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8" r:id="rId1"/>
    <p:sldMasterId id="2147483679" r:id="rId2"/>
  </p:sldMasterIdLst>
  <p:notesMasterIdLst>
    <p:notesMasterId r:id="rId61"/>
  </p:notesMasterIdLst>
  <p:sldIdLst>
    <p:sldId id="256" r:id="rId3"/>
    <p:sldId id="258" r:id="rId4"/>
    <p:sldId id="257" r:id="rId5"/>
    <p:sldId id="306" r:id="rId6"/>
    <p:sldId id="259" r:id="rId7"/>
    <p:sldId id="307" r:id="rId8"/>
    <p:sldId id="308" r:id="rId9"/>
    <p:sldId id="304" r:id="rId10"/>
    <p:sldId id="309" r:id="rId11"/>
    <p:sldId id="312" r:id="rId12"/>
    <p:sldId id="310" r:id="rId13"/>
    <p:sldId id="313" r:id="rId14"/>
    <p:sldId id="311" r:id="rId15"/>
    <p:sldId id="314" r:id="rId16"/>
    <p:sldId id="260" r:id="rId17"/>
    <p:sldId id="261" r:id="rId18"/>
    <p:sldId id="262" r:id="rId19"/>
    <p:sldId id="263" r:id="rId20"/>
    <p:sldId id="264" r:id="rId21"/>
    <p:sldId id="265" r:id="rId22"/>
    <p:sldId id="266" r:id="rId23"/>
    <p:sldId id="267" r:id="rId24"/>
    <p:sldId id="268" r:id="rId25"/>
    <p:sldId id="269" r:id="rId26"/>
    <p:sldId id="270" r:id="rId27"/>
    <p:sldId id="271" r:id="rId28"/>
    <p:sldId id="272" r:id="rId29"/>
    <p:sldId id="273" r:id="rId30"/>
    <p:sldId id="274" r:id="rId31"/>
    <p:sldId id="275" r:id="rId32"/>
    <p:sldId id="276" r:id="rId33"/>
    <p:sldId id="277" r:id="rId34"/>
    <p:sldId id="278" r:id="rId35"/>
    <p:sldId id="279" r:id="rId36"/>
    <p:sldId id="280" r:id="rId37"/>
    <p:sldId id="281" r:id="rId38"/>
    <p:sldId id="282" r:id="rId39"/>
    <p:sldId id="283" r:id="rId40"/>
    <p:sldId id="284" r:id="rId41"/>
    <p:sldId id="285" r:id="rId42"/>
    <p:sldId id="286" r:id="rId43"/>
    <p:sldId id="287" r:id="rId44"/>
    <p:sldId id="288" r:id="rId45"/>
    <p:sldId id="289" r:id="rId46"/>
    <p:sldId id="290" r:id="rId47"/>
    <p:sldId id="291" r:id="rId48"/>
    <p:sldId id="292" r:id="rId49"/>
    <p:sldId id="293" r:id="rId50"/>
    <p:sldId id="294" r:id="rId51"/>
    <p:sldId id="295" r:id="rId52"/>
    <p:sldId id="296" r:id="rId53"/>
    <p:sldId id="297" r:id="rId54"/>
    <p:sldId id="298" r:id="rId55"/>
    <p:sldId id="299" r:id="rId56"/>
    <p:sldId id="300" r:id="rId57"/>
    <p:sldId id="301" r:id="rId58"/>
    <p:sldId id="302" r:id="rId59"/>
    <p:sldId id="303" r:id="rId60"/>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081A48E-6349-4EEA-9AEB-AEF05D34C07F}">
  <a:tblStyle styleId="{A081A48E-6349-4EEA-9AEB-AEF05D34C07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0" d="100"/>
          <a:sy n="90" d="100"/>
        </p:scale>
        <p:origin x="816"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5" Type="http://schemas.openxmlformats.org/officeDocument/2006/relationships/slide" Target="slides/slide3.xml"/><Relationship Id="rId61" Type="http://schemas.openxmlformats.org/officeDocument/2006/relationships/notesMaster" Target="notesMasters/notesMaster1.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4"/>
        <p:cNvGrpSpPr/>
        <p:nvPr/>
      </p:nvGrpSpPr>
      <p:grpSpPr>
        <a:xfrm>
          <a:off x="0" y="0"/>
          <a:ext cx="0" cy="0"/>
          <a:chOff x="0" y="0"/>
          <a:chExt cx="0" cy="0"/>
        </a:xfrm>
      </p:grpSpPr>
      <p:sp>
        <p:nvSpPr>
          <p:cNvPr id="3095" name="Google Shape;309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96" name="Google Shape;309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5"/>
        <p:cNvGrpSpPr/>
        <p:nvPr/>
      </p:nvGrpSpPr>
      <p:grpSpPr>
        <a:xfrm>
          <a:off x="0" y="0"/>
          <a:ext cx="0" cy="0"/>
          <a:chOff x="0" y="0"/>
          <a:chExt cx="0" cy="0"/>
        </a:xfrm>
      </p:grpSpPr>
      <p:sp>
        <p:nvSpPr>
          <p:cNvPr id="3126" name="Google Shape;3126;g9e7b24d74f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7" name="Google Shape;3127;g9e7b24d74f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160675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5"/>
        <p:cNvGrpSpPr/>
        <p:nvPr/>
      </p:nvGrpSpPr>
      <p:grpSpPr>
        <a:xfrm>
          <a:off x="0" y="0"/>
          <a:ext cx="0" cy="0"/>
          <a:chOff x="0" y="0"/>
          <a:chExt cx="0" cy="0"/>
        </a:xfrm>
      </p:grpSpPr>
      <p:sp>
        <p:nvSpPr>
          <p:cNvPr id="3126" name="Google Shape;3126;g9e7b24d74f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7" name="Google Shape;3127;g9e7b24d74f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726906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7"/>
        <p:cNvGrpSpPr/>
        <p:nvPr/>
      </p:nvGrpSpPr>
      <p:grpSpPr>
        <a:xfrm>
          <a:off x="0" y="0"/>
          <a:ext cx="0" cy="0"/>
          <a:chOff x="0" y="0"/>
          <a:chExt cx="0" cy="0"/>
        </a:xfrm>
      </p:grpSpPr>
      <p:sp>
        <p:nvSpPr>
          <p:cNvPr id="3138" name="Google Shape;3138;g9ac7ea12a4_0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39" name="Google Shape;3139;g9ac7ea12a4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3"/>
        <p:cNvGrpSpPr/>
        <p:nvPr/>
      </p:nvGrpSpPr>
      <p:grpSpPr>
        <a:xfrm>
          <a:off x="0" y="0"/>
          <a:ext cx="0" cy="0"/>
          <a:chOff x="0" y="0"/>
          <a:chExt cx="0" cy="0"/>
        </a:xfrm>
      </p:grpSpPr>
      <p:sp>
        <p:nvSpPr>
          <p:cNvPr id="3144" name="Google Shape;3144;g9e46f12aa4_2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45" name="Google Shape;3145;g9e46f12aa4_2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0"/>
        <p:cNvGrpSpPr/>
        <p:nvPr/>
      </p:nvGrpSpPr>
      <p:grpSpPr>
        <a:xfrm>
          <a:off x="0" y="0"/>
          <a:ext cx="0" cy="0"/>
          <a:chOff x="0" y="0"/>
          <a:chExt cx="0" cy="0"/>
        </a:xfrm>
      </p:grpSpPr>
      <p:sp>
        <p:nvSpPr>
          <p:cNvPr id="3151" name="Google Shape;3151;g9aae1a2923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2" name="Google Shape;3152;g9aae1a2923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5"/>
        <p:cNvGrpSpPr/>
        <p:nvPr/>
      </p:nvGrpSpPr>
      <p:grpSpPr>
        <a:xfrm>
          <a:off x="0" y="0"/>
          <a:ext cx="0" cy="0"/>
          <a:chOff x="0" y="0"/>
          <a:chExt cx="0" cy="0"/>
        </a:xfrm>
      </p:grpSpPr>
      <p:sp>
        <p:nvSpPr>
          <p:cNvPr id="3216" name="Google Shape;3216;ga43be9d971_0_3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7" name="Google Shape;3217;ga43be9d971_0_3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6"/>
        <p:cNvGrpSpPr/>
        <p:nvPr/>
      </p:nvGrpSpPr>
      <p:grpSpPr>
        <a:xfrm>
          <a:off x="0" y="0"/>
          <a:ext cx="0" cy="0"/>
          <a:chOff x="0" y="0"/>
          <a:chExt cx="0" cy="0"/>
        </a:xfrm>
      </p:grpSpPr>
      <p:sp>
        <p:nvSpPr>
          <p:cNvPr id="3237" name="Google Shape;3237;ga43be9d971_0_1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38" name="Google Shape;3238;ga43be9d971_0_1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1"/>
        <p:cNvGrpSpPr/>
        <p:nvPr/>
      </p:nvGrpSpPr>
      <p:grpSpPr>
        <a:xfrm>
          <a:off x="0" y="0"/>
          <a:ext cx="0" cy="0"/>
          <a:chOff x="0" y="0"/>
          <a:chExt cx="0" cy="0"/>
        </a:xfrm>
      </p:grpSpPr>
      <p:sp>
        <p:nvSpPr>
          <p:cNvPr id="3252" name="Google Shape;3252;g9ac7ea12a4_0_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3" name="Google Shape;3253;g9ac7ea12a4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9"/>
        <p:cNvGrpSpPr/>
        <p:nvPr/>
      </p:nvGrpSpPr>
      <p:grpSpPr>
        <a:xfrm>
          <a:off x="0" y="0"/>
          <a:ext cx="0" cy="0"/>
          <a:chOff x="0" y="0"/>
          <a:chExt cx="0" cy="0"/>
        </a:xfrm>
      </p:grpSpPr>
      <p:sp>
        <p:nvSpPr>
          <p:cNvPr id="3290" name="Google Shape;3290;g9ac7ea12a4_0_2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1" name="Google Shape;3291;g9ac7ea12a4_0_2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3"/>
        <p:cNvGrpSpPr/>
        <p:nvPr/>
      </p:nvGrpSpPr>
      <p:grpSpPr>
        <a:xfrm>
          <a:off x="0" y="0"/>
          <a:ext cx="0" cy="0"/>
          <a:chOff x="0" y="0"/>
          <a:chExt cx="0" cy="0"/>
        </a:xfrm>
      </p:grpSpPr>
      <p:sp>
        <p:nvSpPr>
          <p:cNvPr id="3324" name="Google Shape;3324;ga43be9d971_0_3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5" name="Google Shape;3325;ga43be9d971_0_3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7"/>
        <p:cNvGrpSpPr/>
        <p:nvPr/>
      </p:nvGrpSpPr>
      <p:grpSpPr>
        <a:xfrm>
          <a:off x="0" y="0"/>
          <a:ext cx="0" cy="0"/>
          <a:chOff x="0" y="0"/>
          <a:chExt cx="0" cy="0"/>
        </a:xfrm>
      </p:grpSpPr>
      <p:sp>
        <p:nvSpPr>
          <p:cNvPr id="3108" name="Google Shape;3108;g9aae1a292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9" name="Google Shape;3109;g9aae1a292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9"/>
        <p:cNvGrpSpPr/>
        <p:nvPr/>
      </p:nvGrpSpPr>
      <p:grpSpPr>
        <a:xfrm>
          <a:off x="0" y="0"/>
          <a:ext cx="0" cy="0"/>
          <a:chOff x="0" y="0"/>
          <a:chExt cx="0" cy="0"/>
        </a:xfrm>
      </p:grpSpPr>
      <p:sp>
        <p:nvSpPr>
          <p:cNvPr id="3330" name="Google Shape;3330;ga3f9c36d78_0_13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31" name="Google Shape;3331;ga3f9c36d78_0_13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4"/>
        <p:cNvGrpSpPr/>
        <p:nvPr/>
      </p:nvGrpSpPr>
      <p:grpSpPr>
        <a:xfrm>
          <a:off x="0" y="0"/>
          <a:ext cx="0" cy="0"/>
          <a:chOff x="0" y="0"/>
          <a:chExt cx="0" cy="0"/>
        </a:xfrm>
      </p:grpSpPr>
      <p:sp>
        <p:nvSpPr>
          <p:cNvPr id="3335" name="Google Shape;3335;ga43be9d971_0_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36" name="Google Shape;3336;ga43be9d971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0"/>
        <p:cNvGrpSpPr/>
        <p:nvPr/>
      </p:nvGrpSpPr>
      <p:grpSpPr>
        <a:xfrm>
          <a:off x="0" y="0"/>
          <a:ext cx="0" cy="0"/>
          <a:chOff x="0" y="0"/>
          <a:chExt cx="0" cy="0"/>
        </a:xfrm>
      </p:grpSpPr>
      <p:sp>
        <p:nvSpPr>
          <p:cNvPr id="3341" name="Google Shape;3341;ga43be9d971_0_1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2" name="Google Shape;3342;ga43be9d971_0_1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1"/>
        <p:cNvGrpSpPr/>
        <p:nvPr/>
      </p:nvGrpSpPr>
      <p:grpSpPr>
        <a:xfrm>
          <a:off x="0" y="0"/>
          <a:ext cx="0" cy="0"/>
          <a:chOff x="0" y="0"/>
          <a:chExt cx="0" cy="0"/>
        </a:xfrm>
      </p:grpSpPr>
      <p:sp>
        <p:nvSpPr>
          <p:cNvPr id="3352" name="Google Shape;3352;g9ac7ea12a4_0_7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3" name="Google Shape;3353;g9ac7ea12a4_0_7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3"/>
        <p:cNvGrpSpPr/>
        <p:nvPr/>
      </p:nvGrpSpPr>
      <p:grpSpPr>
        <a:xfrm>
          <a:off x="0" y="0"/>
          <a:ext cx="0" cy="0"/>
          <a:chOff x="0" y="0"/>
          <a:chExt cx="0" cy="0"/>
        </a:xfrm>
      </p:grpSpPr>
      <p:sp>
        <p:nvSpPr>
          <p:cNvPr id="3424" name="Google Shape;3424;ga43be9d971_0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5" name="Google Shape;3425;ga43be9d971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0"/>
        <p:cNvGrpSpPr/>
        <p:nvPr/>
      </p:nvGrpSpPr>
      <p:grpSpPr>
        <a:xfrm>
          <a:off x="0" y="0"/>
          <a:ext cx="0" cy="0"/>
          <a:chOff x="0" y="0"/>
          <a:chExt cx="0" cy="0"/>
        </a:xfrm>
      </p:grpSpPr>
      <p:sp>
        <p:nvSpPr>
          <p:cNvPr id="3471" name="Google Shape;3471;ga43be9d971_0_1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72" name="Google Shape;3472;ga43be9d971_0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1"/>
        <p:cNvGrpSpPr/>
        <p:nvPr/>
      </p:nvGrpSpPr>
      <p:grpSpPr>
        <a:xfrm>
          <a:off x="0" y="0"/>
          <a:ext cx="0" cy="0"/>
          <a:chOff x="0" y="0"/>
          <a:chExt cx="0" cy="0"/>
        </a:xfrm>
      </p:grpSpPr>
      <p:sp>
        <p:nvSpPr>
          <p:cNvPr id="3522" name="Google Shape;3522;ga43be9d971_0_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3" name="Google Shape;3523;ga43be9d971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8"/>
        <p:cNvGrpSpPr/>
        <p:nvPr/>
      </p:nvGrpSpPr>
      <p:grpSpPr>
        <a:xfrm>
          <a:off x="0" y="0"/>
          <a:ext cx="0" cy="0"/>
          <a:chOff x="0" y="0"/>
          <a:chExt cx="0" cy="0"/>
        </a:xfrm>
      </p:grpSpPr>
      <p:sp>
        <p:nvSpPr>
          <p:cNvPr id="3529" name="Google Shape;3529;g9c5ebf8aae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30" name="Google Shape;3530;g9c5ebf8aa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1"/>
        <p:cNvGrpSpPr/>
        <p:nvPr/>
      </p:nvGrpSpPr>
      <p:grpSpPr>
        <a:xfrm>
          <a:off x="0" y="0"/>
          <a:ext cx="0" cy="0"/>
          <a:chOff x="0" y="0"/>
          <a:chExt cx="0" cy="0"/>
        </a:xfrm>
      </p:grpSpPr>
      <p:sp>
        <p:nvSpPr>
          <p:cNvPr id="3542" name="Google Shape;3542;g9c5ebf8aae_0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3" name="Google Shape;3543;g9c5ebf8aae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2"/>
        <p:cNvGrpSpPr/>
        <p:nvPr/>
      </p:nvGrpSpPr>
      <p:grpSpPr>
        <a:xfrm>
          <a:off x="0" y="0"/>
          <a:ext cx="0" cy="0"/>
          <a:chOff x="0" y="0"/>
          <a:chExt cx="0" cy="0"/>
        </a:xfrm>
      </p:grpSpPr>
      <p:sp>
        <p:nvSpPr>
          <p:cNvPr id="3593" name="Google Shape;3593;ga43be9d971_0_2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94" name="Google Shape;3594;ga43be9d971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0"/>
        <p:cNvGrpSpPr/>
        <p:nvPr/>
      </p:nvGrpSpPr>
      <p:grpSpPr>
        <a:xfrm>
          <a:off x="0" y="0"/>
          <a:ext cx="0" cy="0"/>
          <a:chOff x="0" y="0"/>
          <a:chExt cx="0" cy="0"/>
        </a:xfrm>
      </p:grpSpPr>
      <p:sp>
        <p:nvSpPr>
          <p:cNvPr id="3101" name="Google Shape;3101;g9ac7ea12a4_0_26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2" name="Google Shape;3102;g9ac7ea12a4_0_26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7"/>
        <p:cNvGrpSpPr/>
        <p:nvPr/>
      </p:nvGrpSpPr>
      <p:grpSpPr>
        <a:xfrm>
          <a:off x="0" y="0"/>
          <a:ext cx="0" cy="0"/>
          <a:chOff x="0" y="0"/>
          <a:chExt cx="0" cy="0"/>
        </a:xfrm>
      </p:grpSpPr>
      <p:sp>
        <p:nvSpPr>
          <p:cNvPr id="3598" name="Google Shape;3598;ga43be9d971_0_4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99" name="Google Shape;3599;ga43be9d971_0_4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0"/>
        <p:cNvGrpSpPr/>
        <p:nvPr/>
      </p:nvGrpSpPr>
      <p:grpSpPr>
        <a:xfrm>
          <a:off x="0" y="0"/>
          <a:ext cx="0" cy="0"/>
          <a:chOff x="0" y="0"/>
          <a:chExt cx="0" cy="0"/>
        </a:xfrm>
      </p:grpSpPr>
      <p:sp>
        <p:nvSpPr>
          <p:cNvPr id="3611" name="Google Shape;3611;ga43be9d971_0_4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2" name="Google Shape;3612;ga43be9d971_0_4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2"/>
        <p:cNvGrpSpPr/>
        <p:nvPr/>
      </p:nvGrpSpPr>
      <p:grpSpPr>
        <a:xfrm>
          <a:off x="0" y="0"/>
          <a:ext cx="0" cy="0"/>
          <a:chOff x="0" y="0"/>
          <a:chExt cx="0" cy="0"/>
        </a:xfrm>
      </p:grpSpPr>
      <p:sp>
        <p:nvSpPr>
          <p:cNvPr id="3623" name="Google Shape;3623;ga43be9d971_0_4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24" name="Google Shape;3624;ga43be9d971_0_4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5"/>
        <p:cNvGrpSpPr/>
        <p:nvPr/>
      </p:nvGrpSpPr>
      <p:grpSpPr>
        <a:xfrm>
          <a:off x="0" y="0"/>
          <a:ext cx="0" cy="0"/>
          <a:chOff x="0" y="0"/>
          <a:chExt cx="0" cy="0"/>
        </a:xfrm>
      </p:grpSpPr>
      <p:sp>
        <p:nvSpPr>
          <p:cNvPr id="3636" name="Google Shape;3636;ga43be9d971_0_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7" name="Google Shape;3637;ga43be9d971_0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2"/>
        <p:cNvGrpSpPr/>
        <p:nvPr/>
      </p:nvGrpSpPr>
      <p:grpSpPr>
        <a:xfrm>
          <a:off x="0" y="0"/>
          <a:ext cx="0" cy="0"/>
          <a:chOff x="0" y="0"/>
          <a:chExt cx="0" cy="0"/>
        </a:xfrm>
      </p:grpSpPr>
      <p:sp>
        <p:nvSpPr>
          <p:cNvPr id="3653" name="Google Shape;3653;ga43be9d971_0_1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4" name="Google Shape;3654;ga43be9d971_0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8"/>
        <p:cNvGrpSpPr/>
        <p:nvPr/>
      </p:nvGrpSpPr>
      <p:grpSpPr>
        <a:xfrm>
          <a:off x="0" y="0"/>
          <a:ext cx="0" cy="0"/>
          <a:chOff x="0" y="0"/>
          <a:chExt cx="0" cy="0"/>
        </a:xfrm>
      </p:grpSpPr>
      <p:sp>
        <p:nvSpPr>
          <p:cNvPr id="3659" name="Google Shape;3659;ga43be9d971_0_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60" name="Google Shape;3660;ga43be9d971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4"/>
        <p:cNvGrpSpPr/>
        <p:nvPr/>
      </p:nvGrpSpPr>
      <p:grpSpPr>
        <a:xfrm>
          <a:off x="0" y="0"/>
          <a:ext cx="0" cy="0"/>
          <a:chOff x="0" y="0"/>
          <a:chExt cx="0" cy="0"/>
        </a:xfrm>
      </p:grpSpPr>
      <p:sp>
        <p:nvSpPr>
          <p:cNvPr id="3665" name="Google Shape;3665;ga43be9d971_0_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66" name="Google Shape;3666;ga43be9d971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4"/>
        <p:cNvGrpSpPr/>
        <p:nvPr/>
      </p:nvGrpSpPr>
      <p:grpSpPr>
        <a:xfrm>
          <a:off x="0" y="0"/>
          <a:ext cx="0" cy="0"/>
          <a:chOff x="0" y="0"/>
          <a:chExt cx="0" cy="0"/>
        </a:xfrm>
      </p:grpSpPr>
      <p:sp>
        <p:nvSpPr>
          <p:cNvPr id="3685" name="Google Shape;3685;g9e7b24d74f_0_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86" name="Google Shape;3686;g9e7b24d74f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5"/>
        <p:cNvGrpSpPr/>
        <p:nvPr/>
      </p:nvGrpSpPr>
      <p:grpSpPr>
        <a:xfrm>
          <a:off x="0" y="0"/>
          <a:ext cx="0" cy="0"/>
          <a:chOff x="0" y="0"/>
          <a:chExt cx="0" cy="0"/>
        </a:xfrm>
      </p:grpSpPr>
      <p:sp>
        <p:nvSpPr>
          <p:cNvPr id="3756" name="Google Shape;3756;ga3f9c36d78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57" name="Google Shape;3757;ga3f9c36d7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4"/>
        <p:cNvGrpSpPr/>
        <p:nvPr/>
      </p:nvGrpSpPr>
      <p:grpSpPr>
        <a:xfrm>
          <a:off x="0" y="0"/>
          <a:ext cx="0" cy="0"/>
          <a:chOff x="0" y="0"/>
          <a:chExt cx="0" cy="0"/>
        </a:xfrm>
      </p:grpSpPr>
      <p:sp>
        <p:nvSpPr>
          <p:cNvPr id="3765" name="Google Shape;3765;g9ac7ea12a4_0_103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66" name="Google Shape;3766;g9ac7ea12a4_0_103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1"/>
        <p:cNvGrpSpPr/>
        <p:nvPr/>
      </p:nvGrpSpPr>
      <p:grpSpPr>
        <a:xfrm>
          <a:off x="0" y="0"/>
          <a:ext cx="0" cy="0"/>
          <a:chOff x="0" y="0"/>
          <a:chExt cx="0" cy="0"/>
        </a:xfrm>
      </p:grpSpPr>
      <p:sp>
        <p:nvSpPr>
          <p:cNvPr id="3252" name="Google Shape;3252;g9ac7ea12a4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3" name="Google Shape;3253;g9ac7ea12a4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0280105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1"/>
        <p:cNvGrpSpPr/>
        <p:nvPr/>
      </p:nvGrpSpPr>
      <p:grpSpPr>
        <a:xfrm>
          <a:off x="0" y="0"/>
          <a:ext cx="0" cy="0"/>
          <a:chOff x="0" y="0"/>
          <a:chExt cx="0" cy="0"/>
        </a:xfrm>
      </p:grpSpPr>
      <p:sp>
        <p:nvSpPr>
          <p:cNvPr id="3772" name="Google Shape;3772;g9ac7ea12a4_0_103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3" name="Google Shape;3773;g9ac7ea12a4_0_103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9"/>
        <p:cNvGrpSpPr/>
        <p:nvPr/>
      </p:nvGrpSpPr>
      <p:grpSpPr>
        <a:xfrm>
          <a:off x="0" y="0"/>
          <a:ext cx="0" cy="0"/>
          <a:chOff x="0" y="0"/>
          <a:chExt cx="0" cy="0"/>
        </a:xfrm>
      </p:grpSpPr>
      <p:sp>
        <p:nvSpPr>
          <p:cNvPr id="3800" name="Google Shape;3800;g9ac7ea12a4_0_104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01" name="Google Shape;3801;g9ac7ea12a4_0_104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5"/>
        <p:cNvGrpSpPr/>
        <p:nvPr/>
      </p:nvGrpSpPr>
      <p:grpSpPr>
        <a:xfrm>
          <a:off x="0" y="0"/>
          <a:ext cx="0" cy="0"/>
          <a:chOff x="0" y="0"/>
          <a:chExt cx="0" cy="0"/>
        </a:xfrm>
      </p:grpSpPr>
      <p:sp>
        <p:nvSpPr>
          <p:cNvPr id="3816" name="Google Shape;3816;g9ac7ea12a4_0_104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17" name="Google Shape;3817;g9ac7ea12a4_0_104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2"/>
        <p:cNvGrpSpPr/>
        <p:nvPr/>
      </p:nvGrpSpPr>
      <p:grpSpPr>
        <a:xfrm>
          <a:off x="0" y="0"/>
          <a:ext cx="0" cy="0"/>
          <a:chOff x="0" y="0"/>
          <a:chExt cx="0" cy="0"/>
        </a:xfrm>
      </p:grpSpPr>
      <p:sp>
        <p:nvSpPr>
          <p:cNvPr id="4153" name="Google Shape;4153;g9ac7ea12a4_0_107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4" name="Google Shape;4154;g9ac7ea12a4_0_107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39"/>
        <p:cNvGrpSpPr/>
        <p:nvPr/>
      </p:nvGrpSpPr>
      <p:grpSpPr>
        <a:xfrm>
          <a:off x="0" y="0"/>
          <a:ext cx="0" cy="0"/>
          <a:chOff x="0" y="0"/>
          <a:chExt cx="0" cy="0"/>
        </a:xfrm>
      </p:grpSpPr>
      <p:sp>
        <p:nvSpPr>
          <p:cNvPr id="6940" name="Google Shape;6940;g9ac7ea12a4_0_135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41" name="Google Shape;6941;g9ac7ea12a4_0_135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58"/>
        <p:cNvGrpSpPr/>
        <p:nvPr/>
      </p:nvGrpSpPr>
      <p:grpSpPr>
        <a:xfrm>
          <a:off x="0" y="0"/>
          <a:ext cx="0" cy="0"/>
          <a:chOff x="0" y="0"/>
          <a:chExt cx="0" cy="0"/>
        </a:xfrm>
      </p:grpSpPr>
      <p:sp>
        <p:nvSpPr>
          <p:cNvPr id="7359" name="Google Shape;7359;g9ac7ea12a4_0_139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60" name="Google Shape;7360;g9ac7ea12a4_0_139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28"/>
        <p:cNvGrpSpPr/>
        <p:nvPr/>
      </p:nvGrpSpPr>
      <p:grpSpPr>
        <a:xfrm>
          <a:off x="0" y="0"/>
          <a:ext cx="0" cy="0"/>
          <a:chOff x="0" y="0"/>
          <a:chExt cx="0" cy="0"/>
        </a:xfrm>
      </p:grpSpPr>
      <p:sp>
        <p:nvSpPr>
          <p:cNvPr id="7529" name="Google Shape;7529;g9ac7ea12a4_0_141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30" name="Google Shape;7530;g9ac7ea12a4_0_14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33"/>
        <p:cNvGrpSpPr/>
        <p:nvPr/>
      </p:nvGrpSpPr>
      <p:grpSpPr>
        <a:xfrm>
          <a:off x="0" y="0"/>
          <a:ext cx="0" cy="0"/>
          <a:chOff x="0" y="0"/>
          <a:chExt cx="0" cy="0"/>
        </a:xfrm>
      </p:grpSpPr>
      <p:sp>
        <p:nvSpPr>
          <p:cNvPr id="7934" name="Google Shape;7934;g9ac7ea12a4_0_145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35" name="Google Shape;7935;g9ac7ea12a4_0_145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13"/>
        <p:cNvGrpSpPr/>
        <p:nvPr/>
      </p:nvGrpSpPr>
      <p:grpSpPr>
        <a:xfrm>
          <a:off x="0" y="0"/>
          <a:ext cx="0" cy="0"/>
          <a:chOff x="0" y="0"/>
          <a:chExt cx="0" cy="0"/>
        </a:xfrm>
      </p:grpSpPr>
      <p:sp>
        <p:nvSpPr>
          <p:cNvPr id="8314" name="Google Shape;8314;g9ac7ea12a4_0_149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15" name="Google Shape;8315;g9ac7ea12a4_0_149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27"/>
        <p:cNvGrpSpPr/>
        <p:nvPr/>
      </p:nvGrpSpPr>
      <p:grpSpPr>
        <a:xfrm>
          <a:off x="0" y="0"/>
          <a:ext cx="0" cy="0"/>
          <a:chOff x="0" y="0"/>
          <a:chExt cx="0" cy="0"/>
        </a:xfrm>
      </p:grpSpPr>
      <p:sp>
        <p:nvSpPr>
          <p:cNvPr id="8728" name="Google Shape;8728;g9ac7ea12a4_0_153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29" name="Google Shape;8729;g9ac7ea12a4_0_153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5"/>
        <p:cNvGrpSpPr/>
        <p:nvPr/>
      </p:nvGrpSpPr>
      <p:grpSpPr>
        <a:xfrm>
          <a:off x="0" y="0"/>
          <a:ext cx="0" cy="0"/>
          <a:chOff x="0" y="0"/>
          <a:chExt cx="0" cy="0"/>
        </a:xfrm>
      </p:grpSpPr>
      <p:sp>
        <p:nvSpPr>
          <p:cNvPr id="3126" name="Google Shape;3126;g9e7b24d74f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7" name="Google Shape;3127;g9e7b24d74f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88"/>
        <p:cNvGrpSpPr/>
        <p:nvPr/>
      </p:nvGrpSpPr>
      <p:grpSpPr>
        <a:xfrm>
          <a:off x="0" y="0"/>
          <a:ext cx="0" cy="0"/>
          <a:chOff x="0" y="0"/>
          <a:chExt cx="0" cy="0"/>
        </a:xfrm>
      </p:grpSpPr>
      <p:sp>
        <p:nvSpPr>
          <p:cNvPr id="9089" name="Google Shape;9089;g9ac7ea12a4_0_156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90" name="Google Shape;9090;g9ac7ea12a4_0_156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98"/>
        <p:cNvGrpSpPr/>
        <p:nvPr/>
      </p:nvGrpSpPr>
      <p:grpSpPr>
        <a:xfrm>
          <a:off x="0" y="0"/>
          <a:ext cx="0" cy="0"/>
          <a:chOff x="0" y="0"/>
          <a:chExt cx="0" cy="0"/>
        </a:xfrm>
      </p:grpSpPr>
      <p:sp>
        <p:nvSpPr>
          <p:cNvPr id="9599" name="Google Shape;9599;g9ac7ea12a4_0_161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00" name="Google Shape;9600;g9ac7ea12a4_0_161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18"/>
        <p:cNvGrpSpPr/>
        <p:nvPr/>
      </p:nvGrpSpPr>
      <p:grpSpPr>
        <a:xfrm>
          <a:off x="0" y="0"/>
          <a:ext cx="0" cy="0"/>
          <a:chOff x="0" y="0"/>
          <a:chExt cx="0" cy="0"/>
        </a:xfrm>
      </p:grpSpPr>
      <p:sp>
        <p:nvSpPr>
          <p:cNvPr id="10219" name="Google Shape;10219;g9ac7ea12a4_0_168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20" name="Google Shape;10220;g9ac7ea12a4_0_168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12"/>
        <p:cNvGrpSpPr/>
        <p:nvPr/>
      </p:nvGrpSpPr>
      <p:grpSpPr>
        <a:xfrm>
          <a:off x="0" y="0"/>
          <a:ext cx="0" cy="0"/>
          <a:chOff x="0" y="0"/>
          <a:chExt cx="0" cy="0"/>
        </a:xfrm>
      </p:grpSpPr>
      <p:sp>
        <p:nvSpPr>
          <p:cNvPr id="10813" name="Google Shape;10813;g9ac7ea12a4_0_1740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14" name="Google Shape;10814;g9ac7ea12a4_0_174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33"/>
        <p:cNvGrpSpPr/>
        <p:nvPr/>
      </p:nvGrpSpPr>
      <p:grpSpPr>
        <a:xfrm>
          <a:off x="0" y="0"/>
          <a:ext cx="0" cy="0"/>
          <a:chOff x="0" y="0"/>
          <a:chExt cx="0" cy="0"/>
        </a:xfrm>
      </p:grpSpPr>
      <p:sp>
        <p:nvSpPr>
          <p:cNvPr id="11134" name="Google Shape;11134;g9ac7ea12a4_0_177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35" name="Google Shape;11135;g9ac7ea12a4_0_177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38"/>
        <p:cNvGrpSpPr/>
        <p:nvPr/>
      </p:nvGrpSpPr>
      <p:grpSpPr>
        <a:xfrm>
          <a:off x="0" y="0"/>
          <a:ext cx="0" cy="0"/>
          <a:chOff x="0" y="0"/>
          <a:chExt cx="0" cy="0"/>
        </a:xfrm>
      </p:grpSpPr>
      <p:sp>
        <p:nvSpPr>
          <p:cNvPr id="11439" name="Google Shape;11439;g9ac7ea12a4_0_180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40" name="Google Shape;11440;g9ac7ea12a4_0_180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5"/>
        <p:cNvGrpSpPr/>
        <p:nvPr/>
      </p:nvGrpSpPr>
      <p:grpSpPr>
        <a:xfrm>
          <a:off x="0" y="0"/>
          <a:ext cx="0" cy="0"/>
          <a:chOff x="0" y="0"/>
          <a:chExt cx="0" cy="0"/>
        </a:xfrm>
      </p:grpSpPr>
      <p:sp>
        <p:nvSpPr>
          <p:cNvPr id="3126" name="Google Shape;3126;g9e7b24d74f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7" name="Google Shape;3127;g9e7b24d74f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371414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5"/>
        <p:cNvGrpSpPr/>
        <p:nvPr/>
      </p:nvGrpSpPr>
      <p:grpSpPr>
        <a:xfrm>
          <a:off x="0" y="0"/>
          <a:ext cx="0" cy="0"/>
          <a:chOff x="0" y="0"/>
          <a:chExt cx="0" cy="0"/>
        </a:xfrm>
      </p:grpSpPr>
      <p:sp>
        <p:nvSpPr>
          <p:cNvPr id="3126" name="Google Shape;3126;g9e7b24d74f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7" name="Google Shape;3127;g9e7b24d74f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026520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0"/>
        <p:cNvGrpSpPr/>
        <p:nvPr/>
      </p:nvGrpSpPr>
      <p:grpSpPr>
        <a:xfrm>
          <a:off x="0" y="0"/>
          <a:ext cx="0" cy="0"/>
          <a:chOff x="0" y="0"/>
          <a:chExt cx="0" cy="0"/>
        </a:xfrm>
      </p:grpSpPr>
      <p:sp>
        <p:nvSpPr>
          <p:cNvPr id="3101" name="Google Shape;3101;g9ac7ea12a4_0_26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2" name="Google Shape;3102;g9ac7ea12a4_0_26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583711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5"/>
        <p:cNvGrpSpPr/>
        <p:nvPr/>
      </p:nvGrpSpPr>
      <p:grpSpPr>
        <a:xfrm>
          <a:off x="0" y="0"/>
          <a:ext cx="0" cy="0"/>
          <a:chOff x="0" y="0"/>
          <a:chExt cx="0" cy="0"/>
        </a:xfrm>
      </p:grpSpPr>
      <p:sp>
        <p:nvSpPr>
          <p:cNvPr id="3126" name="Google Shape;3126;g9e7b24d74f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7" name="Google Shape;3127;g9e7b24d74f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112231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hyperlink" Target="https://www.flaticon.com/" TargetMode="External"/><Relationship Id="rId2" Type="http://schemas.openxmlformats.org/officeDocument/2006/relationships/hyperlink" Target="https://slidesgo.com/" TargetMode="External"/><Relationship Id="rId1" Type="http://schemas.openxmlformats.org/officeDocument/2006/relationships/slideMaster" Target="../slideMasters/slideMaster1.xml"/><Relationship Id="rId4" Type="http://schemas.openxmlformats.org/officeDocument/2006/relationships/hyperlink" Target="https://www.freepik.com/" TargetMode="Externa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13316" y="0"/>
            <a:ext cx="9164698" cy="5208136"/>
            <a:chOff x="-13316" y="0"/>
            <a:chExt cx="9164698" cy="5208136"/>
          </a:xfrm>
        </p:grpSpPr>
        <p:sp>
          <p:nvSpPr>
            <p:cNvPr id="10" name="Google Shape;10;p2"/>
            <p:cNvSpPr/>
            <p:nvPr/>
          </p:nvSpPr>
          <p:spPr>
            <a:xfrm rot="5400000">
              <a:off x="-335338" y="3242300"/>
              <a:ext cx="2223230" cy="1579186"/>
            </a:xfrm>
            <a:custGeom>
              <a:avLst/>
              <a:gdLst/>
              <a:ahLst/>
              <a:cxnLst/>
              <a:rect l="l" t="t" r="r" b="b"/>
              <a:pathLst>
                <a:path w="19872" h="14115" extrusionOk="0">
                  <a:moveTo>
                    <a:pt x="17580" y="1"/>
                  </a:moveTo>
                  <a:cubicBezTo>
                    <a:pt x="15754" y="1"/>
                    <a:pt x="14606" y="2651"/>
                    <a:pt x="16189" y="6230"/>
                  </a:cubicBezTo>
                  <a:cubicBezTo>
                    <a:pt x="16973" y="7970"/>
                    <a:pt x="15814" y="9152"/>
                    <a:pt x="14477" y="9152"/>
                  </a:cubicBezTo>
                  <a:cubicBezTo>
                    <a:pt x="13625" y="9152"/>
                    <a:pt x="12700" y="8672"/>
                    <a:pt x="12159" y="7550"/>
                  </a:cubicBezTo>
                  <a:cubicBezTo>
                    <a:pt x="11482" y="6181"/>
                    <a:pt x="10157" y="5415"/>
                    <a:pt x="8843" y="5415"/>
                  </a:cubicBezTo>
                  <a:cubicBezTo>
                    <a:pt x="7388" y="5415"/>
                    <a:pt x="5948" y="6354"/>
                    <a:pt x="5420" y="8454"/>
                  </a:cubicBezTo>
                  <a:cubicBezTo>
                    <a:pt x="4619" y="11650"/>
                    <a:pt x="2571" y="14115"/>
                    <a:pt x="0" y="14115"/>
                  </a:cubicBezTo>
                  <a:lnTo>
                    <a:pt x="19871" y="14115"/>
                  </a:lnTo>
                  <a:lnTo>
                    <a:pt x="19593" y="983"/>
                  </a:lnTo>
                  <a:cubicBezTo>
                    <a:pt x="18898" y="306"/>
                    <a:pt x="18200" y="1"/>
                    <a:pt x="175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flipH="1">
              <a:off x="6118235" y="0"/>
              <a:ext cx="3025768" cy="2023351"/>
            </a:xfrm>
            <a:custGeom>
              <a:avLst/>
              <a:gdLst/>
              <a:ahLst/>
              <a:cxnLst/>
              <a:rect l="l" t="t" r="r" b="b"/>
              <a:pathLst>
                <a:path w="25325" h="16935" extrusionOk="0">
                  <a:moveTo>
                    <a:pt x="1" y="0"/>
                  </a:moveTo>
                  <a:lnTo>
                    <a:pt x="1" y="16536"/>
                  </a:lnTo>
                  <a:cubicBezTo>
                    <a:pt x="809" y="16817"/>
                    <a:pt x="1503" y="16935"/>
                    <a:pt x="2110" y="16935"/>
                  </a:cubicBezTo>
                  <a:cubicBezTo>
                    <a:pt x="5299" y="16935"/>
                    <a:pt x="6085" y="13681"/>
                    <a:pt x="8364" y="13681"/>
                  </a:cubicBezTo>
                  <a:cubicBezTo>
                    <a:pt x="8710" y="13681"/>
                    <a:pt x="9091" y="13756"/>
                    <a:pt x="9519" y="13929"/>
                  </a:cubicBezTo>
                  <a:cubicBezTo>
                    <a:pt x="10552" y="14339"/>
                    <a:pt x="11392" y="14518"/>
                    <a:pt x="12083" y="14518"/>
                  </a:cubicBezTo>
                  <a:cubicBezTo>
                    <a:pt x="16729" y="14518"/>
                    <a:pt x="14586" y="6431"/>
                    <a:pt x="18874" y="6431"/>
                  </a:cubicBezTo>
                  <a:cubicBezTo>
                    <a:pt x="19024" y="6431"/>
                    <a:pt x="19183" y="6441"/>
                    <a:pt x="19349" y="6462"/>
                  </a:cubicBezTo>
                  <a:cubicBezTo>
                    <a:pt x="19633" y="6495"/>
                    <a:pt x="19899" y="6510"/>
                    <a:pt x="20148" y="6510"/>
                  </a:cubicBezTo>
                  <a:cubicBezTo>
                    <a:pt x="24889" y="6510"/>
                    <a:pt x="23476" y="824"/>
                    <a:pt x="253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0" y="0"/>
              <a:ext cx="3448062" cy="2305785"/>
            </a:xfrm>
            <a:custGeom>
              <a:avLst/>
              <a:gdLst/>
              <a:ahLst/>
              <a:cxnLst/>
              <a:rect l="l" t="t" r="r" b="b"/>
              <a:pathLst>
                <a:path w="25325" h="16935" extrusionOk="0">
                  <a:moveTo>
                    <a:pt x="1" y="0"/>
                  </a:moveTo>
                  <a:lnTo>
                    <a:pt x="1" y="16536"/>
                  </a:lnTo>
                  <a:cubicBezTo>
                    <a:pt x="809" y="16817"/>
                    <a:pt x="1503" y="16935"/>
                    <a:pt x="2110" y="16935"/>
                  </a:cubicBezTo>
                  <a:cubicBezTo>
                    <a:pt x="5299" y="16935"/>
                    <a:pt x="6085" y="13681"/>
                    <a:pt x="8364" y="13681"/>
                  </a:cubicBezTo>
                  <a:cubicBezTo>
                    <a:pt x="8710" y="13681"/>
                    <a:pt x="9091" y="13756"/>
                    <a:pt x="9519" y="13929"/>
                  </a:cubicBezTo>
                  <a:cubicBezTo>
                    <a:pt x="10552" y="14339"/>
                    <a:pt x="11392" y="14518"/>
                    <a:pt x="12083" y="14518"/>
                  </a:cubicBezTo>
                  <a:cubicBezTo>
                    <a:pt x="16729" y="14518"/>
                    <a:pt x="14586" y="6431"/>
                    <a:pt x="18874" y="6431"/>
                  </a:cubicBezTo>
                  <a:cubicBezTo>
                    <a:pt x="19024" y="6431"/>
                    <a:pt x="19183" y="6441"/>
                    <a:pt x="19349" y="6462"/>
                  </a:cubicBezTo>
                  <a:cubicBezTo>
                    <a:pt x="19633" y="6495"/>
                    <a:pt x="19899" y="6510"/>
                    <a:pt x="20148" y="6510"/>
                  </a:cubicBezTo>
                  <a:cubicBezTo>
                    <a:pt x="24889" y="6510"/>
                    <a:pt x="23476" y="824"/>
                    <a:pt x="253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5905501" y="2793747"/>
              <a:ext cx="3245871" cy="2349753"/>
            </a:xfrm>
            <a:custGeom>
              <a:avLst/>
              <a:gdLst/>
              <a:ahLst/>
              <a:cxnLst/>
              <a:rect l="l" t="t" r="r" b="b"/>
              <a:pathLst>
                <a:path w="26333" h="19063" extrusionOk="0">
                  <a:moveTo>
                    <a:pt x="25412" y="1"/>
                  </a:moveTo>
                  <a:cubicBezTo>
                    <a:pt x="22359" y="1"/>
                    <a:pt x="24734" y="5340"/>
                    <a:pt x="22109" y="5340"/>
                  </a:cubicBezTo>
                  <a:cubicBezTo>
                    <a:pt x="21690" y="5340"/>
                    <a:pt x="21144" y="5204"/>
                    <a:pt x="20427" y="4888"/>
                  </a:cubicBezTo>
                  <a:cubicBezTo>
                    <a:pt x="20150" y="4767"/>
                    <a:pt x="19905" y="4714"/>
                    <a:pt x="19685" y="4714"/>
                  </a:cubicBezTo>
                  <a:cubicBezTo>
                    <a:pt x="17927" y="4714"/>
                    <a:pt x="17797" y="8159"/>
                    <a:pt x="15642" y="8159"/>
                  </a:cubicBezTo>
                  <a:cubicBezTo>
                    <a:pt x="15202" y="8159"/>
                    <a:pt x="14676" y="8015"/>
                    <a:pt x="14035" y="7667"/>
                  </a:cubicBezTo>
                  <a:cubicBezTo>
                    <a:pt x="13530" y="7403"/>
                    <a:pt x="13035" y="7288"/>
                    <a:pt x="12567" y="7288"/>
                  </a:cubicBezTo>
                  <a:cubicBezTo>
                    <a:pt x="11003" y="7288"/>
                    <a:pt x="9742" y="8571"/>
                    <a:pt x="9449" y="9855"/>
                  </a:cubicBezTo>
                  <a:cubicBezTo>
                    <a:pt x="8824" y="12425"/>
                    <a:pt x="7573" y="14510"/>
                    <a:pt x="6287" y="14649"/>
                  </a:cubicBezTo>
                  <a:cubicBezTo>
                    <a:pt x="2813" y="15032"/>
                    <a:pt x="0" y="15830"/>
                    <a:pt x="0" y="19062"/>
                  </a:cubicBezTo>
                  <a:lnTo>
                    <a:pt x="26333" y="19062"/>
                  </a:lnTo>
                  <a:lnTo>
                    <a:pt x="26333" y="128"/>
                  </a:lnTo>
                  <a:cubicBezTo>
                    <a:pt x="25981" y="41"/>
                    <a:pt x="25676" y="1"/>
                    <a:pt x="254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7545725" y="4003000"/>
              <a:ext cx="1605658" cy="1140492"/>
            </a:xfrm>
            <a:custGeom>
              <a:avLst/>
              <a:gdLst/>
              <a:ahLst/>
              <a:cxnLst/>
              <a:rect l="l" t="t" r="r" b="b"/>
              <a:pathLst>
                <a:path w="19872" h="14115" extrusionOk="0">
                  <a:moveTo>
                    <a:pt x="17580" y="1"/>
                  </a:moveTo>
                  <a:cubicBezTo>
                    <a:pt x="15754" y="1"/>
                    <a:pt x="14606" y="2651"/>
                    <a:pt x="16189" y="6230"/>
                  </a:cubicBezTo>
                  <a:cubicBezTo>
                    <a:pt x="16973" y="7970"/>
                    <a:pt x="15814" y="9152"/>
                    <a:pt x="14477" y="9152"/>
                  </a:cubicBezTo>
                  <a:cubicBezTo>
                    <a:pt x="13625" y="9152"/>
                    <a:pt x="12700" y="8672"/>
                    <a:pt x="12159" y="7550"/>
                  </a:cubicBezTo>
                  <a:cubicBezTo>
                    <a:pt x="11482" y="6181"/>
                    <a:pt x="10157" y="5415"/>
                    <a:pt x="8843" y="5415"/>
                  </a:cubicBezTo>
                  <a:cubicBezTo>
                    <a:pt x="7388" y="5415"/>
                    <a:pt x="5948" y="6354"/>
                    <a:pt x="5420" y="8454"/>
                  </a:cubicBezTo>
                  <a:cubicBezTo>
                    <a:pt x="4619" y="11650"/>
                    <a:pt x="2571" y="14115"/>
                    <a:pt x="0" y="14115"/>
                  </a:cubicBezTo>
                  <a:lnTo>
                    <a:pt x="19871" y="14115"/>
                  </a:lnTo>
                  <a:lnTo>
                    <a:pt x="19593" y="983"/>
                  </a:lnTo>
                  <a:cubicBezTo>
                    <a:pt x="18898" y="306"/>
                    <a:pt x="18200" y="1"/>
                    <a:pt x="175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flipH="1">
              <a:off x="0" y="4239925"/>
              <a:ext cx="2132607" cy="903576"/>
            </a:xfrm>
            <a:custGeom>
              <a:avLst/>
              <a:gdLst/>
              <a:ahLst/>
              <a:cxnLst/>
              <a:rect l="l" t="t" r="r" b="b"/>
              <a:pathLst>
                <a:path w="15176" h="6430" extrusionOk="0">
                  <a:moveTo>
                    <a:pt x="14851" y="1"/>
                  </a:moveTo>
                  <a:cubicBezTo>
                    <a:pt x="13065" y="1"/>
                    <a:pt x="13747" y="3704"/>
                    <a:pt x="11309" y="3704"/>
                  </a:cubicBezTo>
                  <a:cubicBezTo>
                    <a:pt x="10789" y="3704"/>
                    <a:pt x="10127" y="3536"/>
                    <a:pt x="9270" y="3128"/>
                  </a:cubicBezTo>
                  <a:cubicBezTo>
                    <a:pt x="8066" y="2566"/>
                    <a:pt x="6609" y="2262"/>
                    <a:pt x="5236" y="2262"/>
                  </a:cubicBezTo>
                  <a:cubicBezTo>
                    <a:pt x="2446" y="2262"/>
                    <a:pt x="1" y="3518"/>
                    <a:pt x="724" y="6429"/>
                  </a:cubicBezTo>
                  <a:lnTo>
                    <a:pt x="15175" y="6429"/>
                  </a:lnTo>
                  <a:lnTo>
                    <a:pt x="15175" y="37"/>
                  </a:lnTo>
                  <a:cubicBezTo>
                    <a:pt x="15059" y="13"/>
                    <a:pt x="14951" y="1"/>
                    <a:pt x="148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6524623" y="0"/>
              <a:ext cx="2619371" cy="1017382"/>
            </a:xfrm>
            <a:custGeom>
              <a:avLst/>
              <a:gdLst/>
              <a:ahLst/>
              <a:cxnLst/>
              <a:rect l="l" t="t" r="r" b="b"/>
              <a:pathLst>
                <a:path w="25360" h="9850" extrusionOk="0">
                  <a:moveTo>
                    <a:pt x="0" y="0"/>
                  </a:moveTo>
                  <a:cubicBezTo>
                    <a:pt x="710" y="2250"/>
                    <a:pt x="1522" y="3945"/>
                    <a:pt x="3789" y="3945"/>
                  </a:cubicBezTo>
                  <a:cubicBezTo>
                    <a:pt x="4182" y="3945"/>
                    <a:pt x="4620" y="3894"/>
                    <a:pt x="5108" y="3786"/>
                  </a:cubicBezTo>
                  <a:cubicBezTo>
                    <a:pt x="5297" y="3744"/>
                    <a:pt x="5474" y="3725"/>
                    <a:pt x="5643" y="3725"/>
                  </a:cubicBezTo>
                  <a:cubicBezTo>
                    <a:pt x="8212" y="3725"/>
                    <a:pt x="8708" y="8194"/>
                    <a:pt x="12434" y="8194"/>
                  </a:cubicBezTo>
                  <a:cubicBezTo>
                    <a:pt x="13207" y="8194"/>
                    <a:pt x="14118" y="8001"/>
                    <a:pt x="15216" y="7537"/>
                  </a:cubicBezTo>
                  <a:cubicBezTo>
                    <a:pt x="16209" y="7117"/>
                    <a:pt x="16981" y="6948"/>
                    <a:pt x="17615" y="6948"/>
                  </a:cubicBezTo>
                  <a:cubicBezTo>
                    <a:pt x="20241" y="6948"/>
                    <a:pt x="20510" y="9850"/>
                    <a:pt x="24406" y="9850"/>
                  </a:cubicBezTo>
                  <a:cubicBezTo>
                    <a:pt x="24702" y="9850"/>
                    <a:pt x="25019" y="9833"/>
                    <a:pt x="25360" y="9797"/>
                  </a:cubicBezTo>
                  <a:lnTo>
                    <a:pt x="253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rot="10800000">
              <a:off x="-26" y="5"/>
              <a:ext cx="2038372" cy="1475619"/>
            </a:xfrm>
            <a:custGeom>
              <a:avLst/>
              <a:gdLst/>
              <a:ahLst/>
              <a:cxnLst/>
              <a:rect l="l" t="t" r="r" b="b"/>
              <a:pathLst>
                <a:path w="26333" h="19063" extrusionOk="0">
                  <a:moveTo>
                    <a:pt x="25412" y="1"/>
                  </a:moveTo>
                  <a:cubicBezTo>
                    <a:pt x="22359" y="1"/>
                    <a:pt x="24734" y="5340"/>
                    <a:pt x="22109" y="5340"/>
                  </a:cubicBezTo>
                  <a:cubicBezTo>
                    <a:pt x="21690" y="5340"/>
                    <a:pt x="21144" y="5204"/>
                    <a:pt x="20427" y="4888"/>
                  </a:cubicBezTo>
                  <a:cubicBezTo>
                    <a:pt x="20150" y="4767"/>
                    <a:pt x="19905" y="4714"/>
                    <a:pt x="19685" y="4714"/>
                  </a:cubicBezTo>
                  <a:cubicBezTo>
                    <a:pt x="17927" y="4714"/>
                    <a:pt x="17797" y="8159"/>
                    <a:pt x="15642" y="8159"/>
                  </a:cubicBezTo>
                  <a:cubicBezTo>
                    <a:pt x="15202" y="8159"/>
                    <a:pt x="14676" y="8015"/>
                    <a:pt x="14035" y="7667"/>
                  </a:cubicBezTo>
                  <a:cubicBezTo>
                    <a:pt x="13530" y="7403"/>
                    <a:pt x="13035" y="7288"/>
                    <a:pt x="12567" y="7288"/>
                  </a:cubicBezTo>
                  <a:cubicBezTo>
                    <a:pt x="11003" y="7288"/>
                    <a:pt x="9742" y="8571"/>
                    <a:pt x="9449" y="9855"/>
                  </a:cubicBezTo>
                  <a:cubicBezTo>
                    <a:pt x="8824" y="12425"/>
                    <a:pt x="7573" y="14510"/>
                    <a:pt x="6287" y="14649"/>
                  </a:cubicBezTo>
                  <a:cubicBezTo>
                    <a:pt x="2813" y="15032"/>
                    <a:pt x="0" y="15830"/>
                    <a:pt x="0" y="19062"/>
                  </a:cubicBezTo>
                  <a:lnTo>
                    <a:pt x="26333" y="19062"/>
                  </a:lnTo>
                  <a:lnTo>
                    <a:pt x="26333" y="128"/>
                  </a:lnTo>
                  <a:cubicBezTo>
                    <a:pt x="25981" y="41"/>
                    <a:pt x="25676" y="1"/>
                    <a:pt x="254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 name="Google Shape;18;p2"/>
            <p:cNvGrpSpPr/>
            <p:nvPr/>
          </p:nvGrpSpPr>
          <p:grpSpPr>
            <a:xfrm>
              <a:off x="7855910" y="4"/>
              <a:ext cx="1280726" cy="3383675"/>
              <a:chOff x="9196698" y="950579"/>
              <a:chExt cx="1280726" cy="3383675"/>
            </a:xfrm>
          </p:grpSpPr>
          <p:sp>
            <p:nvSpPr>
              <p:cNvPr id="19" name="Google Shape;19;p2"/>
              <p:cNvSpPr/>
              <p:nvPr/>
            </p:nvSpPr>
            <p:spPr>
              <a:xfrm rot="10800000" flipH="1">
                <a:off x="9419903" y="2786190"/>
                <a:ext cx="35341" cy="35341"/>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rot="10800000" flipH="1">
                <a:off x="9599228" y="2157664"/>
                <a:ext cx="26379" cy="26632"/>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rot="10800000" flipH="1">
                <a:off x="9546302" y="3614502"/>
                <a:ext cx="44049" cy="47093"/>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rot="10800000" flipH="1">
                <a:off x="9828268" y="3796617"/>
                <a:ext cx="38215" cy="35341"/>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rot="10800000" flipH="1">
                <a:off x="10207125" y="3808369"/>
                <a:ext cx="26632" cy="26632"/>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rot="10800000" flipH="1">
                <a:off x="9549176" y="3999362"/>
                <a:ext cx="82349" cy="79306"/>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rot="10800000" flipH="1">
                <a:off x="9196698" y="3144502"/>
                <a:ext cx="29423" cy="29507"/>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rot="10800000" flipH="1">
                <a:off x="9707787" y="1811104"/>
                <a:ext cx="35341" cy="35256"/>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rot="10800000" flipH="1">
                <a:off x="9613771" y="3653647"/>
                <a:ext cx="106868" cy="90212"/>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rot="10800000" flipH="1">
                <a:off x="9387775" y="3309201"/>
                <a:ext cx="79221" cy="70597"/>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rot="10800000" flipH="1">
                <a:off x="9540468" y="1825815"/>
                <a:ext cx="79306" cy="70851"/>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rot="10800000" flipH="1">
                <a:off x="9725373" y="1297224"/>
                <a:ext cx="26632" cy="29423"/>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rot="10800000" flipH="1">
                <a:off x="9834186" y="950579"/>
                <a:ext cx="35341" cy="35341"/>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rot="10800000" flipH="1">
                <a:off x="9666613" y="965375"/>
                <a:ext cx="79559" cy="70597"/>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rot="10800000" flipH="1">
                <a:off x="10177702" y="1025488"/>
                <a:ext cx="79475" cy="71612"/>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rot="10800000" flipH="1">
                <a:off x="9490416" y="2925778"/>
                <a:ext cx="44303" cy="39737"/>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rot="10800000" flipH="1">
                <a:off x="9352519" y="3023684"/>
                <a:ext cx="43965" cy="4109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rot="10800000" flipH="1">
                <a:off x="10177702" y="4093379"/>
                <a:ext cx="29507" cy="29423"/>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rot="10800000" flipH="1">
                <a:off x="10421622" y="4278284"/>
                <a:ext cx="55801" cy="5597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rot="10800000" flipH="1">
                <a:off x="10177702" y="4003758"/>
                <a:ext cx="44303" cy="39822"/>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 name="Google Shape;39;p2"/>
            <p:cNvGrpSpPr/>
            <p:nvPr/>
          </p:nvGrpSpPr>
          <p:grpSpPr>
            <a:xfrm rot="-5400000">
              <a:off x="6321128" y="2391309"/>
              <a:ext cx="1715384" cy="3918269"/>
              <a:chOff x="10706378" y="539509"/>
              <a:chExt cx="1715384" cy="3918269"/>
            </a:xfrm>
          </p:grpSpPr>
          <p:sp>
            <p:nvSpPr>
              <p:cNvPr id="40" name="Google Shape;40;p2"/>
              <p:cNvSpPr/>
              <p:nvPr/>
            </p:nvSpPr>
            <p:spPr>
              <a:xfrm rot="10800000" flipH="1">
                <a:off x="10962050" y="4005280"/>
                <a:ext cx="61635" cy="6163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rot="10800000" flipH="1">
                <a:off x="12057532" y="2466178"/>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rot="10800000" flipH="1">
                <a:off x="12242691" y="3905345"/>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rot="10800000" flipH="1">
                <a:off x="12313119" y="3942123"/>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rot="10800000" flipH="1">
                <a:off x="11188130" y="539509"/>
                <a:ext cx="76431" cy="7288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rot="10800000" flipH="1">
                <a:off x="12028109" y="2213550"/>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rot="10800000" flipH="1">
                <a:off x="11998771" y="1047386"/>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rot="10800000" flipH="1">
                <a:off x="10706378" y="897737"/>
                <a:ext cx="35341" cy="35341"/>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rot="10800000" flipH="1">
                <a:off x="12377798" y="1239985"/>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rot="10800000" flipH="1">
                <a:off x="11390875" y="3870173"/>
                <a:ext cx="17670" cy="17670"/>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rot="10800000" flipH="1">
                <a:off x="11928258" y="4263742"/>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rot="10800000" flipH="1">
                <a:off x="11658045" y="3846669"/>
                <a:ext cx="26632" cy="29423"/>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rot="10800000" flipH="1">
                <a:off x="11393665" y="4251990"/>
                <a:ext cx="29507" cy="26379"/>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rot="10800000" flipH="1">
                <a:off x="11655255" y="3757049"/>
                <a:ext cx="43965" cy="39822"/>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rot="10800000" flipH="1">
                <a:off x="10809357" y="4417957"/>
                <a:ext cx="43965" cy="39822"/>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rot="10800000" flipH="1">
                <a:off x="11919550" y="227535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rot="10800000" flipH="1">
                <a:off x="12004605" y="2130778"/>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 name="Google Shape;57;p2"/>
            <p:cNvGrpSpPr/>
            <p:nvPr/>
          </p:nvGrpSpPr>
          <p:grpSpPr>
            <a:xfrm rot="-5400000">
              <a:off x="5632457" y="-1028869"/>
              <a:ext cx="737423" cy="2819744"/>
              <a:chOff x="12445182" y="1003506"/>
              <a:chExt cx="737423" cy="2819744"/>
            </a:xfrm>
          </p:grpSpPr>
          <p:sp>
            <p:nvSpPr>
              <p:cNvPr id="58" name="Google Shape;58;p2"/>
              <p:cNvSpPr/>
              <p:nvPr/>
            </p:nvSpPr>
            <p:spPr>
              <a:xfrm rot="10800000" flipH="1">
                <a:off x="12486357" y="2971349"/>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rot="10800000" flipH="1">
                <a:off x="12539199" y="3209181"/>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rot="10800000" flipH="1">
                <a:off x="12953481" y="2695301"/>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rot="10800000" flipH="1">
                <a:off x="13106174" y="2316275"/>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rot="10800000" flipH="1">
                <a:off x="12882969" y="2054939"/>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rot="10800000" flipH="1">
                <a:off x="13147264" y="1943336"/>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rot="10800000" flipH="1">
                <a:off x="13097212" y="3250271"/>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rot="10800000" flipH="1">
                <a:off x="12524657" y="3605793"/>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rot="10800000" flipH="1">
                <a:off x="12791742" y="358228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rot="10800000" flipH="1">
                <a:off x="13035662" y="376719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rot="10800000" flipH="1">
                <a:off x="12715396" y="3281215"/>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2"/>
              <p:cNvSpPr/>
              <p:nvPr/>
            </p:nvSpPr>
            <p:spPr>
              <a:xfrm rot="10800000" flipH="1">
                <a:off x="12665597" y="3228373"/>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rot="10800000" flipH="1">
                <a:off x="12445182" y="1003506"/>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rot="10800000" flipH="1">
                <a:off x="12518738" y="114089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rot="10800000" flipH="1">
                <a:off x="12788952" y="3492753"/>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p:nvPr/>
            </p:nvSpPr>
            <p:spPr>
              <a:xfrm rot="10800000" flipH="1">
                <a:off x="13023910" y="2818064"/>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rot="10800000" flipH="1">
                <a:off x="13000405" y="2388309"/>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 name="Google Shape;75;p2"/>
            <p:cNvGrpSpPr/>
            <p:nvPr/>
          </p:nvGrpSpPr>
          <p:grpSpPr>
            <a:xfrm>
              <a:off x="-2" y="9"/>
              <a:ext cx="3985907" cy="3918269"/>
              <a:chOff x="2524675" y="238075"/>
              <a:chExt cx="1178600" cy="1158600"/>
            </a:xfrm>
          </p:grpSpPr>
          <p:sp>
            <p:nvSpPr>
              <p:cNvPr id="76" name="Google Shape;76;p2"/>
              <p:cNvSpPr/>
              <p:nvPr/>
            </p:nvSpPr>
            <p:spPr>
              <a:xfrm>
                <a:off x="3497400" y="667150"/>
                <a:ext cx="10425" cy="10450"/>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3513025" y="588975"/>
                <a:ext cx="18300" cy="18300"/>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2"/>
              <p:cNvSpPr/>
              <p:nvPr/>
            </p:nvSpPr>
            <p:spPr>
              <a:xfrm>
                <a:off x="3046675" y="353650"/>
                <a:ext cx="18225" cy="1822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2"/>
              <p:cNvSpPr/>
              <p:nvPr/>
            </p:nvSpPr>
            <p:spPr>
              <a:xfrm>
                <a:off x="3635525" y="746225"/>
                <a:ext cx="13900" cy="13000"/>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2"/>
              <p:cNvSpPr/>
              <p:nvPr/>
            </p:nvSpPr>
            <p:spPr>
              <a:xfrm>
                <a:off x="3680675" y="866075"/>
                <a:ext cx="6075" cy="5225"/>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2"/>
              <p:cNvSpPr/>
              <p:nvPr/>
            </p:nvSpPr>
            <p:spPr>
              <a:xfrm>
                <a:off x="3614675" y="940750"/>
                <a:ext cx="7800" cy="7825"/>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
              <p:cNvSpPr/>
              <p:nvPr/>
            </p:nvSpPr>
            <p:spPr>
              <a:xfrm>
                <a:off x="3370600" y="819175"/>
                <a:ext cx="7875" cy="7800"/>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2"/>
              <p:cNvSpPr/>
              <p:nvPr/>
            </p:nvSpPr>
            <p:spPr>
              <a:xfrm>
                <a:off x="3692825" y="971125"/>
                <a:ext cx="10450" cy="10450"/>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a:off x="3678025" y="584675"/>
                <a:ext cx="11350" cy="10450"/>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2"/>
              <p:cNvSpPr/>
              <p:nvPr/>
            </p:nvSpPr>
            <p:spPr>
              <a:xfrm>
                <a:off x="3508725" y="484775"/>
                <a:ext cx="5225" cy="5225"/>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2"/>
              <p:cNvSpPr/>
              <p:nvPr/>
            </p:nvSpPr>
            <p:spPr>
              <a:xfrm>
                <a:off x="3587700" y="488250"/>
                <a:ext cx="7875" cy="8700"/>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2"/>
              <p:cNvSpPr/>
              <p:nvPr/>
            </p:nvSpPr>
            <p:spPr>
              <a:xfrm>
                <a:off x="2590675" y="721900"/>
                <a:ext cx="10450" cy="10450"/>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2"/>
              <p:cNvSpPr/>
              <p:nvPr/>
            </p:nvSpPr>
            <p:spPr>
              <a:xfrm>
                <a:off x="2643700" y="910325"/>
                <a:ext cx="7800" cy="7875"/>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2"/>
              <p:cNvSpPr/>
              <p:nvPr/>
            </p:nvSpPr>
            <p:spPr>
              <a:xfrm>
                <a:off x="2628050" y="473500"/>
                <a:ext cx="13025" cy="13925"/>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2"/>
              <p:cNvSpPr/>
              <p:nvPr/>
            </p:nvSpPr>
            <p:spPr>
              <a:xfrm>
                <a:off x="2711425" y="423125"/>
                <a:ext cx="11300" cy="10450"/>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2"/>
              <p:cNvSpPr/>
              <p:nvPr/>
            </p:nvSpPr>
            <p:spPr>
              <a:xfrm>
                <a:off x="2823450" y="422225"/>
                <a:ext cx="7875" cy="7875"/>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2"/>
              <p:cNvSpPr/>
              <p:nvPr/>
            </p:nvSpPr>
            <p:spPr>
              <a:xfrm>
                <a:off x="2628900" y="350175"/>
                <a:ext cx="24350" cy="23450"/>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2"/>
              <p:cNvSpPr/>
              <p:nvPr/>
            </p:nvSpPr>
            <p:spPr>
              <a:xfrm>
                <a:off x="2524675" y="617675"/>
                <a:ext cx="8700" cy="8725"/>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2"/>
              <p:cNvSpPr/>
              <p:nvPr/>
            </p:nvSpPr>
            <p:spPr>
              <a:xfrm>
                <a:off x="2675800" y="1010250"/>
                <a:ext cx="10450" cy="10425"/>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2"/>
              <p:cNvSpPr/>
              <p:nvPr/>
            </p:nvSpPr>
            <p:spPr>
              <a:xfrm>
                <a:off x="3659825" y="425700"/>
                <a:ext cx="15675" cy="1657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2"/>
              <p:cNvSpPr/>
              <p:nvPr/>
            </p:nvSpPr>
            <p:spPr>
              <a:xfrm>
                <a:off x="2648000" y="449175"/>
                <a:ext cx="31600" cy="26675"/>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2"/>
              <p:cNvSpPr/>
              <p:nvPr/>
            </p:nvSpPr>
            <p:spPr>
              <a:xfrm>
                <a:off x="3425350" y="388400"/>
                <a:ext cx="13000" cy="13025"/>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2"/>
              <p:cNvSpPr/>
              <p:nvPr/>
            </p:nvSpPr>
            <p:spPr>
              <a:xfrm>
                <a:off x="3446175" y="364000"/>
                <a:ext cx="30800" cy="26550"/>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2"/>
              <p:cNvSpPr/>
              <p:nvPr/>
            </p:nvSpPr>
            <p:spPr>
              <a:xfrm>
                <a:off x="3565125" y="564800"/>
                <a:ext cx="22600" cy="21175"/>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2"/>
              <p:cNvSpPr/>
              <p:nvPr/>
            </p:nvSpPr>
            <p:spPr>
              <a:xfrm>
                <a:off x="2581175" y="556825"/>
                <a:ext cx="23425" cy="20875"/>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2"/>
              <p:cNvSpPr/>
              <p:nvPr/>
            </p:nvSpPr>
            <p:spPr>
              <a:xfrm>
                <a:off x="2626325" y="995375"/>
                <a:ext cx="23450" cy="20950"/>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2"/>
              <p:cNvSpPr/>
              <p:nvPr/>
            </p:nvSpPr>
            <p:spPr>
              <a:xfrm>
                <a:off x="2681000" y="1163925"/>
                <a:ext cx="7875" cy="8700"/>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2"/>
              <p:cNvSpPr/>
              <p:nvPr/>
            </p:nvSpPr>
            <p:spPr>
              <a:xfrm>
                <a:off x="2713175" y="1264675"/>
                <a:ext cx="10450" cy="10450"/>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2"/>
              <p:cNvSpPr/>
              <p:nvPr/>
            </p:nvSpPr>
            <p:spPr>
              <a:xfrm>
                <a:off x="2663625" y="1249875"/>
                <a:ext cx="23525" cy="20875"/>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2"/>
              <p:cNvSpPr/>
              <p:nvPr/>
            </p:nvSpPr>
            <p:spPr>
              <a:xfrm>
                <a:off x="2814750" y="1231800"/>
                <a:ext cx="23500" cy="21175"/>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2"/>
              <p:cNvSpPr/>
              <p:nvPr/>
            </p:nvSpPr>
            <p:spPr>
              <a:xfrm>
                <a:off x="3113525" y="1375125"/>
                <a:ext cx="22600" cy="2155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2"/>
              <p:cNvSpPr/>
              <p:nvPr/>
            </p:nvSpPr>
            <p:spPr>
              <a:xfrm>
                <a:off x="3361900" y="880350"/>
                <a:ext cx="23500" cy="21325"/>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2"/>
              <p:cNvSpPr/>
              <p:nvPr/>
            </p:nvSpPr>
            <p:spPr>
              <a:xfrm>
                <a:off x="3550400" y="589850"/>
                <a:ext cx="13025" cy="11750"/>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2"/>
              <p:cNvSpPr/>
              <p:nvPr/>
            </p:nvSpPr>
            <p:spPr>
              <a:xfrm>
                <a:off x="2611525" y="679325"/>
                <a:ext cx="13100" cy="11750"/>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2"/>
              <p:cNvSpPr/>
              <p:nvPr/>
            </p:nvSpPr>
            <p:spPr>
              <a:xfrm>
                <a:off x="2570750" y="649975"/>
                <a:ext cx="13000" cy="1215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2"/>
              <p:cNvSpPr/>
              <p:nvPr/>
            </p:nvSpPr>
            <p:spPr>
              <a:xfrm>
                <a:off x="3485225" y="1249050"/>
                <a:ext cx="10450" cy="10425"/>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2"/>
              <p:cNvSpPr/>
              <p:nvPr/>
            </p:nvSpPr>
            <p:spPr>
              <a:xfrm>
                <a:off x="3353225" y="1236050"/>
                <a:ext cx="10450" cy="10450"/>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2"/>
              <p:cNvSpPr/>
              <p:nvPr/>
            </p:nvSpPr>
            <p:spPr>
              <a:xfrm>
                <a:off x="2971075" y="1280300"/>
                <a:ext cx="10450" cy="10450"/>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2"/>
              <p:cNvSpPr/>
              <p:nvPr/>
            </p:nvSpPr>
            <p:spPr>
              <a:xfrm>
                <a:off x="3506975" y="1206650"/>
                <a:ext cx="12175" cy="12200"/>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2"/>
              <p:cNvSpPr/>
              <p:nvPr/>
            </p:nvSpPr>
            <p:spPr>
              <a:xfrm>
                <a:off x="3465300" y="1177425"/>
                <a:ext cx="13000" cy="12125"/>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2"/>
              <p:cNvSpPr/>
              <p:nvPr/>
            </p:nvSpPr>
            <p:spPr>
              <a:xfrm>
                <a:off x="3586875" y="511650"/>
                <a:ext cx="13025" cy="11775"/>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2"/>
              <p:cNvSpPr/>
              <p:nvPr/>
            </p:nvSpPr>
            <p:spPr>
              <a:xfrm>
                <a:off x="2814750" y="337125"/>
                <a:ext cx="8725" cy="8700"/>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2"/>
              <p:cNvSpPr/>
              <p:nvPr/>
            </p:nvSpPr>
            <p:spPr>
              <a:xfrm>
                <a:off x="2886875" y="274600"/>
                <a:ext cx="16500" cy="1655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2"/>
              <p:cNvSpPr/>
              <p:nvPr/>
            </p:nvSpPr>
            <p:spPr>
              <a:xfrm>
                <a:off x="2814750" y="360550"/>
                <a:ext cx="13100" cy="11775"/>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2"/>
              <p:cNvSpPr/>
              <p:nvPr/>
            </p:nvSpPr>
            <p:spPr>
              <a:xfrm>
                <a:off x="3173475" y="406600"/>
                <a:ext cx="5225" cy="5225"/>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2"/>
              <p:cNvSpPr/>
              <p:nvPr/>
            </p:nvSpPr>
            <p:spPr>
              <a:xfrm>
                <a:off x="3332375" y="290225"/>
                <a:ext cx="5225" cy="5225"/>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2"/>
              <p:cNvSpPr/>
              <p:nvPr/>
            </p:nvSpPr>
            <p:spPr>
              <a:xfrm>
                <a:off x="3252475" y="410075"/>
                <a:ext cx="7875" cy="8700"/>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2"/>
              <p:cNvSpPr/>
              <p:nvPr/>
            </p:nvSpPr>
            <p:spPr>
              <a:xfrm>
                <a:off x="3174300" y="291125"/>
                <a:ext cx="8725" cy="7800"/>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2"/>
              <p:cNvSpPr/>
              <p:nvPr/>
            </p:nvSpPr>
            <p:spPr>
              <a:xfrm>
                <a:off x="3251650" y="433500"/>
                <a:ext cx="13000" cy="11775"/>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2"/>
              <p:cNvSpPr/>
              <p:nvPr/>
            </p:nvSpPr>
            <p:spPr>
              <a:xfrm>
                <a:off x="3001525" y="238075"/>
                <a:ext cx="13000" cy="11775"/>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2"/>
              <p:cNvSpPr/>
              <p:nvPr/>
            </p:nvSpPr>
            <p:spPr>
              <a:xfrm>
                <a:off x="3329800" y="871425"/>
                <a:ext cx="13025" cy="11975"/>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2"/>
              <p:cNvSpPr/>
              <p:nvPr/>
            </p:nvSpPr>
            <p:spPr>
              <a:xfrm>
                <a:off x="3656350" y="710775"/>
                <a:ext cx="13025" cy="1215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2"/>
              <p:cNvSpPr/>
              <p:nvPr/>
            </p:nvSpPr>
            <p:spPr>
              <a:xfrm>
                <a:off x="3354950" y="914000"/>
                <a:ext cx="12200" cy="1215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2"/>
              <p:cNvSpPr/>
              <p:nvPr/>
            </p:nvSpPr>
            <p:spPr>
              <a:xfrm>
                <a:off x="3649400" y="838225"/>
                <a:ext cx="13025" cy="11775"/>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 name="Google Shape;130;p2"/>
            <p:cNvGrpSpPr/>
            <p:nvPr/>
          </p:nvGrpSpPr>
          <p:grpSpPr>
            <a:xfrm>
              <a:off x="-1" y="2590808"/>
              <a:ext cx="3840097" cy="2558635"/>
              <a:chOff x="235225" y="2771600"/>
              <a:chExt cx="3133750" cy="2088000"/>
            </a:xfrm>
          </p:grpSpPr>
          <p:sp>
            <p:nvSpPr>
              <p:cNvPr id="131" name="Google Shape;131;p2"/>
              <p:cNvSpPr/>
              <p:nvPr/>
            </p:nvSpPr>
            <p:spPr>
              <a:xfrm>
                <a:off x="2616250" y="4833875"/>
                <a:ext cx="390300" cy="25725"/>
              </a:xfrm>
              <a:custGeom>
                <a:avLst/>
                <a:gdLst/>
                <a:ahLst/>
                <a:cxnLst/>
                <a:rect l="l" t="t" r="r" b="b"/>
                <a:pathLst>
                  <a:path w="15612" h="1029" extrusionOk="0">
                    <a:moveTo>
                      <a:pt x="7918" y="0"/>
                    </a:moveTo>
                    <a:cubicBezTo>
                      <a:pt x="6022" y="0"/>
                      <a:pt x="4126" y="195"/>
                      <a:pt x="2230" y="583"/>
                    </a:cubicBezTo>
                    <a:cubicBezTo>
                      <a:pt x="1445" y="699"/>
                      <a:pt x="776" y="922"/>
                      <a:pt x="0" y="1029"/>
                    </a:cubicBezTo>
                    <a:lnTo>
                      <a:pt x="15612" y="1029"/>
                    </a:lnTo>
                    <a:cubicBezTo>
                      <a:pt x="14943" y="806"/>
                      <a:pt x="14274" y="699"/>
                      <a:pt x="13605" y="583"/>
                    </a:cubicBezTo>
                    <a:cubicBezTo>
                      <a:pt x="11709" y="195"/>
                      <a:pt x="9813" y="0"/>
                      <a:pt x="79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2"/>
              <p:cNvSpPr/>
              <p:nvPr/>
            </p:nvSpPr>
            <p:spPr>
              <a:xfrm>
                <a:off x="235225" y="3025200"/>
                <a:ext cx="1299375" cy="1834400"/>
              </a:xfrm>
              <a:custGeom>
                <a:avLst/>
                <a:gdLst/>
                <a:ahLst/>
                <a:cxnLst/>
                <a:rect l="l" t="t" r="r" b="b"/>
                <a:pathLst>
                  <a:path w="51975" h="73376" extrusionOk="0">
                    <a:moveTo>
                      <a:pt x="116" y="0"/>
                    </a:moveTo>
                    <a:lnTo>
                      <a:pt x="116" y="73376"/>
                    </a:lnTo>
                    <a:lnTo>
                      <a:pt x="51974" y="73376"/>
                    </a:lnTo>
                    <a:cubicBezTo>
                      <a:pt x="50297" y="72930"/>
                      <a:pt x="48629" y="72376"/>
                      <a:pt x="47067" y="71814"/>
                    </a:cubicBezTo>
                    <a:cubicBezTo>
                      <a:pt x="43945" y="70922"/>
                      <a:pt x="40823" y="69584"/>
                      <a:pt x="38592" y="67247"/>
                    </a:cubicBezTo>
                    <a:cubicBezTo>
                      <a:pt x="36469" y="64901"/>
                      <a:pt x="34462" y="62340"/>
                      <a:pt x="31679" y="60779"/>
                    </a:cubicBezTo>
                    <a:cubicBezTo>
                      <a:pt x="28110" y="58879"/>
                      <a:pt x="24203" y="58772"/>
                      <a:pt x="20411" y="57987"/>
                    </a:cubicBezTo>
                    <a:cubicBezTo>
                      <a:pt x="16843" y="57318"/>
                      <a:pt x="13498" y="56203"/>
                      <a:pt x="10598" y="53972"/>
                    </a:cubicBezTo>
                    <a:cubicBezTo>
                      <a:pt x="4246" y="49066"/>
                      <a:pt x="1231" y="41706"/>
                      <a:pt x="562" y="33900"/>
                    </a:cubicBezTo>
                    <a:cubicBezTo>
                      <a:pt x="0" y="26094"/>
                      <a:pt x="2462" y="18511"/>
                      <a:pt x="2239" y="10705"/>
                    </a:cubicBezTo>
                    <a:cubicBezTo>
                      <a:pt x="2239" y="7137"/>
                      <a:pt x="1677" y="3461"/>
                      <a:pt x="232" y="223"/>
                    </a:cubicBezTo>
                    <a:cubicBezTo>
                      <a:pt x="232" y="223"/>
                      <a:pt x="116" y="116"/>
                      <a:pt x="1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2"/>
              <p:cNvSpPr/>
              <p:nvPr/>
            </p:nvSpPr>
            <p:spPr>
              <a:xfrm>
                <a:off x="238125" y="2771600"/>
                <a:ext cx="3130850" cy="2088000"/>
              </a:xfrm>
              <a:custGeom>
                <a:avLst/>
                <a:gdLst/>
                <a:ahLst/>
                <a:cxnLst/>
                <a:rect l="l" t="t" r="r" b="b"/>
                <a:pathLst>
                  <a:path w="125234" h="83520" extrusionOk="0">
                    <a:moveTo>
                      <a:pt x="0" y="1"/>
                    </a:moveTo>
                    <a:lnTo>
                      <a:pt x="0" y="6915"/>
                    </a:lnTo>
                    <a:cubicBezTo>
                      <a:pt x="1900" y="9591"/>
                      <a:pt x="3122" y="12713"/>
                      <a:pt x="3684" y="15943"/>
                    </a:cubicBezTo>
                    <a:cubicBezTo>
                      <a:pt x="4684" y="22527"/>
                      <a:pt x="3345" y="28878"/>
                      <a:pt x="2569" y="35346"/>
                    </a:cubicBezTo>
                    <a:cubicBezTo>
                      <a:pt x="1784" y="42483"/>
                      <a:pt x="2453" y="50066"/>
                      <a:pt x="5799" y="56534"/>
                    </a:cubicBezTo>
                    <a:cubicBezTo>
                      <a:pt x="7583" y="59879"/>
                      <a:pt x="9929" y="62894"/>
                      <a:pt x="13275" y="64785"/>
                    </a:cubicBezTo>
                    <a:cubicBezTo>
                      <a:pt x="16174" y="66463"/>
                      <a:pt x="19519" y="67239"/>
                      <a:pt x="22865" y="67801"/>
                    </a:cubicBezTo>
                    <a:cubicBezTo>
                      <a:pt x="26433" y="68247"/>
                      <a:pt x="29886" y="68800"/>
                      <a:pt x="32901" y="70807"/>
                    </a:cubicBezTo>
                    <a:cubicBezTo>
                      <a:pt x="35907" y="72814"/>
                      <a:pt x="38137" y="75830"/>
                      <a:pt x="41260" y="77721"/>
                    </a:cubicBezTo>
                    <a:cubicBezTo>
                      <a:pt x="44828" y="79844"/>
                      <a:pt x="49182" y="80736"/>
                      <a:pt x="53080" y="81851"/>
                    </a:cubicBezTo>
                    <a:cubicBezTo>
                      <a:pt x="55203" y="82405"/>
                      <a:pt x="57434" y="82967"/>
                      <a:pt x="59548" y="83520"/>
                    </a:cubicBezTo>
                    <a:lnTo>
                      <a:pt x="86311" y="83520"/>
                    </a:lnTo>
                    <a:cubicBezTo>
                      <a:pt x="89880" y="82851"/>
                      <a:pt x="93341" y="81958"/>
                      <a:pt x="96909" y="81289"/>
                    </a:cubicBezTo>
                    <a:cubicBezTo>
                      <a:pt x="98997" y="80874"/>
                      <a:pt x="101118" y="80647"/>
                      <a:pt x="103238" y="80647"/>
                    </a:cubicBezTo>
                    <a:cubicBezTo>
                      <a:pt x="105077" y="80647"/>
                      <a:pt x="106915" y="80818"/>
                      <a:pt x="108730" y="81182"/>
                    </a:cubicBezTo>
                    <a:cubicBezTo>
                      <a:pt x="111183" y="81735"/>
                      <a:pt x="113413" y="82520"/>
                      <a:pt x="115751" y="83520"/>
                    </a:cubicBezTo>
                    <a:lnTo>
                      <a:pt x="125234" y="83520"/>
                    </a:lnTo>
                    <a:cubicBezTo>
                      <a:pt x="124342" y="82744"/>
                      <a:pt x="123449" y="82074"/>
                      <a:pt x="122557" y="81405"/>
                    </a:cubicBezTo>
                    <a:cubicBezTo>
                      <a:pt x="115864" y="76771"/>
                      <a:pt x="107818" y="74901"/>
                      <a:pt x="99819" y="74901"/>
                    </a:cubicBezTo>
                    <a:cubicBezTo>
                      <a:pt x="95685" y="74901"/>
                      <a:pt x="91564" y="75400"/>
                      <a:pt x="87649" y="76276"/>
                    </a:cubicBezTo>
                    <a:cubicBezTo>
                      <a:pt x="83004" y="77261"/>
                      <a:pt x="78181" y="79000"/>
                      <a:pt x="73516" y="79000"/>
                    </a:cubicBezTo>
                    <a:cubicBezTo>
                      <a:pt x="70791" y="79000"/>
                      <a:pt x="68120" y="78406"/>
                      <a:pt x="65570" y="76722"/>
                    </a:cubicBezTo>
                    <a:cubicBezTo>
                      <a:pt x="62563" y="74599"/>
                      <a:pt x="60556" y="71253"/>
                      <a:pt x="57880" y="68693"/>
                    </a:cubicBezTo>
                    <a:cubicBezTo>
                      <a:pt x="54980" y="65901"/>
                      <a:pt x="51635" y="64232"/>
                      <a:pt x="47844" y="63447"/>
                    </a:cubicBezTo>
                    <a:cubicBezTo>
                      <a:pt x="44235" y="62797"/>
                      <a:pt x="40508" y="62755"/>
                      <a:pt x="36769" y="62755"/>
                    </a:cubicBezTo>
                    <a:cubicBezTo>
                      <a:pt x="36218" y="62755"/>
                      <a:pt x="35666" y="62756"/>
                      <a:pt x="35115" y="62756"/>
                    </a:cubicBezTo>
                    <a:cubicBezTo>
                      <a:pt x="29809" y="62756"/>
                      <a:pt x="24510" y="62672"/>
                      <a:pt x="19519" y="60887"/>
                    </a:cubicBezTo>
                    <a:cubicBezTo>
                      <a:pt x="9367" y="57203"/>
                      <a:pt x="5915" y="47505"/>
                      <a:pt x="7253" y="36131"/>
                    </a:cubicBezTo>
                    <a:cubicBezTo>
                      <a:pt x="8698" y="24311"/>
                      <a:pt x="11374" y="14498"/>
                      <a:pt x="3791" y="4568"/>
                    </a:cubicBezTo>
                    <a:cubicBezTo>
                      <a:pt x="2676" y="3123"/>
                      <a:pt x="1338" y="1562"/>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2"/>
              <p:cNvSpPr/>
              <p:nvPr/>
            </p:nvSpPr>
            <p:spPr>
              <a:xfrm>
                <a:off x="2395900" y="4787775"/>
                <a:ext cx="736000" cy="71825"/>
              </a:xfrm>
              <a:custGeom>
                <a:avLst/>
                <a:gdLst/>
                <a:ahLst/>
                <a:cxnLst/>
                <a:rect l="l" t="t" r="r" b="b"/>
                <a:pathLst>
                  <a:path w="29440" h="2873" extrusionOk="0">
                    <a:moveTo>
                      <a:pt x="16927" y="0"/>
                    </a:moveTo>
                    <a:cubicBezTo>
                      <a:pt x="14807" y="0"/>
                      <a:pt x="12686" y="227"/>
                      <a:pt x="10598" y="642"/>
                    </a:cubicBezTo>
                    <a:cubicBezTo>
                      <a:pt x="7030" y="1311"/>
                      <a:pt x="3569" y="2204"/>
                      <a:pt x="0" y="2873"/>
                    </a:cubicBezTo>
                    <a:lnTo>
                      <a:pt x="8814" y="2873"/>
                    </a:lnTo>
                    <a:cubicBezTo>
                      <a:pt x="9590" y="2766"/>
                      <a:pt x="10259" y="2543"/>
                      <a:pt x="11044" y="2427"/>
                    </a:cubicBezTo>
                    <a:cubicBezTo>
                      <a:pt x="12940" y="2039"/>
                      <a:pt x="14836" y="1844"/>
                      <a:pt x="16732" y="1844"/>
                    </a:cubicBezTo>
                    <a:cubicBezTo>
                      <a:pt x="18627" y="1844"/>
                      <a:pt x="20523" y="2039"/>
                      <a:pt x="22419" y="2427"/>
                    </a:cubicBezTo>
                    <a:cubicBezTo>
                      <a:pt x="23088" y="2543"/>
                      <a:pt x="23757" y="2650"/>
                      <a:pt x="24426" y="2873"/>
                    </a:cubicBezTo>
                    <a:lnTo>
                      <a:pt x="29440" y="2873"/>
                    </a:lnTo>
                    <a:cubicBezTo>
                      <a:pt x="27102" y="1873"/>
                      <a:pt x="24872" y="1088"/>
                      <a:pt x="22419" y="535"/>
                    </a:cubicBezTo>
                    <a:cubicBezTo>
                      <a:pt x="20604" y="171"/>
                      <a:pt x="18766" y="0"/>
                      <a:pt x="169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2"/>
              <p:cNvSpPr/>
              <p:nvPr/>
            </p:nvSpPr>
            <p:spPr>
              <a:xfrm>
                <a:off x="235225" y="2944450"/>
                <a:ext cx="1491600" cy="1915150"/>
              </a:xfrm>
              <a:custGeom>
                <a:avLst/>
                <a:gdLst/>
                <a:ahLst/>
                <a:cxnLst/>
                <a:rect l="l" t="t" r="r" b="b"/>
                <a:pathLst>
                  <a:path w="59664" h="76606" extrusionOk="0">
                    <a:moveTo>
                      <a:pt x="116" y="1"/>
                    </a:moveTo>
                    <a:lnTo>
                      <a:pt x="116" y="3230"/>
                    </a:lnTo>
                    <a:cubicBezTo>
                      <a:pt x="116" y="3346"/>
                      <a:pt x="232" y="3453"/>
                      <a:pt x="232" y="3453"/>
                    </a:cubicBezTo>
                    <a:cubicBezTo>
                      <a:pt x="1677" y="6691"/>
                      <a:pt x="2239" y="10367"/>
                      <a:pt x="2239" y="13935"/>
                    </a:cubicBezTo>
                    <a:cubicBezTo>
                      <a:pt x="2462" y="21741"/>
                      <a:pt x="0" y="29324"/>
                      <a:pt x="562" y="37130"/>
                    </a:cubicBezTo>
                    <a:cubicBezTo>
                      <a:pt x="1231" y="44936"/>
                      <a:pt x="4246" y="52296"/>
                      <a:pt x="10598" y="57202"/>
                    </a:cubicBezTo>
                    <a:cubicBezTo>
                      <a:pt x="13498" y="59433"/>
                      <a:pt x="16843" y="60548"/>
                      <a:pt x="20411" y="61217"/>
                    </a:cubicBezTo>
                    <a:cubicBezTo>
                      <a:pt x="24203" y="62002"/>
                      <a:pt x="28110" y="62109"/>
                      <a:pt x="31679" y="64009"/>
                    </a:cubicBezTo>
                    <a:cubicBezTo>
                      <a:pt x="34462" y="65570"/>
                      <a:pt x="36469" y="68131"/>
                      <a:pt x="38592" y="70477"/>
                    </a:cubicBezTo>
                    <a:cubicBezTo>
                      <a:pt x="40823" y="72814"/>
                      <a:pt x="43945" y="74152"/>
                      <a:pt x="47067" y="75044"/>
                    </a:cubicBezTo>
                    <a:cubicBezTo>
                      <a:pt x="48629" y="75606"/>
                      <a:pt x="50297" y="76160"/>
                      <a:pt x="51974" y="76606"/>
                    </a:cubicBezTo>
                    <a:lnTo>
                      <a:pt x="59664" y="76606"/>
                    </a:lnTo>
                    <a:cubicBezTo>
                      <a:pt x="57550" y="76053"/>
                      <a:pt x="55319" y="75491"/>
                      <a:pt x="53196" y="74937"/>
                    </a:cubicBezTo>
                    <a:cubicBezTo>
                      <a:pt x="49298" y="73822"/>
                      <a:pt x="44944" y="72930"/>
                      <a:pt x="41376" y="70807"/>
                    </a:cubicBezTo>
                    <a:cubicBezTo>
                      <a:pt x="38253" y="68916"/>
                      <a:pt x="36023" y="65900"/>
                      <a:pt x="33017" y="63893"/>
                    </a:cubicBezTo>
                    <a:cubicBezTo>
                      <a:pt x="30002" y="61886"/>
                      <a:pt x="26549" y="61333"/>
                      <a:pt x="22981" y="60887"/>
                    </a:cubicBezTo>
                    <a:cubicBezTo>
                      <a:pt x="19635" y="60325"/>
                      <a:pt x="16290" y="59549"/>
                      <a:pt x="13391" y="57871"/>
                    </a:cubicBezTo>
                    <a:cubicBezTo>
                      <a:pt x="10045" y="55980"/>
                      <a:pt x="7699" y="52965"/>
                      <a:pt x="5915" y="49620"/>
                    </a:cubicBezTo>
                    <a:cubicBezTo>
                      <a:pt x="2569" y="43152"/>
                      <a:pt x="1900" y="35569"/>
                      <a:pt x="2685" y="28432"/>
                    </a:cubicBezTo>
                    <a:cubicBezTo>
                      <a:pt x="3461" y="21964"/>
                      <a:pt x="4800" y="15613"/>
                      <a:pt x="3800" y="9029"/>
                    </a:cubicBezTo>
                    <a:cubicBezTo>
                      <a:pt x="3238" y="5799"/>
                      <a:pt x="2016" y="2677"/>
                      <a:pt x="1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6" name="Google Shape;136;p2"/>
            <p:cNvSpPr/>
            <p:nvPr/>
          </p:nvSpPr>
          <p:spPr>
            <a:xfrm flipH="1">
              <a:off x="13729" y="0"/>
              <a:ext cx="1398984" cy="543375"/>
            </a:xfrm>
            <a:custGeom>
              <a:avLst/>
              <a:gdLst/>
              <a:ahLst/>
              <a:cxnLst/>
              <a:rect l="l" t="t" r="r" b="b"/>
              <a:pathLst>
                <a:path w="25360" h="9850" extrusionOk="0">
                  <a:moveTo>
                    <a:pt x="0" y="0"/>
                  </a:moveTo>
                  <a:cubicBezTo>
                    <a:pt x="710" y="2250"/>
                    <a:pt x="1522" y="3945"/>
                    <a:pt x="3789" y="3945"/>
                  </a:cubicBezTo>
                  <a:cubicBezTo>
                    <a:pt x="4182" y="3945"/>
                    <a:pt x="4620" y="3894"/>
                    <a:pt x="5108" y="3786"/>
                  </a:cubicBezTo>
                  <a:cubicBezTo>
                    <a:pt x="5297" y="3744"/>
                    <a:pt x="5474" y="3725"/>
                    <a:pt x="5643" y="3725"/>
                  </a:cubicBezTo>
                  <a:cubicBezTo>
                    <a:pt x="8212" y="3725"/>
                    <a:pt x="8708" y="8194"/>
                    <a:pt x="12434" y="8194"/>
                  </a:cubicBezTo>
                  <a:cubicBezTo>
                    <a:pt x="13207" y="8194"/>
                    <a:pt x="14118" y="8001"/>
                    <a:pt x="15216" y="7537"/>
                  </a:cubicBezTo>
                  <a:cubicBezTo>
                    <a:pt x="16209" y="7117"/>
                    <a:pt x="16981" y="6948"/>
                    <a:pt x="17615" y="6948"/>
                  </a:cubicBezTo>
                  <a:cubicBezTo>
                    <a:pt x="20241" y="6948"/>
                    <a:pt x="20510" y="9850"/>
                    <a:pt x="24406" y="9850"/>
                  </a:cubicBezTo>
                  <a:cubicBezTo>
                    <a:pt x="24702" y="9850"/>
                    <a:pt x="25019" y="9833"/>
                    <a:pt x="25360" y="9797"/>
                  </a:cubicBezTo>
                  <a:lnTo>
                    <a:pt x="253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7" name="Google Shape;137;p2"/>
            <p:cNvGrpSpPr/>
            <p:nvPr/>
          </p:nvGrpSpPr>
          <p:grpSpPr>
            <a:xfrm>
              <a:off x="5954700" y="0"/>
              <a:ext cx="3189300" cy="1619850"/>
              <a:chOff x="4185675" y="845125"/>
              <a:chExt cx="3189300" cy="1619850"/>
            </a:xfrm>
          </p:grpSpPr>
          <p:sp>
            <p:nvSpPr>
              <p:cNvPr id="138" name="Google Shape;138;p2"/>
              <p:cNvSpPr/>
              <p:nvPr/>
            </p:nvSpPr>
            <p:spPr>
              <a:xfrm>
                <a:off x="4185675" y="845125"/>
                <a:ext cx="3189300" cy="1619850"/>
              </a:xfrm>
              <a:custGeom>
                <a:avLst/>
                <a:gdLst/>
                <a:ahLst/>
                <a:cxnLst/>
                <a:rect l="l" t="t" r="r" b="b"/>
                <a:pathLst>
                  <a:path w="127572" h="64794" extrusionOk="0">
                    <a:moveTo>
                      <a:pt x="113336" y="23816"/>
                    </a:moveTo>
                    <a:cubicBezTo>
                      <a:pt x="113349" y="23816"/>
                      <a:pt x="113375" y="23828"/>
                      <a:pt x="113414" y="23864"/>
                    </a:cubicBezTo>
                    <a:cubicBezTo>
                      <a:pt x="113336" y="23864"/>
                      <a:pt x="113311" y="23816"/>
                      <a:pt x="113336" y="23816"/>
                    </a:cubicBezTo>
                    <a:close/>
                    <a:moveTo>
                      <a:pt x="1" y="0"/>
                    </a:moveTo>
                    <a:cubicBezTo>
                      <a:pt x="11578" y="3144"/>
                      <a:pt x="24234" y="3902"/>
                      <a:pt x="36229" y="3902"/>
                    </a:cubicBezTo>
                    <a:cubicBezTo>
                      <a:pt x="39143" y="3902"/>
                      <a:pt x="42018" y="3858"/>
                      <a:pt x="44829" y="3791"/>
                    </a:cubicBezTo>
                    <a:cubicBezTo>
                      <a:pt x="47556" y="3735"/>
                      <a:pt x="50348" y="3599"/>
                      <a:pt x="53102" y="3599"/>
                    </a:cubicBezTo>
                    <a:cubicBezTo>
                      <a:pt x="61161" y="3599"/>
                      <a:pt x="68895" y="4764"/>
                      <a:pt x="73715" y="12489"/>
                    </a:cubicBezTo>
                    <a:cubicBezTo>
                      <a:pt x="78060" y="19403"/>
                      <a:pt x="81967" y="26433"/>
                      <a:pt x="90772" y="28101"/>
                    </a:cubicBezTo>
                    <a:cubicBezTo>
                      <a:pt x="98694" y="29662"/>
                      <a:pt x="106054" y="27325"/>
                      <a:pt x="111184" y="35354"/>
                    </a:cubicBezTo>
                    <a:cubicBezTo>
                      <a:pt x="113075" y="38360"/>
                      <a:pt x="113744" y="41822"/>
                      <a:pt x="114413" y="45274"/>
                    </a:cubicBezTo>
                    <a:cubicBezTo>
                      <a:pt x="115421" y="50520"/>
                      <a:pt x="117651" y="54864"/>
                      <a:pt x="120997" y="58995"/>
                    </a:cubicBezTo>
                    <a:cubicBezTo>
                      <a:pt x="123004" y="61225"/>
                      <a:pt x="125234" y="63232"/>
                      <a:pt x="127571" y="64793"/>
                    </a:cubicBezTo>
                    <a:lnTo>
                      <a:pt x="127571" y="52527"/>
                    </a:lnTo>
                    <a:cubicBezTo>
                      <a:pt x="125787" y="51073"/>
                      <a:pt x="124226" y="49405"/>
                      <a:pt x="122888" y="47505"/>
                    </a:cubicBezTo>
                    <a:cubicBezTo>
                      <a:pt x="120328" y="43606"/>
                      <a:pt x="118650" y="39146"/>
                      <a:pt x="117981" y="34569"/>
                    </a:cubicBezTo>
                    <a:cubicBezTo>
                      <a:pt x="117428" y="30555"/>
                      <a:pt x="117535" y="25871"/>
                      <a:pt x="113414" y="23864"/>
                    </a:cubicBezTo>
                    <a:lnTo>
                      <a:pt x="113414" y="23864"/>
                    </a:lnTo>
                    <a:cubicBezTo>
                      <a:pt x="116643" y="25095"/>
                      <a:pt x="117874" y="28324"/>
                      <a:pt x="118650" y="31447"/>
                    </a:cubicBezTo>
                    <a:cubicBezTo>
                      <a:pt x="119766" y="35907"/>
                      <a:pt x="120774" y="40484"/>
                      <a:pt x="123111" y="44382"/>
                    </a:cubicBezTo>
                    <a:cubicBezTo>
                      <a:pt x="124342" y="46505"/>
                      <a:pt x="125787" y="48397"/>
                      <a:pt x="127571" y="50074"/>
                    </a:cubicBezTo>
                    <a:lnTo>
                      <a:pt x="127571" y="0"/>
                    </a:lnTo>
                    <a:lnTo>
                      <a:pt x="70816" y="0"/>
                    </a:lnTo>
                    <a:cubicBezTo>
                      <a:pt x="72154" y="339"/>
                      <a:pt x="73376" y="669"/>
                      <a:pt x="74714" y="1115"/>
                    </a:cubicBezTo>
                    <a:cubicBezTo>
                      <a:pt x="78399" y="2230"/>
                      <a:pt x="82297" y="3568"/>
                      <a:pt x="85420" y="5915"/>
                    </a:cubicBezTo>
                    <a:cubicBezTo>
                      <a:pt x="87766" y="7699"/>
                      <a:pt x="89211" y="10036"/>
                      <a:pt x="90665" y="12489"/>
                    </a:cubicBezTo>
                    <a:cubicBezTo>
                      <a:pt x="92226" y="15389"/>
                      <a:pt x="93225" y="19180"/>
                      <a:pt x="96571" y="20634"/>
                    </a:cubicBezTo>
                    <a:cubicBezTo>
                      <a:pt x="100701" y="22419"/>
                      <a:pt x="105608" y="22080"/>
                      <a:pt x="109952" y="22749"/>
                    </a:cubicBezTo>
                    <a:cubicBezTo>
                      <a:pt x="110068" y="22749"/>
                      <a:pt x="110068" y="22865"/>
                      <a:pt x="109952" y="22865"/>
                    </a:cubicBezTo>
                    <a:cubicBezTo>
                      <a:pt x="105715" y="22642"/>
                      <a:pt x="101147" y="23195"/>
                      <a:pt x="97017" y="21749"/>
                    </a:cubicBezTo>
                    <a:cubicBezTo>
                      <a:pt x="94118" y="20857"/>
                      <a:pt x="92110" y="18734"/>
                      <a:pt x="90549" y="16174"/>
                    </a:cubicBezTo>
                    <a:cubicBezTo>
                      <a:pt x="88988" y="13498"/>
                      <a:pt x="87543" y="10482"/>
                      <a:pt x="85312" y="8368"/>
                    </a:cubicBezTo>
                    <a:cubicBezTo>
                      <a:pt x="82413" y="5692"/>
                      <a:pt x="78506" y="4237"/>
                      <a:pt x="74714" y="3122"/>
                    </a:cubicBezTo>
                    <a:cubicBezTo>
                      <a:pt x="70254" y="1677"/>
                      <a:pt x="65686" y="785"/>
                      <a:pt x="611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2"/>
              <p:cNvSpPr/>
              <p:nvPr/>
            </p:nvSpPr>
            <p:spPr>
              <a:xfrm>
                <a:off x="5713400" y="845125"/>
                <a:ext cx="1224000" cy="579875"/>
              </a:xfrm>
              <a:custGeom>
                <a:avLst/>
                <a:gdLst/>
                <a:ahLst/>
                <a:cxnLst/>
                <a:rect l="l" t="t" r="r" b="b"/>
                <a:pathLst>
                  <a:path w="48960" h="23195" extrusionOk="0">
                    <a:moveTo>
                      <a:pt x="1" y="0"/>
                    </a:moveTo>
                    <a:cubicBezTo>
                      <a:pt x="4577" y="785"/>
                      <a:pt x="9145" y="1677"/>
                      <a:pt x="13605" y="3122"/>
                    </a:cubicBezTo>
                    <a:cubicBezTo>
                      <a:pt x="17397" y="4237"/>
                      <a:pt x="21304" y="5692"/>
                      <a:pt x="24203" y="8368"/>
                    </a:cubicBezTo>
                    <a:cubicBezTo>
                      <a:pt x="26434" y="10482"/>
                      <a:pt x="27879" y="13498"/>
                      <a:pt x="29440" y="16174"/>
                    </a:cubicBezTo>
                    <a:cubicBezTo>
                      <a:pt x="31001" y="18734"/>
                      <a:pt x="33009" y="20857"/>
                      <a:pt x="35908" y="21749"/>
                    </a:cubicBezTo>
                    <a:cubicBezTo>
                      <a:pt x="40038" y="23195"/>
                      <a:pt x="44606" y="22642"/>
                      <a:pt x="48843" y="22865"/>
                    </a:cubicBezTo>
                    <a:cubicBezTo>
                      <a:pt x="48959" y="22865"/>
                      <a:pt x="48959" y="22749"/>
                      <a:pt x="48843" y="22749"/>
                    </a:cubicBezTo>
                    <a:cubicBezTo>
                      <a:pt x="44499" y="22080"/>
                      <a:pt x="39592" y="22419"/>
                      <a:pt x="35462" y="20634"/>
                    </a:cubicBezTo>
                    <a:cubicBezTo>
                      <a:pt x="32116" y="19180"/>
                      <a:pt x="31117" y="15389"/>
                      <a:pt x="29556" y="12489"/>
                    </a:cubicBezTo>
                    <a:cubicBezTo>
                      <a:pt x="28102" y="10036"/>
                      <a:pt x="26657" y="7699"/>
                      <a:pt x="24311" y="5915"/>
                    </a:cubicBezTo>
                    <a:cubicBezTo>
                      <a:pt x="21188" y="3568"/>
                      <a:pt x="17290" y="2230"/>
                      <a:pt x="13605" y="1115"/>
                    </a:cubicBezTo>
                    <a:cubicBezTo>
                      <a:pt x="12267" y="669"/>
                      <a:pt x="11045" y="339"/>
                      <a:pt x="97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2"/>
              <p:cNvSpPr/>
              <p:nvPr/>
            </p:nvSpPr>
            <p:spPr>
              <a:xfrm>
                <a:off x="7018425" y="1440525"/>
                <a:ext cx="356550" cy="717800"/>
              </a:xfrm>
              <a:custGeom>
                <a:avLst/>
                <a:gdLst/>
                <a:ahLst/>
                <a:cxnLst/>
                <a:rect l="l" t="t" r="r" b="b"/>
                <a:pathLst>
                  <a:path w="14262" h="28712" extrusionOk="0">
                    <a:moveTo>
                      <a:pt x="26" y="0"/>
                    </a:moveTo>
                    <a:cubicBezTo>
                      <a:pt x="1" y="0"/>
                      <a:pt x="26" y="48"/>
                      <a:pt x="104" y="48"/>
                    </a:cubicBezTo>
                    <a:cubicBezTo>
                      <a:pt x="65" y="12"/>
                      <a:pt x="39" y="0"/>
                      <a:pt x="26" y="0"/>
                    </a:cubicBezTo>
                    <a:close/>
                    <a:moveTo>
                      <a:pt x="104" y="48"/>
                    </a:moveTo>
                    <a:lnTo>
                      <a:pt x="104" y="48"/>
                    </a:lnTo>
                    <a:cubicBezTo>
                      <a:pt x="4225" y="2055"/>
                      <a:pt x="4118" y="6739"/>
                      <a:pt x="4671" y="10753"/>
                    </a:cubicBezTo>
                    <a:cubicBezTo>
                      <a:pt x="5340" y="15330"/>
                      <a:pt x="7018" y="19790"/>
                      <a:pt x="9578" y="23689"/>
                    </a:cubicBezTo>
                    <a:cubicBezTo>
                      <a:pt x="10916" y="25589"/>
                      <a:pt x="12477" y="27257"/>
                      <a:pt x="14261" y="28711"/>
                    </a:cubicBezTo>
                    <a:lnTo>
                      <a:pt x="14261" y="26258"/>
                    </a:lnTo>
                    <a:cubicBezTo>
                      <a:pt x="12477" y="24581"/>
                      <a:pt x="11032" y="22689"/>
                      <a:pt x="9801" y="20566"/>
                    </a:cubicBezTo>
                    <a:cubicBezTo>
                      <a:pt x="7464" y="16668"/>
                      <a:pt x="6456" y="12091"/>
                      <a:pt x="5340" y="7631"/>
                    </a:cubicBezTo>
                    <a:cubicBezTo>
                      <a:pt x="4564" y="4508"/>
                      <a:pt x="3333" y="1279"/>
                      <a:pt x="104" y="4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1" name="Google Shape;141;p2"/>
          <p:cNvSpPr txBox="1">
            <a:spLocks noGrp="1"/>
          </p:cNvSpPr>
          <p:nvPr>
            <p:ph type="ctrTitle"/>
          </p:nvPr>
        </p:nvSpPr>
        <p:spPr>
          <a:xfrm>
            <a:off x="1785300" y="1645975"/>
            <a:ext cx="5573400" cy="1449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200"/>
              <a:buFont typeface="Montserrat Black"/>
              <a:buNone/>
              <a:defRPr sz="6000" b="0">
                <a:latin typeface="Montserrat Black"/>
                <a:ea typeface="Montserrat Black"/>
                <a:cs typeface="Montserrat Black"/>
                <a:sym typeface="Montserrat Black"/>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42" name="Google Shape;142;p2"/>
          <p:cNvSpPr txBox="1">
            <a:spLocks noGrp="1"/>
          </p:cNvSpPr>
          <p:nvPr>
            <p:ph type="subTitle" idx="1"/>
          </p:nvPr>
        </p:nvSpPr>
        <p:spPr>
          <a:xfrm>
            <a:off x="1905725" y="3239869"/>
            <a:ext cx="5332500" cy="2628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16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100"/>
        <p:cNvGrpSpPr/>
        <p:nvPr/>
      </p:nvGrpSpPr>
      <p:grpSpPr>
        <a:xfrm>
          <a:off x="0" y="0"/>
          <a:ext cx="0" cy="0"/>
          <a:chOff x="0" y="0"/>
          <a:chExt cx="0" cy="0"/>
        </a:xfrm>
      </p:grpSpPr>
      <p:sp>
        <p:nvSpPr>
          <p:cNvPr id="1101" name="Google Shape;1101;p11"/>
          <p:cNvSpPr txBox="1">
            <a:spLocks noGrp="1"/>
          </p:cNvSpPr>
          <p:nvPr>
            <p:ph type="title" hasCustomPrompt="1"/>
          </p:nvPr>
        </p:nvSpPr>
        <p:spPr>
          <a:xfrm>
            <a:off x="1631850" y="2079100"/>
            <a:ext cx="5880300" cy="543600"/>
          </a:xfrm>
          <a:prstGeom prst="rect">
            <a:avLst/>
          </a:prstGeom>
        </p:spPr>
        <p:txBody>
          <a:bodyPr spcFirstLastPara="1" wrap="square" lIns="91425" tIns="91425" rIns="91425" bIns="91425" anchor="ctr" anchorCtr="0">
            <a:noAutofit/>
          </a:bodyPr>
          <a:lstStyle>
            <a:lvl1pPr lvl="0" algn="ctr">
              <a:spcBef>
                <a:spcPts val="0"/>
              </a:spcBef>
              <a:spcAft>
                <a:spcPts val="0"/>
              </a:spcAft>
              <a:buSzPts val="12000"/>
              <a:buNone/>
              <a:defRPr sz="6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1102" name="Google Shape;1102;p11"/>
          <p:cNvSpPr txBox="1">
            <a:spLocks noGrp="1"/>
          </p:cNvSpPr>
          <p:nvPr>
            <p:ph type="body" idx="1"/>
          </p:nvPr>
        </p:nvSpPr>
        <p:spPr>
          <a:xfrm>
            <a:off x="1632150" y="2875056"/>
            <a:ext cx="5879700" cy="219000"/>
          </a:xfrm>
          <a:prstGeom prst="rect">
            <a:avLst/>
          </a:prstGeom>
        </p:spPr>
        <p:txBody>
          <a:bodyPr spcFirstLastPara="1" wrap="square" lIns="91425" tIns="91425" rIns="91425" bIns="91425" anchor="ctr" anchorCtr="0">
            <a:noAutofit/>
          </a:bodyPr>
          <a:lstStyle>
            <a:lvl1pPr marL="457200" lvl="0" indent="-317500" algn="ctr">
              <a:spcBef>
                <a:spcPts val="0"/>
              </a:spcBef>
              <a:spcAft>
                <a:spcPts val="0"/>
              </a:spcAft>
              <a:buSzPts val="1400"/>
              <a:buChar char="●"/>
              <a:defRPr sz="1500"/>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30200" algn="ctr">
              <a:spcBef>
                <a:spcPts val="0"/>
              </a:spcBef>
              <a:spcAft>
                <a:spcPts val="0"/>
              </a:spcAft>
              <a:buSzPts val="1600"/>
              <a:buChar char="●"/>
              <a:defRPr sz="1600"/>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1103" name="Google Shape;1103;p11"/>
          <p:cNvSpPr/>
          <p:nvPr/>
        </p:nvSpPr>
        <p:spPr>
          <a:xfrm rot="5400000">
            <a:off x="-335338" y="3242300"/>
            <a:ext cx="2223230" cy="1579186"/>
          </a:xfrm>
          <a:custGeom>
            <a:avLst/>
            <a:gdLst/>
            <a:ahLst/>
            <a:cxnLst/>
            <a:rect l="l" t="t" r="r" b="b"/>
            <a:pathLst>
              <a:path w="19872" h="14115" extrusionOk="0">
                <a:moveTo>
                  <a:pt x="17580" y="1"/>
                </a:moveTo>
                <a:cubicBezTo>
                  <a:pt x="15754" y="1"/>
                  <a:pt x="14606" y="2651"/>
                  <a:pt x="16189" y="6230"/>
                </a:cubicBezTo>
                <a:cubicBezTo>
                  <a:pt x="16973" y="7970"/>
                  <a:pt x="15814" y="9152"/>
                  <a:pt x="14477" y="9152"/>
                </a:cubicBezTo>
                <a:cubicBezTo>
                  <a:pt x="13625" y="9152"/>
                  <a:pt x="12700" y="8672"/>
                  <a:pt x="12159" y="7550"/>
                </a:cubicBezTo>
                <a:cubicBezTo>
                  <a:pt x="11482" y="6181"/>
                  <a:pt x="10157" y="5415"/>
                  <a:pt x="8843" y="5415"/>
                </a:cubicBezTo>
                <a:cubicBezTo>
                  <a:pt x="7388" y="5415"/>
                  <a:pt x="5948" y="6354"/>
                  <a:pt x="5420" y="8454"/>
                </a:cubicBezTo>
                <a:cubicBezTo>
                  <a:pt x="4619" y="11650"/>
                  <a:pt x="2571" y="14115"/>
                  <a:pt x="0" y="14115"/>
                </a:cubicBezTo>
                <a:lnTo>
                  <a:pt x="19871" y="14115"/>
                </a:lnTo>
                <a:lnTo>
                  <a:pt x="19593" y="983"/>
                </a:lnTo>
                <a:cubicBezTo>
                  <a:pt x="18898" y="306"/>
                  <a:pt x="18200" y="1"/>
                  <a:pt x="175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11"/>
          <p:cNvSpPr/>
          <p:nvPr/>
        </p:nvSpPr>
        <p:spPr>
          <a:xfrm flipH="1">
            <a:off x="6118235" y="0"/>
            <a:ext cx="3025768" cy="2023351"/>
          </a:xfrm>
          <a:custGeom>
            <a:avLst/>
            <a:gdLst/>
            <a:ahLst/>
            <a:cxnLst/>
            <a:rect l="l" t="t" r="r" b="b"/>
            <a:pathLst>
              <a:path w="25325" h="16935" extrusionOk="0">
                <a:moveTo>
                  <a:pt x="1" y="0"/>
                </a:moveTo>
                <a:lnTo>
                  <a:pt x="1" y="16536"/>
                </a:lnTo>
                <a:cubicBezTo>
                  <a:pt x="809" y="16817"/>
                  <a:pt x="1503" y="16935"/>
                  <a:pt x="2110" y="16935"/>
                </a:cubicBezTo>
                <a:cubicBezTo>
                  <a:pt x="5299" y="16935"/>
                  <a:pt x="6085" y="13681"/>
                  <a:pt x="8364" y="13681"/>
                </a:cubicBezTo>
                <a:cubicBezTo>
                  <a:pt x="8710" y="13681"/>
                  <a:pt x="9091" y="13756"/>
                  <a:pt x="9519" y="13929"/>
                </a:cubicBezTo>
                <a:cubicBezTo>
                  <a:pt x="10552" y="14339"/>
                  <a:pt x="11392" y="14518"/>
                  <a:pt x="12083" y="14518"/>
                </a:cubicBezTo>
                <a:cubicBezTo>
                  <a:pt x="16729" y="14518"/>
                  <a:pt x="14586" y="6431"/>
                  <a:pt x="18874" y="6431"/>
                </a:cubicBezTo>
                <a:cubicBezTo>
                  <a:pt x="19024" y="6431"/>
                  <a:pt x="19183" y="6441"/>
                  <a:pt x="19349" y="6462"/>
                </a:cubicBezTo>
                <a:cubicBezTo>
                  <a:pt x="19633" y="6495"/>
                  <a:pt x="19899" y="6510"/>
                  <a:pt x="20148" y="6510"/>
                </a:cubicBezTo>
                <a:cubicBezTo>
                  <a:pt x="24889" y="6510"/>
                  <a:pt x="23476" y="824"/>
                  <a:pt x="253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11"/>
          <p:cNvSpPr/>
          <p:nvPr/>
        </p:nvSpPr>
        <p:spPr>
          <a:xfrm>
            <a:off x="0" y="0"/>
            <a:ext cx="3448062" cy="2305785"/>
          </a:xfrm>
          <a:custGeom>
            <a:avLst/>
            <a:gdLst/>
            <a:ahLst/>
            <a:cxnLst/>
            <a:rect l="l" t="t" r="r" b="b"/>
            <a:pathLst>
              <a:path w="25325" h="16935" extrusionOk="0">
                <a:moveTo>
                  <a:pt x="1" y="0"/>
                </a:moveTo>
                <a:lnTo>
                  <a:pt x="1" y="16536"/>
                </a:lnTo>
                <a:cubicBezTo>
                  <a:pt x="809" y="16817"/>
                  <a:pt x="1503" y="16935"/>
                  <a:pt x="2110" y="16935"/>
                </a:cubicBezTo>
                <a:cubicBezTo>
                  <a:pt x="5299" y="16935"/>
                  <a:pt x="6085" y="13681"/>
                  <a:pt x="8364" y="13681"/>
                </a:cubicBezTo>
                <a:cubicBezTo>
                  <a:pt x="8710" y="13681"/>
                  <a:pt x="9091" y="13756"/>
                  <a:pt x="9519" y="13929"/>
                </a:cubicBezTo>
                <a:cubicBezTo>
                  <a:pt x="10552" y="14339"/>
                  <a:pt x="11392" y="14518"/>
                  <a:pt x="12083" y="14518"/>
                </a:cubicBezTo>
                <a:cubicBezTo>
                  <a:pt x="16729" y="14518"/>
                  <a:pt x="14586" y="6431"/>
                  <a:pt x="18874" y="6431"/>
                </a:cubicBezTo>
                <a:cubicBezTo>
                  <a:pt x="19024" y="6431"/>
                  <a:pt x="19183" y="6441"/>
                  <a:pt x="19349" y="6462"/>
                </a:cubicBezTo>
                <a:cubicBezTo>
                  <a:pt x="19633" y="6495"/>
                  <a:pt x="19899" y="6510"/>
                  <a:pt x="20148" y="6510"/>
                </a:cubicBezTo>
                <a:cubicBezTo>
                  <a:pt x="24889" y="6510"/>
                  <a:pt x="23476" y="824"/>
                  <a:pt x="253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11"/>
          <p:cNvSpPr/>
          <p:nvPr/>
        </p:nvSpPr>
        <p:spPr>
          <a:xfrm>
            <a:off x="5905501" y="2793747"/>
            <a:ext cx="3245871" cy="2349753"/>
          </a:xfrm>
          <a:custGeom>
            <a:avLst/>
            <a:gdLst/>
            <a:ahLst/>
            <a:cxnLst/>
            <a:rect l="l" t="t" r="r" b="b"/>
            <a:pathLst>
              <a:path w="26333" h="19063" extrusionOk="0">
                <a:moveTo>
                  <a:pt x="25412" y="1"/>
                </a:moveTo>
                <a:cubicBezTo>
                  <a:pt x="22359" y="1"/>
                  <a:pt x="24734" y="5340"/>
                  <a:pt x="22109" y="5340"/>
                </a:cubicBezTo>
                <a:cubicBezTo>
                  <a:pt x="21690" y="5340"/>
                  <a:pt x="21144" y="5204"/>
                  <a:pt x="20427" y="4888"/>
                </a:cubicBezTo>
                <a:cubicBezTo>
                  <a:pt x="20150" y="4767"/>
                  <a:pt x="19905" y="4714"/>
                  <a:pt x="19685" y="4714"/>
                </a:cubicBezTo>
                <a:cubicBezTo>
                  <a:pt x="17927" y="4714"/>
                  <a:pt x="17797" y="8159"/>
                  <a:pt x="15642" y="8159"/>
                </a:cubicBezTo>
                <a:cubicBezTo>
                  <a:pt x="15202" y="8159"/>
                  <a:pt x="14676" y="8015"/>
                  <a:pt x="14035" y="7667"/>
                </a:cubicBezTo>
                <a:cubicBezTo>
                  <a:pt x="13530" y="7403"/>
                  <a:pt x="13035" y="7288"/>
                  <a:pt x="12567" y="7288"/>
                </a:cubicBezTo>
                <a:cubicBezTo>
                  <a:pt x="11003" y="7288"/>
                  <a:pt x="9742" y="8571"/>
                  <a:pt x="9449" y="9855"/>
                </a:cubicBezTo>
                <a:cubicBezTo>
                  <a:pt x="8824" y="12425"/>
                  <a:pt x="7573" y="14510"/>
                  <a:pt x="6287" y="14649"/>
                </a:cubicBezTo>
                <a:cubicBezTo>
                  <a:pt x="2813" y="15032"/>
                  <a:pt x="0" y="15830"/>
                  <a:pt x="0" y="19062"/>
                </a:cubicBezTo>
                <a:lnTo>
                  <a:pt x="26333" y="19062"/>
                </a:lnTo>
                <a:lnTo>
                  <a:pt x="26333" y="128"/>
                </a:lnTo>
                <a:cubicBezTo>
                  <a:pt x="25981" y="41"/>
                  <a:pt x="25676" y="1"/>
                  <a:pt x="254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11"/>
          <p:cNvSpPr/>
          <p:nvPr/>
        </p:nvSpPr>
        <p:spPr>
          <a:xfrm>
            <a:off x="7545725" y="4003000"/>
            <a:ext cx="1605658" cy="1140492"/>
          </a:xfrm>
          <a:custGeom>
            <a:avLst/>
            <a:gdLst/>
            <a:ahLst/>
            <a:cxnLst/>
            <a:rect l="l" t="t" r="r" b="b"/>
            <a:pathLst>
              <a:path w="19872" h="14115" extrusionOk="0">
                <a:moveTo>
                  <a:pt x="17580" y="1"/>
                </a:moveTo>
                <a:cubicBezTo>
                  <a:pt x="15754" y="1"/>
                  <a:pt x="14606" y="2651"/>
                  <a:pt x="16189" y="6230"/>
                </a:cubicBezTo>
                <a:cubicBezTo>
                  <a:pt x="16973" y="7970"/>
                  <a:pt x="15814" y="9152"/>
                  <a:pt x="14477" y="9152"/>
                </a:cubicBezTo>
                <a:cubicBezTo>
                  <a:pt x="13625" y="9152"/>
                  <a:pt x="12700" y="8672"/>
                  <a:pt x="12159" y="7550"/>
                </a:cubicBezTo>
                <a:cubicBezTo>
                  <a:pt x="11482" y="6181"/>
                  <a:pt x="10157" y="5415"/>
                  <a:pt x="8843" y="5415"/>
                </a:cubicBezTo>
                <a:cubicBezTo>
                  <a:pt x="7388" y="5415"/>
                  <a:pt x="5948" y="6354"/>
                  <a:pt x="5420" y="8454"/>
                </a:cubicBezTo>
                <a:cubicBezTo>
                  <a:pt x="4619" y="11650"/>
                  <a:pt x="2571" y="14115"/>
                  <a:pt x="0" y="14115"/>
                </a:cubicBezTo>
                <a:lnTo>
                  <a:pt x="19871" y="14115"/>
                </a:lnTo>
                <a:lnTo>
                  <a:pt x="19593" y="983"/>
                </a:lnTo>
                <a:cubicBezTo>
                  <a:pt x="18898" y="306"/>
                  <a:pt x="18200" y="1"/>
                  <a:pt x="175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11"/>
          <p:cNvSpPr/>
          <p:nvPr/>
        </p:nvSpPr>
        <p:spPr>
          <a:xfrm flipH="1">
            <a:off x="0" y="4239925"/>
            <a:ext cx="2132607" cy="903576"/>
          </a:xfrm>
          <a:custGeom>
            <a:avLst/>
            <a:gdLst/>
            <a:ahLst/>
            <a:cxnLst/>
            <a:rect l="l" t="t" r="r" b="b"/>
            <a:pathLst>
              <a:path w="15176" h="6430" extrusionOk="0">
                <a:moveTo>
                  <a:pt x="14851" y="1"/>
                </a:moveTo>
                <a:cubicBezTo>
                  <a:pt x="13065" y="1"/>
                  <a:pt x="13747" y="3704"/>
                  <a:pt x="11309" y="3704"/>
                </a:cubicBezTo>
                <a:cubicBezTo>
                  <a:pt x="10789" y="3704"/>
                  <a:pt x="10127" y="3536"/>
                  <a:pt x="9270" y="3128"/>
                </a:cubicBezTo>
                <a:cubicBezTo>
                  <a:pt x="8066" y="2566"/>
                  <a:pt x="6609" y="2262"/>
                  <a:pt x="5236" y="2262"/>
                </a:cubicBezTo>
                <a:cubicBezTo>
                  <a:pt x="2446" y="2262"/>
                  <a:pt x="1" y="3518"/>
                  <a:pt x="724" y="6429"/>
                </a:cubicBezTo>
                <a:lnTo>
                  <a:pt x="15175" y="6429"/>
                </a:lnTo>
                <a:lnTo>
                  <a:pt x="15175" y="37"/>
                </a:lnTo>
                <a:cubicBezTo>
                  <a:pt x="15059" y="13"/>
                  <a:pt x="14951" y="1"/>
                  <a:pt x="148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11"/>
          <p:cNvSpPr/>
          <p:nvPr/>
        </p:nvSpPr>
        <p:spPr>
          <a:xfrm>
            <a:off x="6524623" y="0"/>
            <a:ext cx="2619371" cy="1017382"/>
          </a:xfrm>
          <a:custGeom>
            <a:avLst/>
            <a:gdLst/>
            <a:ahLst/>
            <a:cxnLst/>
            <a:rect l="l" t="t" r="r" b="b"/>
            <a:pathLst>
              <a:path w="25360" h="9850" extrusionOk="0">
                <a:moveTo>
                  <a:pt x="0" y="0"/>
                </a:moveTo>
                <a:cubicBezTo>
                  <a:pt x="710" y="2250"/>
                  <a:pt x="1522" y="3945"/>
                  <a:pt x="3789" y="3945"/>
                </a:cubicBezTo>
                <a:cubicBezTo>
                  <a:pt x="4182" y="3945"/>
                  <a:pt x="4620" y="3894"/>
                  <a:pt x="5108" y="3786"/>
                </a:cubicBezTo>
                <a:cubicBezTo>
                  <a:pt x="5297" y="3744"/>
                  <a:pt x="5474" y="3725"/>
                  <a:pt x="5643" y="3725"/>
                </a:cubicBezTo>
                <a:cubicBezTo>
                  <a:pt x="8212" y="3725"/>
                  <a:pt x="8708" y="8194"/>
                  <a:pt x="12434" y="8194"/>
                </a:cubicBezTo>
                <a:cubicBezTo>
                  <a:pt x="13207" y="8194"/>
                  <a:pt x="14118" y="8001"/>
                  <a:pt x="15216" y="7537"/>
                </a:cubicBezTo>
                <a:cubicBezTo>
                  <a:pt x="16209" y="7117"/>
                  <a:pt x="16981" y="6948"/>
                  <a:pt x="17615" y="6948"/>
                </a:cubicBezTo>
                <a:cubicBezTo>
                  <a:pt x="20241" y="6948"/>
                  <a:pt x="20510" y="9850"/>
                  <a:pt x="24406" y="9850"/>
                </a:cubicBezTo>
                <a:cubicBezTo>
                  <a:pt x="24702" y="9850"/>
                  <a:pt x="25019" y="9833"/>
                  <a:pt x="25360" y="9797"/>
                </a:cubicBezTo>
                <a:lnTo>
                  <a:pt x="253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11"/>
          <p:cNvSpPr/>
          <p:nvPr/>
        </p:nvSpPr>
        <p:spPr>
          <a:xfrm rot="10800000">
            <a:off x="-26" y="5"/>
            <a:ext cx="2038372" cy="1475619"/>
          </a:xfrm>
          <a:custGeom>
            <a:avLst/>
            <a:gdLst/>
            <a:ahLst/>
            <a:cxnLst/>
            <a:rect l="l" t="t" r="r" b="b"/>
            <a:pathLst>
              <a:path w="26333" h="19063" extrusionOk="0">
                <a:moveTo>
                  <a:pt x="25412" y="1"/>
                </a:moveTo>
                <a:cubicBezTo>
                  <a:pt x="22359" y="1"/>
                  <a:pt x="24734" y="5340"/>
                  <a:pt x="22109" y="5340"/>
                </a:cubicBezTo>
                <a:cubicBezTo>
                  <a:pt x="21690" y="5340"/>
                  <a:pt x="21144" y="5204"/>
                  <a:pt x="20427" y="4888"/>
                </a:cubicBezTo>
                <a:cubicBezTo>
                  <a:pt x="20150" y="4767"/>
                  <a:pt x="19905" y="4714"/>
                  <a:pt x="19685" y="4714"/>
                </a:cubicBezTo>
                <a:cubicBezTo>
                  <a:pt x="17927" y="4714"/>
                  <a:pt x="17797" y="8159"/>
                  <a:pt x="15642" y="8159"/>
                </a:cubicBezTo>
                <a:cubicBezTo>
                  <a:pt x="15202" y="8159"/>
                  <a:pt x="14676" y="8015"/>
                  <a:pt x="14035" y="7667"/>
                </a:cubicBezTo>
                <a:cubicBezTo>
                  <a:pt x="13530" y="7403"/>
                  <a:pt x="13035" y="7288"/>
                  <a:pt x="12567" y="7288"/>
                </a:cubicBezTo>
                <a:cubicBezTo>
                  <a:pt x="11003" y="7288"/>
                  <a:pt x="9742" y="8571"/>
                  <a:pt x="9449" y="9855"/>
                </a:cubicBezTo>
                <a:cubicBezTo>
                  <a:pt x="8824" y="12425"/>
                  <a:pt x="7573" y="14510"/>
                  <a:pt x="6287" y="14649"/>
                </a:cubicBezTo>
                <a:cubicBezTo>
                  <a:pt x="2813" y="15032"/>
                  <a:pt x="0" y="15830"/>
                  <a:pt x="0" y="19062"/>
                </a:cubicBezTo>
                <a:lnTo>
                  <a:pt x="26333" y="19062"/>
                </a:lnTo>
                <a:lnTo>
                  <a:pt x="26333" y="128"/>
                </a:lnTo>
                <a:cubicBezTo>
                  <a:pt x="25981" y="41"/>
                  <a:pt x="25676" y="1"/>
                  <a:pt x="254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11" name="Google Shape;1111;p11"/>
          <p:cNvGrpSpPr/>
          <p:nvPr/>
        </p:nvGrpSpPr>
        <p:grpSpPr>
          <a:xfrm>
            <a:off x="7855910" y="4"/>
            <a:ext cx="1280726" cy="3383675"/>
            <a:chOff x="9196698" y="950579"/>
            <a:chExt cx="1280726" cy="3383675"/>
          </a:xfrm>
        </p:grpSpPr>
        <p:sp>
          <p:nvSpPr>
            <p:cNvPr id="1112" name="Google Shape;1112;p11"/>
            <p:cNvSpPr/>
            <p:nvPr/>
          </p:nvSpPr>
          <p:spPr>
            <a:xfrm rot="10800000" flipH="1">
              <a:off x="9419903" y="2786190"/>
              <a:ext cx="35341" cy="35341"/>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11"/>
            <p:cNvSpPr/>
            <p:nvPr/>
          </p:nvSpPr>
          <p:spPr>
            <a:xfrm rot="10800000" flipH="1">
              <a:off x="9599228" y="2157664"/>
              <a:ext cx="26379" cy="26632"/>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11"/>
            <p:cNvSpPr/>
            <p:nvPr/>
          </p:nvSpPr>
          <p:spPr>
            <a:xfrm rot="10800000" flipH="1">
              <a:off x="9546302" y="3614502"/>
              <a:ext cx="44049" cy="47093"/>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11"/>
            <p:cNvSpPr/>
            <p:nvPr/>
          </p:nvSpPr>
          <p:spPr>
            <a:xfrm rot="10800000" flipH="1">
              <a:off x="9828268" y="3796617"/>
              <a:ext cx="38215" cy="35341"/>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11"/>
            <p:cNvSpPr/>
            <p:nvPr/>
          </p:nvSpPr>
          <p:spPr>
            <a:xfrm rot="10800000" flipH="1">
              <a:off x="10207125" y="3808369"/>
              <a:ext cx="26632" cy="26632"/>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11"/>
            <p:cNvSpPr/>
            <p:nvPr/>
          </p:nvSpPr>
          <p:spPr>
            <a:xfrm rot="10800000" flipH="1">
              <a:off x="9549176" y="3999362"/>
              <a:ext cx="82349" cy="79306"/>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11"/>
            <p:cNvSpPr/>
            <p:nvPr/>
          </p:nvSpPr>
          <p:spPr>
            <a:xfrm rot="10800000" flipH="1">
              <a:off x="9196698" y="3144502"/>
              <a:ext cx="29423" cy="29507"/>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11"/>
            <p:cNvSpPr/>
            <p:nvPr/>
          </p:nvSpPr>
          <p:spPr>
            <a:xfrm rot="10800000" flipH="1">
              <a:off x="9707787" y="1811104"/>
              <a:ext cx="35341" cy="35256"/>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11"/>
            <p:cNvSpPr/>
            <p:nvPr/>
          </p:nvSpPr>
          <p:spPr>
            <a:xfrm rot="10800000" flipH="1">
              <a:off x="9613771" y="3653647"/>
              <a:ext cx="106868" cy="90212"/>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11"/>
            <p:cNvSpPr/>
            <p:nvPr/>
          </p:nvSpPr>
          <p:spPr>
            <a:xfrm rot="10800000" flipH="1">
              <a:off x="9387775" y="3309201"/>
              <a:ext cx="79221" cy="70597"/>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11"/>
            <p:cNvSpPr/>
            <p:nvPr/>
          </p:nvSpPr>
          <p:spPr>
            <a:xfrm rot="10800000" flipH="1">
              <a:off x="9540468" y="1825815"/>
              <a:ext cx="79306" cy="70851"/>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11"/>
            <p:cNvSpPr/>
            <p:nvPr/>
          </p:nvSpPr>
          <p:spPr>
            <a:xfrm rot="10800000" flipH="1">
              <a:off x="9725373" y="1297224"/>
              <a:ext cx="26632" cy="29423"/>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11"/>
            <p:cNvSpPr/>
            <p:nvPr/>
          </p:nvSpPr>
          <p:spPr>
            <a:xfrm rot="10800000" flipH="1">
              <a:off x="9834186" y="950579"/>
              <a:ext cx="35341" cy="35341"/>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11"/>
            <p:cNvSpPr/>
            <p:nvPr/>
          </p:nvSpPr>
          <p:spPr>
            <a:xfrm rot="10800000" flipH="1">
              <a:off x="9666613" y="965375"/>
              <a:ext cx="79559" cy="70597"/>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11"/>
            <p:cNvSpPr/>
            <p:nvPr/>
          </p:nvSpPr>
          <p:spPr>
            <a:xfrm rot="10800000" flipH="1">
              <a:off x="10177702" y="1025488"/>
              <a:ext cx="79475" cy="71612"/>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11"/>
            <p:cNvSpPr/>
            <p:nvPr/>
          </p:nvSpPr>
          <p:spPr>
            <a:xfrm rot="10800000" flipH="1">
              <a:off x="9490416" y="2925778"/>
              <a:ext cx="44303" cy="39737"/>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11"/>
            <p:cNvSpPr/>
            <p:nvPr/>
          </p:nvSpPr>
          <p:spPr>
            <a:xfrm rot="10800000" flipH="1">
              <a:off x="9352519" y="3023684"/>
              <a:ext cx="43965" cy="4109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11"/>
            <p:cNvSpPr/>
            <p:nvPr/>
          </p:nvSpPr>
          <p:spPr>
            <a:xfrm rot="10800000" flipH="1">
              <a:off x="10177702" y="4093379"/>
              <a:ext cx="29507" cy="29423"/>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11"/>
            <p:cNvSpPr/>
            <p:nvPr/>
          </p:nvSpPr>
          <p:spPr>
            <a:xfrm rot="10800000" flipH="1">
              <a:off x="10421622" y="4278284"/>
              <a:ext cx="55801" cy="5597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11"/>
            <p:cNvSpPr/>
            <p:nvPr/>
          </p:nvSpPr>
          <p:spPr>
            <a:xfrm rot="10800000" flipH="1">
              <a:off x="10177702" y="4003758"/>
              <a:ext cx="44303" cy="39822"/>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2" name="Google Shape;1132;p11"/>
          <p:cNvGrpSpPr/>
          <p:nvPr/>
        </p:nvGrpSpPr>
        <p:grpSpPr>
          <a:xfrm rot="-5400000">
            <a:off x="6321128" y="2391309"/>
            <a:ext cx="1715384" cy="3918269"/>
            <a:chOff x="10706378" y="539509"/>
            <a:chExt cx="1715384" cy="3918269"/>
          </a:xfrm>
        </p:grpSpPr>
        <p:sp>
          <p:nvSpPr>
            <p:cNvPr id="1133" name="Google Shape;1133;p11"/>
            <p:cNvSpPr/>
            <p:nvPr/>
          </p:nvSpPr>
          <p:spPr>
            <a:xfrm rot="10800000" flipH="1">
              <a:off x="10962050" y="4005280"/>
              <a:ext cx="61635" cy="6163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11"/>
            <p:cNvSpPr/>
            <p:nvPr/>
          </p:nvSpPr>
          <p:spPr>
            <a:xfrm rot="10800000" flipH="1">
              <a:off x="12057532" y="2466178"/>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11"/>
            <p:cNvSpPr/>
            <p:nvPr/>
          </p:nvSpPr>
          <p:spPr>
            <a:xfrm rot="10800000" flipH="1">
              <a:off x="12242691" y="3905345"/>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11"/>
            <p:cNvSpPr/>
            <p:nvPr/>
          </p:nvSpPr>
          <p:spPr>
            <a:xfrm rot="10800000" flipH="1">
              <a:off x="12313119" y="3942123"/>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11"/>
            <p:cNvSpPr/>
            <p:nvPr/>
          </p:nvSpPr>
          <p:spPr>
            <a:xfrm rot="10800000" flipH="1">
              <a:off x="11188130" y="539509"/>
              <a:ext cx="76431" cy="7288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11"/>
            <p:cNvSpPr/>
            <p:nvPr/>
          </p:nvSpPr>
          <p:spPr>
            <a:xfrm rot="10800000" flipH="1">
              <a:off x="12028109" y="2213550"/>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11"/>
            <p:cNvSpPr/>
            <p:nvPr/>
          </p:nvSpPr>
          <p:spPr>
            <a:xfrm rot="10800000" flipH="1">
              <a:off x="11998771" y="1047386"/>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11"/>
            <p:cNvSpPr/>
            <p:nvPr/>
          </p:nvSpPr>
          <p:spPr>
            <a:xfrm rot="10800000" flipH="1">
              <a:off x="10706378" y="897737"/>
              <a:ext cx="35341" cy="35341"/>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11"/>
            <p:cNvSpPr/>
            <p:nvPr/>
          </p:nvSpPr>
          <p:spPr>
            <a:xfrm rot="10800000" flipH="1">
              <a:off x="12377798" y="1239985"/>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11"/>
            <p:cNvSpPr/>
            <p:nvPr/>
          </p:nvSpPr>
          <p:spPr>
            <a:xfrm rot="10800000" flipH="1">
              <a:off x="11390875" y="3870173"/>
              <a:ext cx="17670" cy="17670"/>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11"/>
            <p:cNvSpPr/>
            <p:nvPr/>
          </p:nvSpPr>
          <p:spPr>
            <a:xfrm rot="10800000" flipH="1">
              <a:off x="11928258" y="4263742"/>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11"/>
            <p:cNvSpPr/>
            <p:nvPr/>
          </p:nvSpPr>
          <p:spPr>
            <a:xfrm rot="10800000" flipH="1">
              <a:off x="11658045" y="3846669"/>
              <a:ext cx="26632" cy="29423"/>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11"/>
            <p:cNvSpPr/>
            <p:nvPr/>
          </p:nvSpPr>
          <p:spPr>
            <a:xfrm rot="10800000" flipH="1">
              <a:off x="11393665" y="4251990"/>
              <a:ext cx="29507" cy="26379"/>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11"/>
            <p:cNvSpPr/>
            <p:nvPr/>
          </p:nvSpPr>
          <p:spPr>
            <a:xfrm rot="10800000" flipH="1">
              <a:off x="11655255" y="3757049"/>
              <a:ext cx="43965" cy="39822"/>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11"/>
            <p:cNvSpPr/>
            <p:nvPr/>
          </p:nvSpPr>
          <p:spPr>
            <a:xfrm rot="10800000" flipH="1">
              <a:off x="10809357" y="4417957"/>
              <a:ext cx="43965" cy="39822"/>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11"/>
            <p:cNvSpPr/>
            <p:nvPr/>
          </p:nvSpPr>
          <p:spPr>
            <a:xfrm rot="10800000" flipH="1">
              <a:off x="11919550" y="227535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11"/>
            <p:cNvSpPr/>
            <p:nvPr/>
          </p:nvSpPr>
          <p:spPr>
            <a:xfrm rot="10800000" flipH="1">
              <a:off x="12004605" y="2130778"/>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0" name="Google Shape;1150;p11"/>
          <p:cNvGrpSpPr/>
          <p:nvPr/>
        </p:nvGrpSpPr>
        <p:grpSpPr>
          <a:xfrm rot="-5400000">
            <a:off x="5632457" y="-1028869"/>
            <a:ext cx="737423" cy="2819744"/>
            <a:chOff x="12445182" y="1003506"/>
            <a:chExt cx="737423" cy="2819744"/>
          </a:xfrm>
        </p:grpSpPr>
        <p:sp>
          <p:nvSpPr>
            <p:cNvPr id="1151" name="Google Shape;1151;p11"/>
            <p:cNvSpPr/>
            <p:nvPr/>
          </p:nvSpPr>
          <p:spPr>
            <a:xfrm rot="10800000" flipH="1">
              <a:off x="12486357" y="2971349"/>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11"/>
            <p:cNvSpPr/>
            <p:nvPr/>
          </p:nvSpPr>
          <p:spPr>
            <a:xfrm rot="10800000" flipH="1">
              <a:off x="12539199" y="3209181"/>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11"/>
            <p:cNvSpPr/>
            <p:nvPr/>
          </p:nvSpPr>
          <p:spPr>
            <a:xfrm rot="10800000" flipH="1">
              <a:off x="12953481" y="2695301"/>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11"/>
            <p:cNvSpPr/>
            <p:nvPr/>
          </p:nvSpPr>
          <p:spPr>
            <a:xfrm rot="10800000" flipH="1">
              <a:off x="13106174" y="2316275"/>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11"/>
            <p:cNvSpPr/>
            <p:nvPr/>
          </p:nvSpPr>
          <p:spPr>
            <a:xfrm rot="10800000" flipH="1">
              <a:off x="12882969" y="2054939"/>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11"/>
            <p:cNvSpPr/>
            <p:nvPr/>
          </p:nvSpPr>
          <p:spPr>
            <a:xfrm rot="10800000" flipH="1">
              <a:off x="13147264" y="1943336"/>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11"/>
            <p:cNvSpPr/>
            <p:nvPr/>
          </p:nvSpPr>
          <p:spPr>
            <a:xfrm rot="10800000" flipH="1">
              <a:off x="13097212" y="3250271"/>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11"/>
            <p:cNvSpPr/>
            <p:nvPr/>
          </p:nvSpPr>
          <p:spPr>
            <a:xfrm rot="10800000" flipH="1">
              <a:off x="12524657" y="3605793"/>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11"/>
            <p:cNvSpPr/>
            <p:nvPr/>
          </p:nvSpPr>
          <p:spPr>
            <a:xfrm rot="10800000" flipH="1">
              <a:off x="12791742" y="358228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11"/>
            <p:cNvSpPr/>
            <p:nvPr/>
          </p:nvSpPr>
          <p:spPr>
            <a:xfrm rot="10800000" flipH="1">
              <a:off x="13035662" y="376719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11"/>
            <p:cNvSpPr/>
            <p:nvPr/>
          </p:nvSpPr>
          <p:spPr>
            <a:xfrm rot="10800000" flipH="1">
              <a:off x="12715396" y="3281215"/>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11"/>
            <p:cNvSpPr/>
            <p:nvPr/>
          </p:nvSpPr>
          <p:spPr>
            <a:xfrm rot="10800000" flipH="1">
              <a:off x="12665597" y="3228373"/>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11"/>
            <p:cNvSpPr/>
            <p:nvPr/>
          </p:nvSpPr>
          <p:spPr>
            <a:xfrm rot="10800000" flipH="1">
              <a:off x="12445182" y="1003506"/>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11"/>
            <p:cNvSpPr/>
            <p:nvPr/>
          </p:nvSpPr>
          <p:spPr>
            <a:xfrm rot="10800000" flipH="1">
              <a:off x="12518738" y="114089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11"/>
            <p:cNvSpPr/>
            <p:nvPr/>
          </p:nvSpPr>
          <p:spPr>
            <a:xfrm rot="10800000" flipH="1">
              <a:off x="12788952" y="3492753"/>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11"/>
            <p:cNvSpPr/>
            <p:nvPr/>
          </p:nvSpPr>
          <p:spPr>
            <a:xfrm rot="10800000" flipH="1">
              <a:off x="13023910" y="2818064"/>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11"/>
            <p:cNvSpPr/>
            <p:nvPr/>
          </p:nvSpPr>
          <p:spPr>
            <a:xfrm rot="10800000" flipH="1">
              <a:off x="13000405" y="2388309"/>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8" name="Google Shape;1168;p11"/>
          <p:cNvGrpSpPr/>
          <p:nvPr/>
        </p:nvGrpSpPr>
        <p:grpSpPr>
          <a:xfrm>
            <a:off x="-2" y="9"/>
            <a:ext cx="3985907" cy="3918269"/>
            <a:chOff x="2524675" y="238075"/>
            <a:chExt cx="1178600" cy="1158600"/>
          </a:xfrm>
        </p:grpSpPr>
        <p:sp>
          <p:nvSpPr>
            <p:cNvPr id="1169" name="Google Shape;1169;p11"/>
            <p:cNvSpPr/>
            <p:nvPr/>
          </p:nvSpPr>
          <p:spPr>
            <a:xfrm>
              <a:off x="3497400" y="667150"/>
              <a:ext cx="10425" cy="10450"/>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11"/>
            <p:cNvSpPr/>
            <p:nvPr/>
          </p:nvSpPr>
          <p:spPr>
            <a:xfrm>
              <a:off x="3513025" y="588975"/>
              <a:ext cx="18300" cy="18300"/>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11"/>
            <p:cNvSpPr/>
            <p:nvPr/>
          </p:nvSpPr>
          <p:spPr>
            <a:xfrm>
              <a:off x="3046675" y="353650"/>
              <a:ext cx="18225" cy="1822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11"/>
            <p:cNvSpPr/>
            <p:nvPr/>
          </p:nvSpPr>
          <p:spPr>
            <a:xfrm>
              <a:off x="3635525" y="746225"/>
              <a:ext cx="13900" cy="13000"/>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11"/>
            <p:cNvSpPr/>
            <p:nvPr/>
          </p:nvSpPr>
          <p:spPr>
            <a:xfrm>
              <a:off x="3680675" y="866075"/>
              <a:ext cx="6075" cy="5225"/>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11"/>
            <p:cNvSpPr/>
            <p:nvPr/>
          </p:nvSpPr>
          <p:spPr>
            <a:xfrm>
              <a:off x="3614675" y="940750"/>
              <a:ext cx="7800" cy="7825"/>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11"/>
            <p:cNvSpPr/>
            <p:nvPr/>
          </p:nvSpPr>
          <p:spPr>
            <a:xfrm>
              <a:off x="3370600" y="819175"/>
              <a:ext cx="7875" cy="7800"/>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11"/>
            <p:cNvSpPr/>
            <p:nvPr/>
          </p:nvSpPr>
          <p:spPr>
            <a:xfrm>
              <a:off x="3692825" y="971125"/>
              <a:ext cx="10450" cy="10450"/>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11"/>
            <p:cNvSpPr/>
            <p:nvPr/>
          </p:nvSpPr>
          <p:spPr>
            <a:xfrm>
              <a:off x="3678025" y="584675"/>
              <a:ext cx="11350" cy="10450"/>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11"/>
            <p:cNvSpPr/>
            <p:nvPr/>
          </p:nvSpPr>
          <p:spPr>
            <a:xfrm>
              <a:off x="3508725" y="484775"/>
              <a:ext cx="5225" cy="5225"/>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11"/>
            <p:cNvSpPr/>
            <p:nvPr/>
          </p:nvSpPr>
          <p:spPr>
            <a:xfrm>
              <a:off x="3587700" y="488250"/>
              <a:ext cx="7875" cy="8700"/>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11"/>
            <p:cNvSpPr/>
            <p:nvPr/>
          </p:nvSpPr>
          <p:spPr>
            <a:xfrm>
              <a:off x="2590675" y="721900"/>
              <a:ext cx="10450" cy="10450"/>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11"/>
            <p:cNvSpPr/>
            <p:nvPr/>
          </p:nvSpPr>
          <p:spPr>
            <a:xfrm>
              <a:off x="2643700" y="910325"/>
              <a:ext cx="7800" cy="7875"/>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11"/>
            <p:cNvSpPr/>
            <p:nvPr/>
          </p:nvSpPr>
          <p:spPr>
            <a:xfrm>
              <a:off x="2628050" y="473500"/>
              <a:ext cx="13025" cy="13925"/>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11"/>
            <p:cNvSpPr/>
            <p:nvPr/>
          </p:nvSpPr>
          <p:spPr>
            <a:xfrm>
              <a:off x="2711425" y="423125"/>
              <a:ext cx="11300" cy="10450"/>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11"/>
            <p:cNvSpPr/>
            <p:nvPr/>
          </p:nvSpPr>
          <p:spPr>
            <a:xfrm>
              <a:off x="2823450" y="422225"/>
              <a:ext cx="7875" cy="7875"/>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11"/>
            <p:cNvSpPr/>
            <p:nvPr/>
          </p:nvSpPr>
          <p:spPr>
            <a:xfrm>
              <a:off x="2628900" y="350175"/>
              <a:ext cx="24350" cy="23450"/>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11"/>
            <p:cNvSpPr/>
            <p:nvPr/>
          </p:nvSpPr>
          <p:spPr>
            <a:xfrm>
              <a:off x="2524675" y="617675"/>
              <a:ext cx="8700" cy="8725"/>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11"/>
            <p:cNvSpPr/>
            <p:nvPr/>
          </p:nvSpPr>
          <p:spPr>
            <a:xfrm>
              <a:off x="2675800" y="1010250"/>
              <a:ext cx="10450" cy="10425"/>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11"/>
            <p:cNvSpPr/>
            <p:nvPr/>
          </p:nvSpPr>
          <p:spPr>
            <a:xfrm>
              <a:off x="3659825" y="425700"/>
              <a:ext cx="15675" cy="1657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11"/>
            <p:cNvSpPr/>
            <p:nvPr/>
          </p:nvSpPr>
          <p:spPr>
            <a:xfrm>
              <a:off x="2648000" y="449175"/>
              <a:ext cx="31600" cy="26675"/>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11"/>
            <p:cNvSpPr/>
            <p:nvPr/>
          </p:nvSpPr>
          <p:spPr>
            <a:xfrm>
              <a:off x="3425350" y="388400"/>
              <a:ext cx="13000" cy="13025"/>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11"/>
            <p:cNvSpPr/>
            <p:nvPr/>
          </p:nvSpPr>
          <p:spPr>
            <a:xfrm>
              <a:off x="3446175" y="364000"/>
              <a:ext cx="30800" cy="26550"/>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11"/>
            <p:cNvSpPr/>
            <p:nvPr/>
          </p:nvSpPr>
          <p:spPr>
            <a:xfrm>
              <a:off x="3565125" y="564800"/>
              <a:ext cx="22600" cy="21175"/>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11"/>
            <p:cNvSpPr/>
            <p:nvPr/>
          </p:nvSpPr>
          <p:spPr>
            <a:xfrm>
              <a:off x="2581175" y="556825"/>
              <a:ext cx="23425" cy="20875"/>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11"/>
            <p:cNvSpPr/>
            <p:nvPr/>
          </p:nvSpPr>
          <p:spPr>
            <a:xfrm>
              <a:off x="2626325" y="995375"/>
              <a:ext cx="23450" cy="20950"/>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11"/>
            <p:cNvSpPr/>
            <p:nvPr/>
          </p:nvSpPr>
          <p:spPr>
            <a:xfrm>
              <a:off x="2681000" y="1163925"/>
              <a:ext cx="7875" cy="8700"/>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11"/>
            <p:cNvSpPr/>
            <p:nvPr/>
          </p:nvSpPr>
          <p:spPr>
            <a:xfrm>
              <a:off x="2713175" y="1264675"/>
              <a:ext cx="10450" cy="10450"/>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11"/>
            <p:cNvSpPr/>
            <p:nvPr/>
          </p:nvSpPr>
          <p:spPr>
            <a:xfrm>
              <a:off x="2663625" y="1249875"/>
              <a:ext cx="23525" cy="20875"/>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11"/>
            <p:cNvSpPr/>
            <p:nvPr/>
          </p:nvSpPr>
          <p:spPr>
            <a:xfrm>
              <a:off x="2814750" y="1231800"/>
              <a:ext cx="23500" cy="21175"/>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11"/>
            <p:cNvSpPr/>
            <p:nvPr/>
          </p:nvSpPr>
          <p:spPr>
            <a:xfrm>
              <a:off x="3113525" y="1375125"/>
              <a:ext cx="22600" cy="2155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11"/>
            <p:cNvSpPr/>
            <p:nvPr/>
          </p:nvSpPr>
          <p:spPr>
            <a:xfrm>
              <a:off x="3361900" y="880350"/>
              <a:ext cx="23500" cy="21325"/>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11"/>
            <p:cNvSpPr/>
            <p:nvPr/>
          </p:nvSpPr>
          <p:spPr>
            <a:xfrm>
              <a:off x="3550400" y="589850"/>
              <a:ext cx="13025" cy="11750"/>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11"/>
            <p:cNvSpPr/>
            <p:nvPr/>
          </p:nvSpPr>
          <p:spPr>
            <a:xfrm>
              <a:off x="2611525" y="679325"/>
              <a:ext cx="13100" cy="11750"/>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11"/>
            <p:cNvSpPr/>
            <p:nvPr/>
          </p:nvSpPr>
          <p:spPr>
            <a:xfrm>
              <a:off x="2570750" y="649975"/>
              <a:ext cx="13000" cy="1215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11"/>
            <p:cNvSpPr/>
            <p:nvPr/>
          </p:nvSpPr>
          <p:spPr>
            <a:xfrm>
              <a:off x="3485225" y="1249050"/>
              <a:ext cx="10450" cy="10425"/>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11"/>
            <p:cNvSpPr/>
            <p:nvPr/>
          </p:nvSpPr>
          <p:spPr>
            <a:xfrm>
              <a:off x="3353225" y="1236050"/>
              <a:ext cx="10450" cy="10450"/>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11"/>
            <p:cNvSpPr/>
            <p:nvPr/>
          </p:nvSpPr>
          <p:spPr>
            <a:xfrm>
              <a:off x="2971075" y="1280300"/>
              <a:ext cx="10450" cy="10450"/>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11"/>
            <p:cNvSpPr/>
            <p:nvPr/>
          </p:nvSpPr>
          <p:spPr>
            <a:xfrm>
              <a:off x="3506975" y="1206650"/>
              <a:ext cx="12175" cy="12200"/>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11"/>
            <p:cNvSpPr/>
            <p:nvPr/>
          </p:nvSpPr>
          <p:spPr>
            <a:xfrm>
              <a:off x="3465300" y="1177425"/>
              <a:ext cx="13000" cy="12125"/>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11"/>
            <p:cNvSpPr/>
            <p:nvPr/>
          </p:nvSpPr>
          <p:spPr>
            <a:xfrm>
              <a:off x="3586875" y="511650"/>
              <a:ext cx="13025" cy="11775"/>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11"/>
            <p:cNvSpPr/>
            <p:nvPr/>
          </p:nvSpPr>
          <p:spPr>
            <a:xfrm>
              <a:off x="2814750" y="337125"/>
              <a:ext cx="8725" cy="8700"/>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11"/>
            <p:cNvSpPr/>
            <p:nvPr/>
          </p:nvSpPr>
          <p:spPr>
            <a:xfrm>
              <a:off x="2886875" y="274600"/>
              <a:ext cx="16500" cy="1655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11"/>
            <p:cNvSpPr/>
            <p:nvPr/>
          </p:nvSpPr>
          <p:spPr>
            <a:xfrm>
              <a:off x="2814750" y="360550"/>
              <a:ext cx="13100" cy="11775"/>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11"/>
            <p:cNvSpPr/>
            <p:nvPr/>
          </p:nvSpPr>
          <p:spPr>
            <a:xfrm>
              <a:off x="3173475" y="406600"/>
              <a:ext cx="5225" cy="5225"/>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11"/>
            <p:cNvSpPr/>
            <p:nvPr/>
          </p:nvSpPr>
          <p:spPr>
            <a:xfrm>
              <a:off x="3332375" y="290225"/>
              <a:ext cx="5225" cy="5225"/>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11"/>
            <p:cNvSpPr/>
            <p:nvPr/>
          </p:nvSpPr>
          <p:spPr>
            <a:xfrm>
              <a:off x="3252475" y="410075"/>
              <a:ext cx="7875" cy="8700"/>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11"/>
            <p:cNvSpPr/>
            <p:nvPr/>
          </p:nvSpPr>
          <p:spPr>
            <a:xfrm>
              <a:off x="3174300" y="291125"/>
              <a:ext cx="8725" cy="7800"/>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11"/>
            <p:cNvSpPr/>
            <p:nvPr/>
          </p:nvSpPr>
          <p:spPr>
            <a:xfrm>
              <a:off x="3251650" y="433500"/>
              <a:ext cx="13000" cy="11775"/>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11"/>
            <p:cNvSpPr/>
            <p:nvPr/>
          </p:nvSpPr>
          <p:spPr>
            <a:xfrm>
              <a:off x="3001525" y="238075"/>
              <a:ext cx="13000" cy="11775"/>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11"/>
            <p:cNvSpPr/>
            <p:nvPr/>
          </p:nvSpPr>
          <p:spPr>
            <a:xfrm>
              <a:off x="3329800" y="871425"/>
              <a:ext cx="13025" cy="11975"/>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11"/>
            <p:cNvSpPr/>
            <p:nvPr/>
          </p:nvSpPr>
          <p:spPr>
            <a:xfrm>
              <a:off x="3656350" y="710775"/>
              <a:ext cx="13025" cy="1215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11"/>
            <p:cNvSpPr/>
            <p:nvPr/>
          </p:nvSpPr>
          <p:spPr>
            <a:xfrm>
              <a:off x="3354950" y="914000"/>
              <a:ext cx="12200" cy="1215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11"/>
            <p:cNvSpPr/>
            <p:nvPr/>
          </p:nvSpPr>
          <p:spPr>
            <a:xfrm>
              <a:off x="3649400" y="838225"/>
              <a:ext cx="13025" cy="11775"/>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3" name="Google Shape;1223;p11"/>
          <p:cNvGrpSpPr/>
          <p:nvPr/>
        </p:nvGrpSpPr>
        <p:grpSpPr>
          <a:xfrm>
            <a:off x="-1" y="2590808"/>
            <a:ext cx="3840097" cy="2558635"/>
            <a:chOff x="235225" y="2771600"/>
            <a:chExt cx="3133750" cy="2088000"/>
          </a:xfrm>
        </p:grpSpPr>
        <p:sp>
          <p:nvSpPr>
            <p:cNvPr id="1224" name="Google Shape;1224;p11"/>
            <p:cNvSpPr/>
            <p:nvPr/>
          </p:nvSpPr>
          <p:spPr>
            <a:xfrm>
              <a:off x="2616250" y="4833875"/>
              <a:ext cx="390300" cy="25725"/>
            </a:xfrm>
            <a:custGeom>
              <a:avLst/>
              <a:gdLst/>
              <a:ahLst/>
              <a:cxnLst/>
              <a:rect l="l" t="t" r="r" b="b"/>
              <a:pathLst>
                <a:path w="15612" h="1029" extrusionOk="0">
                  <a:moveTo>
                    <a:pt x="7918" y="0"/>
                  </a:moveTo>
                  <a:cubicBezTo>
                    <a:pt x="6022" y="0"/>
                    <a:pt x="4126" y="195"/>
                    <a:pt x="2230" y="583"/>
                  </a:cubicBezTo>
                  <a:cubicBezTo>
                    <a:pt x="1445" y="699"/>
                    <a:pt x="776" y="922"/>
                    <a:pt x="0" y="1029"/>
                  </a:cubicBezTo>
                  <a:lnTo>
                    <a:pt x="15612" y="1029"/>
                  </a:lnTo>
                  <a:cubicBezTo>
                    <a:pt x="14943" y="806"/>
                    <a:pt x="14274" y="699"/>
                    <a:pt x="13605" y="583"/>
                  </a:cubicBezTo>
                  <a:cubicBezTo>
                    <a:pt x="11709" y="195"/>
                    <a:pt x="9813" y="0"/>
                    <a:pt x="79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11"/>
            <p:cNvSpPr/>
            <p:nvPr/>
          </p:nvSpPr>
          <p:spPr>
            <a:xfrm>
              <a:off x="235225" y="3025200"/>
              <a:ext cx="1299375" cy="1834400"/>
            </a:xfrm>
            <a:custGeom>
              <a:avLst/>
              <a:gdLst/>
              <a:ahLst/>
              <a:cxnLst/>
              <a:rect l="l" t="t" r="r" b="b"/>
              <a:pathLst>
                <a:path w="51975" h="73376" extrusionOk="0">
                  <a:moveTo>
                    <a:pt x="116" y="0"/>
                  </a:moveTo>
                  <a:lnTo>
                    <a:pt x="116" y="73376"/>
                  </a:lnTo>
                  <a:lnTo>
                    <a:pt x="51974" y="73376"/>
                  </a:lnTo>
                  <a:cubicBezTo>
                    <a:pt x="50297" y="72930"/>
                    <a:pt x="48629" y="72376"/>
                    <a:pt x="47067" y="71814"/>
                  </a:cubicBezTo>
                  <a:cubicBezTo>
                    <a:pt x="43945" y="70922"/>
                    <a:pt x="40823" y="69584"/>
                    <a:pt x="38592" y="67247"/>
                  </a:cubicBezTo>
                  <a:cubicBezTo>
                    <a:pt x="36469" y="64901"/>
                    <a:pt x="34462" y="62340"/>
                    <a:pt x="31679" y="60779"/>
                  </a:cubicBezTo>
                  <a:cubicBezTo>
                    <a:pt x="28110" y="58879"/>
                    <a:pt x="24203" y="58772"/>
                    <a:pt x="20411" y="57987"/>
                  </a:cubicBezTo>
                  <a:cubicBezTo>
                    <a:pt x="16843" y="57318"/>
                    <a:pt x="13498" y="56203"/>
                    <a:pt x="10598" y="53972"/>
                  </a:cubicBezTo>
                  <a:cubicBezTo>
                    <a:pt x="4246" y="49066"/>
                    <a:pt x="1231" y="41706"/>
                    <a:pt x="562" y="33900"/>
                  </a:cubicBezTo>
                  <a:cubicBezTo>
                    <a:pt x="0" y="26094"/>
                    <a:pt x="2462" y="18511"/>
                    <a:pt x="2239" y="10705"/>
                  </a:cubicBezTo>
                  <a:cubicBezTo>
                    <a:pt x="2239" y="7137"/>
                    <a:pt x="1677" y="3461"/>
                    <a:pt x="232" y="223"/>
                  </a:cubicBezTo>
                  <a:cubicBezTo>
                    <a:pt x="232" y="223"/>
                    <a:pt x="116" y="116"/>
                    <a:pt x="1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11"/>
            <p:cNvSpPr/>
            <p:nvPr/>
          </p:nvSpPr>
          <p:spPr>
            <a:xfrm>
              <a:off x="238125" y="2771600"/>
              <a:ext cx="3130850" cy="2088000"/>
            </a:xfrm>
            <a:custGeom>
              <a:avLst/>
              <a:gdLst/>
              <a:ahLst/>
              <a:cxnLst/>
              <a:rect l="l" t="t" r="r" b="b"/>
              <a:pathLst>
                <a:path w="125234" h="83520" extrusionOk="0">
                  <a:moveTo>
                    <a:pt x="0" y="1"/>
                  </a:moveTo>
                  <a:lnTo>
                    <a:pt x="0" y="6915"/>
                  </a:lnTo>
                  <a:cubicBezTo>
                    <a:pt x="1900" y="9591"/>
                    <a:pt x="3122" y="12713"/>
                    <a:pt x="3684" y="15943"/>
                  </a:cubicBezTo>
                  <a:cubicBezTo>
                    <a:pt x="4684" y="22527"/>
                    <a:pt x="3345" y="28878"/>
                    <a:pt x="2569" y="35346"/>
                  </a:cubicBezTo>
                  <a:cubicBezTo>
                    <a:pt x="1784" y="42483"/>
                    <a:pt x="2453" y="50066"/>
                    <a:pt x="5799" y="56534"/>
                  </a:cubicBezTo>
                  <a:cubicBezTo>
                    <a:pt x="7583" y="59879"/>
                    <a:pt x="9929" y="62894"/>
                    <a:pt x="13275" y="64785"/>
                  </a:cubicBezTo>
                  <a:cubicBezTo>
                    <a:pt x="16174" y="66463"/>
                    <a:pt x="19519" y="67239"/>
                    <a:pt x="22865" y="67801"/>
                  </a:cubicBezTo>
                  <a:cubicBezTo>
                    <a:pt x="26433" y="68247"/>
                    <a:pt x="29886" y="68800"/>
                    <a:pt x="32901" y="70807"/>
                  </a:cubicBezTo>
                  <a:cubicBezTo>
                    <a:pt x="35907" y="72814"/>
                    <a:pt x="38137" y="75830"/>
                    <a:pt x="41260" y="77721"/>
                  </a:cubicBezTo>
                  <a:cubicBezTo>
                    <a:pt x="44828" y="79844"/>
                    <a:pt x="49182" y="80736"/>
                    <a:pt x="53080" y="81851"/>
                  </a:cubicBezTo>
                  <a:cubicBezTo>
                    <a:pt x="55203" y="82405"/>
                    <a:pt x="57434" y="82967"/>
                    <a:pt x="59548" y="83520"/>
                  </a:cubicBezTo>
                  <a:lnTo>
                    <a:pt x="86311" y="83520"/>
                  </a:lnTo>
                  <a:cubicBezTo>
                    <a:pt x="89880" y="82851"/>
                    <a:pt x="93341" y="81958"/>
                    <a:pt x="96909" y="81289"/>
                  </a:cubicBezTo>
                  <a:cubicBezTo>
                    <a:pt x="98997" y="80874"/>
                    <a:pt x="101118" y="80647"/>
                    <a:pt x="103238" y="80647"/>
                  </a:cubicBezTo>
                  <a:cubicBezTo>
                    <a:pt x="105077" y="80647"/>
                    <a:pt x="106915" y="80818"/>
                    <a:pt x="108730" y="81182"/>
                  </a:cubicBezTo>
                  <a:cubicBezTo>
                    <a:pt x="111183" y="81735"/>
                    <a:pt x="113413" y="82520"/>
                    <a:pt x="115751" y="83520"/>
                  </a:cubicBezTo>
                  <a:lnTo>
                    <a:pt x="125234" y="83520"/>
                  </a:lnTo>
                  <a:cubicBezTo>
                    <a:pt x="124342" y="82744"/>
                    <a:pt x="123449" y="82074"/>
                    <a:pt x="122557" y="81405"/>
                  </a:cubicBezTo>
                  <a:cubicBezTo>
                    <a:pt x="115864" y="76771"/>
                    <a:pt x="107818" y="74901"/>
                    <a:pt x="99819" y="74901"/>
                  </a:cubicBezTo>
                  <a:cubicBezTo>
                    <a:pt x="95685" y="74901"/>
                    <a:pt x="91564" y="75400"/>
                    <a:pt x="87649" y="76276"/>
                  </a:cubicBezTo>
                  <a:cubicBezTo>
                    <a:pt x="83004" y="77261"/>
                    <a:pt x="78181" y="79000"/>
                    <a:pt x="73516" y="79000"/>
                  </a:cubicBezTo>
                  <a:cubicBezTo>
                    <a:pt x="70791" y="79000"/>
                    <a:pt x="68120" y="78406"/>
                    <a:pt x="65570" y="76722"/>
                  </a:cubicBezTo>
                  <a:cubicBezTo>
                    <a:pt x="62563" y="74599"/>
                    <a:pt x="60556" y="71253"/>
                    <a:pt x="57880" y="68693"/>
                  </a:cubicBezTo>
                  <a:cubicBezTo>
                    <a:pt x="54980" y="65901"/>
                    <a:pt x="51635" y="64232"/>
                    <a:pt x="47844" y="63447"/>
                  </a:cubicBezTo>
                  <a:cubicBezTo>
                    <a:pt x="44235" y="62797"/>
                    <a:pt x="40508" y="62755"/>
                    <a:pt x="36769" y="62755"/>
                  </a:cubicBezTo>
                  <a:cubicBezTo>
                    <a:pt x="36218" y="62755"/>
                    <a:pt x="35666" y="62756"/>
                    <a:pt x="35115" y="62756"/>
                  </a:cubicBezTo>
                  <a:cubicBezTo>
                    <a:pt x="29809" y="62756"/>
                    <a:pt x="24510" y="62672"/>
                    <a:pt x="19519" y="60887"/>
                  </a:cubicBezTo>
                  <a:cubicBezTo>
                    <a:pt x="9367" y="57203"/>
                    <a:pt x="5915" y="47505"/>
                    <a:pt x="7253" y="36131"/>
                  </a:cubicBezTo>
                  <a:cubicBezTo>
                    <a:pt x="8698" y="24311"/>
                    <a:pt x="11374" y="14498"/>
                    <a:pt x="3791" y="4568"/>
                  </a:cubicBezTo>
                  <a:cubicBezTo>
                    <a:pt x="2676" y="3123"/>
                    <a:pt x="1338" y="1562"/>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11"/>
            <p:cNvSpPr/>
            <p:nvPr/>
          </p:nvSpPr>
          <p:spPr>
            <a:xfrm>
              <a:off x="2395900" y="4787775"/>
              <a:ext cx="736000" cy="71825"/>
            </a:xfrm>
            <a:custGeom>
              <a:avLst/>
              <a:gdLst/>
              <a:ahLst/>
              <a:cxnLst/>
              <a:rect l="l" t="t" r="r" b="b"/>
              <a:pathLst>
                <a:path w="29440" h="2873" extrusionOk="0">
                  <a:moveTo>
                    <a:pt x="16927" y="0"/>
                  </a:moveTo>
                  <a:cubicBezTo>
                    <a:pt x="14807" y="0"/>
                    <a:pt x="12686" y="227"/>
                    <a:pt x="10598" y="642"/>
                  </a:cubicBezTo>
                  <a:cubicBezTo>
                    <a:pt x="7030" y="1311"/>
                    <a:pt x="3569" y="2204"/>
                    <a:pt x="0" y="2873"/>
                  </a:cubicBezTo>
                  <a:lnTo>
                    <a:pt x="8814" y="2873"/>
                  </a:lnTo>
                  <a:cubicBezTo>
                    <a:pt x="9590" y="2766"/>
                    <a:pt x="10259" y="2543"/>
                    <a:pt x="11044" y="2427"/>
                  </a:cubicBezTo>
                  <a:cubicBezTo>
                    <a:pt x="12940" y="2039"/>
                    <a:pt x="14836" y="1844"/>
                    <a:pt x="16732" y="1844"/>
                  </a:cubicBezTo>
                  <a:cubicBezTo>
                    <a:pt x="18627" y="1844"/>
                    <a:pt x="20523" y="2039"/>
                    <a:pt x="22419" y="2427"/>
                  </a:cubicBezTo>
                  <a:cubicBezTo>
                    <a:pt x="23088" y="2543"/>
                    <a:pt x="23757" y="2650"/>
                    <a:pt x="24426" y="2873"/>
                  </a:cubicBezTo>
                  <a:lnTo>
                    <a:pt x="29440" y="2873"/>
                  </a:lnTo>
                  <a:cubicBezTo>
                    <a:pt x="27102" y="1873"/>
                    <a:pt x="24872" y="1088"/>
                    <a:pt x="22419" y="535"/>
                  </a:cubicBezTo>
                  <a:cubicBezTo>
                    <a:pt x="20604" y="171"/>
                    <a:pt x="18766" y="0"/>
                    <a:pt x="169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11"/>
            <p:cNvSpPr/>
            <p:nvPr/>
          </p:nvSpPr>
          <p:spPr>
            <a:xfrm>
              <a:off x="235225" y="2944450"/>
              <a:ext cx="1491600" cy="1915150"/>
            </a:xfrm>
            <a:custGeom>
              <a:avLst/>
              <a:gdLst/>
              <a:ahLst/>
              <a:cxnLst/>
              <a:rect l="l" t="t" r="r" b="b"/>
              <a:pathLst>
                <a:path w="59664" h="76606" extrusionOk="0">
                  <a:moveTo>
                    <a:pt x="116" y="1"/>
                  </a:moveTo>
                  <a:lnTo>
                    <a:pt x="116" y="3230"/>
                  </a:lnTo>
                  <a:cubicBezTo>
                    <a:pt x="116" y="3346"/>
                    <a:pt x="232" y="3453"/>
                    <a:pt x="232" y="3453"/>
                  </a:cubicBezTo>
                  <a:cubicBezTo>
                    <a:pt x="1677" y="6691"/>
                    <a:pt x="2239" y="10367"/>
                    <a:pt x="2239" y="13935"/>
                  </a:cubicBezTo>
                  <a:cubicBezTo>
                    <a:pt x="2462" y="21741"/>
                    <a:pt x="0" y="29324"/>
                    <a:pt x="562" y="37130"/>
                  </a:cubicBezTo>
                  <a:cubicBezTo>
                    <a:pt x="1231" y="44936"/>
                    <a:pt x="4246" y="52296"/>
                    <a:pt x="10598" y="57202"/>
                  </a:cubicBezTo>
                  <a:cubicBezTo>
                    <a:pt x="13498" y="59433"/>
                    <a:pt x="16843" y="60548"/>
                    <a:pt x="20411" y="61217"/>
                  </a:cubicBezTo>
                  <a:cubicBezTo>
                    <a:pt x="24203" y="62002"/>
                    <a:pt x="28110" y="62109"/>
                    <a:pt x="31679" y="64009"/>
                  </a:cubicBezTo>
                  <a:cubicBezTo>
                    <a:pt x="34462" y="65570"/>
                    <a:pt x="36469" y="68131"/>
                    <a:pt x="38592" y="70477"/>
                  </a:cubicBezTo>
                  <a:cubicBezTo>
                    <a:pt x="40823" y="72814"/>
                    <a:pt x="43945" y="74152"/>
                    <a:pt x="47067" y="75044"/>
                  </a:cubicBezTo>
                  <a:cubicBezTo>
                    <a:pt x="48629" y="75606"/>
                    <a:pt x="50297" y="76160"/>
                    <a:pt x="51974" y="76606"/>
                  </a:cubicBezTo>
                  <a:lnTo>
                    <a:pt x="59664" y="76606"/>
                  </a:lnTo>
                  <a:cubicBezTo>
                    <a:pt x="57550" y="76053"/>
                    <a:pt x="55319" y="75491"/>
                    <a:pt x="53196" y="74937"/>
                  </a:cubicBezTo>
                  <a:cubicBezTo>
                    <a:pt x="49298" y="73822"/>
                    <a:pt x="44944" y="72930"/>
                    <a:pt x="41376" y="70807"/>
                  </a:cubicBezTo>
                  <a:cubicBezTo>
                    <a:pt x="38253" y="68916"/>
                    <a:pt x="36023" y="65900"/>
                    <a:pt x="33017" y="63893"/>
                  </a:cubicBezTo>
                  <a:cubicBezTo>
                    <a:pt x="30002" y="61886"/>
                    <a:pt x="26549" y="61333"/>
                    <a:pt x="22981" y="60887"/>
                  </a:cubicBezTo>
                  <a:cubicBezTo>
                    <a:pt x="19635" y="60325"/>
                    <a:pt x="16290" y="59549"/>
                    <a:pt x="13391" y="57871"/>
                  </a:cubicBezTo>
                  <a:cubicBezTo>
                    <a:pt x="10045" y="55980"/>
                    <a:pt x="7699" y="52965"/>
                    <a:pt x="5915" y="49620"/>
                  </a:cubicBezTo>
                  <a:cubicBezTo>
                    <a:pt x="2569" y="43152"/>
                    <a:pt x="1900" y="35569"/>
                    <a:pt x="2685" y="28432"/>
                  </a:cubicBezTo>
                  <a:cubicBezTo>
                    <a:pt x="3461" y="21964"/>
                    <a:pt x="4800" y="15613"/>
                    <a:pt x="3800" y="9029"/>
                  </a:cubicBezTo>
                  <a:cubicBezTo>
                    <a:pt x="3238" y="5799"/>
                    <a:pt x="2016" y="2677"/>
                    <a:pt x="1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29" name="Google Shape;1229;p11"/>
          <p:cNvSpPr/>
          <p:nvPr/>
        </p:nvSpPr>
        <p:spPr>
          <a:xfrm flipH="1">
            <a:off x="13729" y="0"/>
            <a:ext cx="1398984" cy="543375"/>
          </a:xfrm>
          <a:custGeom>
            <a:avLst/>
            <a:gdLst/>
            <a:ahLst/>
            <a:cxnLst/>
            <a:rect l="l" t="t" r="r" b="b"/>
            <a:pathLst>
              <a:path w="25360" h="9850" extrusionOk="0">
                <a:moveTo>
                  <a:pt x="0" y="0"/>
                </a:moveTo>
                <a:cubicBezTo>
                  <a:pt x="710" y="2250"/>
                  <a:pt x="1522" y="3945"/>
                  <a:pt x="3789" y="3945"/>
                </a:cubicBezTo>
                <a:cubicBezTo>
                  <a:pt x="4182" y="3945"/>
                  <a:pt x="4620" y="3894"/>
                  <a:pt x="5108" y="3786"/>
                </a:cubicBezTo>
                <a:cubicBezTo>
                  <a:pt x="5297" y="3744"/>
                  <a:pt x="5474" y="3725"/>
                  <a:pt x="5643" y="3725"/>
                </a:cubicBezTo>
                <a:cubicBezTo>
                  <a:pt x="8212" y="3725"/>
                  <a:pt x="8708" y="8194"/>
                  <a:pt x="12434" y="8194"/>
                </a:cubicBezTo>
                <a:cubicBezTo>
                  <a:pt x="13207" y="8194"/>
                  <a:pt x="14118" y="8001"/>
                  <a:pt x="15216" y="7537"/>
                </a:cubicBezTo>
                <a:cubicBezTo>
                  <a:pt x="16209" y="7117"/>
                  <a:pt x="16981" y="6948"/>
                  <a:pt x="17615" y="6948"/>
                </a:cubicBezTo>
                <a:cubicBezTo>
                  <a:pt x="20241" y="6948"/>
                  <a:pt x="20510" y="9850"/>
                  <a:pt x="24406" y="9850"/>
                </a:cubicBezTo>
                <a:cubicBezTo>
                  <a:pt x="24702" y="9850"/>
                  <a:pt x="25019" y="9833"/>
                  <a:pt x="25360" y="9797"/>
                </a:cubicBezTo>
                <a:lnTo>
                  <a:pt x="253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30" name="Google Shape;1230;p11"/>
          <p:cNvGrpSpPr/>
          <p:nvPr/>
        </p:nvGrpSpPr>
        <p:grpSpPr>
          <a:xfrm>
            <a:off x="5954700" y="0"/>
            <a:ext cx="3189300" cy="1619850"/>
            <a:chOff x="4185675" y="845125"/>
            <a:chExt cx="3189300" cy="1619850"/>
          </a:xfrm>
        </p:grpSpPr>
        <p:sp>
          <p:nvSpPr>
            <p:cNvPr id="1231" name="Google Shape;1231;p11"/>
            <p:cNvSpPr/>
            <p:nvPr/>
          </p:nvSpPr>
          <p:spPr>
            <a:xfrm>
              <a:off x="4185675" y="845125"/>
              <a:ext cx="3189300" cy="1619850"/>
            </a:xfrm>
            <a:custGeom>
              <a:avLst/>
              <a:gdLst/>
              <a:ahLst/>
              <a:cxnLst/>
              <a:rect l="l" t="t" r="r" b="b"/>
              <a:pathLst>
                <a:path w="127572" h="64794" extrusionOk="0">
                  <a:moveTo>
                    <a:pt x="113336" y="23816"/>
                  </a:moveTo>
                  <a:cubicBezTo>
                    <a:pt x="113349" y="23816"/>
                    <a:pt x="113375" y="23828"/>
                    <a:pt x="113414" y="23864"/>
                  </a:cubicBezTo>
                  <a:cubicBezTo>
                    <a:pt x="113336" y="23864"/>
                    <a:pt x="113311" y="23816"/>
                    <a:pt x="113336" y="23816"/>
                  </a:cubicBezTo>
                  <a:close/>
                  <a:moveTo>
                    <a:pt x="1" y="0"/>
                  </a:moveTo>
                  <a:cubicBezTo>
                    <a:pt x="11578" y="3144"/>
                    <a:pt x="24234" y="3902"/>
                    <a:pt x="36229" y="3902"/>
                  </a:cubicBezTo>
                  <a:cubicBezTo>
                    <a:pt x="39143" y="3902"/>
                    <a:pt x="42018" y="3858"/>
                    <a:pt x="44829" y="3791"/>
                  </a:cubicBezTo>
                  <a:cubicBezTo>
                    <a:pt x="47556" y="3735"/>
                    <a:pt x="50348" y="3599"/>
                    <a:pt x="53102" y="3599"/>
                  </a:cubicBezTo>
                  <a:cubicBezTo>
                    <a:pt x="61161" y="3599"/>
                    <a:pt x="68895" y="4764"/>
                    <a:pt x="73715" y="12489"/>
                  </a:cubicBezTo>
                  <a:cubicBezTo>
                    <a:pt x="78060" y="19403"/>
                    <a:pt x="81967" y="26433"/>
                    <a:pt x="90772" y="28101"/>
                  </a:cubicBezTo>
                  <a:cubicBezTo>
                    <a:pt x="98694" y="29662"/>
                    <a:pt x="106054" y="27325"/>
                    <a:pt x="111184" y="35354"/>
                  </a:cubicBezTo>
                  <a:cubicBezTo>
                    <a:pt x="113075" y="38360"/>
                    <a:pt x="113744" y="41822"/>
                    <a:pt x="114413" y="45274"/>
                  </a:cubicBezTo>
                  <a:cubicBezTo>
                    <a:pt x="115421" y="50520"/>
                    <a:pt x="117651" y="54864"/>
                    <a:pt x="120997" y="58995"/>
                  </a:cubicBezTo>
                  <a:cubicBezTo>
                    <a:pt x="123004" y="61225"/>
                    <a:pt x="125234" y="63232"/>
                    <a:pt x="127571" y="64793"/>
                  </a:cubicBezTo>
                  <a:lnTo>
                    <a:pt x="127571" y="52527"/>
                  </a:lnTo>
                  <a:cubicBezTo>
                    <a:pt x="125787" y="51073"/>
                    <a:pt x="124226" y="49405"/>
                    <a:pt x="122888" y="47505"/>
                  </a:cubicBezTo>
                  <a:cubicBezTo>
                    <a:pt x="120328" y="43606"/>
                    <a:pt x="118650" y="39146"/>
                    <a:pt x="117981" y="34569"/>
                  </a:cubicBezTo>
                  <a:cubicBezTo>
                    <a:pt x="117428" y="30555"/>
                    <a:pt x="117535" y="25871"/>
                    <a:pt x="113414" y="23864"/>
                  </a:cubicBezTo>
                  <a:lnTo>
                    <a:pt x="113414" y="23864"/>
                  </a:lnTo>
                  <a:cubicBezTo>
                    <a:pt x="116643" y="25095"/>
                    <a:pt x="117874" y="28324"/>
                    <a:pt x="118650" y="31447"/>
                  </a:cubicBezTo>
                  <a:cubicBezTo>
                    <a:pt x="119766" y="35907"/>
                    <a:pt x="120774" y="40484"/>
                    <a:pt x="123111" y="44382"/>
                  </a:cubicBezTo>
                  <a:cubicBezTo>
                    <a:pt x="124342" y="46505"/>
                    <a:pt x="125787" y="48397"/>
                    <a:pt x="127571" y="50074"/>
                  </a:cubicBezTo>
                  <a:lnTo>
                    <a:pt x="127571" y="0"/>
                  </a:lnTo>
                  <a:lnTo>
                    <a:pt x="70816" y="0"/>
                  </a:lnTo>
                  <a:cubicBezTo>
                    <a:pt x="72154" y="339"/>
                    <a:pt x="73376" y="669"/>
                    <a:pt x="74714" y="1115"/>
                  </a:cubicBezTo>
                  <a:cubicBezTo>
                    <a:pt x="78399" y="2230"/>
                    <a:pt x="82297" y="3568"/>
                    <a:pt x="85420" y="5915"/>
                  </a:cubicBezTo>
                  <a:cubicBezTo>
                    <a:pt x="87766" y="7699"/>
                    <a:pt x="89211" y="10036"/>
                    <a:pt x="90665" y="12489"/>
                  </a:cubicBezTo>
                  <a:cubicBezTo>
                    <a:pt x="92226" y="15389"/>
                    <a:pt x="93225" y="19180"/>
                    <a:pt x="96571" y="20634"/>
                  </a:cubicBezTo>
                  <a:cubicBezTo>
                    <a:pt x="100701" y="22419"/>
                    <a:pt x="105608" y="22080"/>
                    <a:pt x="109952" y="22749"/>
                  </a:cubicBezTo>
                  <a:cubicBezTo>
                    <a:pt x="110068" y="22749"/>
                    <a:pt x="110068" y="22865"/>
                    <a:pt x="109952" y="22865"/>
                  </a:cubicBezTo>
                  <a:cubicBezTo>
                    <a:pt x="105715" y="22642"/>
                    <a:pt x="101147" y="23195"/>
                    <a:pt x="97017" y="21749"/>
                  </a:cubicBezTo>
                  <a:cubicBezTo>
                    <a:pt x="94118" y="20857"/>
                    <a:pt x="92110" y="18734"/>
                    <a:pt x="90549" y="16174"/>
                  </a:cubicBezTo>
                  <a:cubicBezTo>
                    <a:pt x="88988" y="13498"/>
                    <a:pt x="87543" y="10482"/>
                    <a:pt x="85312" y="8368"/>
                  </a:cubicBezTo>
                  <a:cubicBezTo>
                    <a:pt x="82413" y="5692"/>
                    <a:pt x="78506" y="4237"/>
                    <a:pt x="74714" y="3122"/>
                  </a:cubicBezTo>
                  <a:cubicBezTo>
                    <a:pt x="70254" y="1677"/>
                    <a:pt x="65686" y="785"/>
                    <a:pt x="611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11"/>
            <p:cNvSpPr/>
            <p:nvPr/>
          </p:nvSpPr>
          <p:spPr>
            <a:xfrm>
              <a:off x="5713400" y="845125"/>
              <a:ext cx="1224000" cy="579875"/>
            </a:xfrm>
            <a:custGeom>
              <a:avLst/>
              <a:gdLst/>
              <a:ahLst/>
              <a:cxnLst/>
              <a:rect l="l" t="t" r="r" b="b"/>
              <a:pathLst>
                <a:path w="48960" h="23195" extrusionOk="0">
                  <a:moveTo>
                    <a:pt x="1" y="0"/>
                  </a:moveTo>
                  <a:cubicBezTo>
                    <a:pt x="4577" y="785"/>
                    <a:pt x="9145" y="1677"/>
                    <a:pt x="13605" y="3122"/>
                  </a:cubicBezTo>
                  <a:cubicBezTo>
                    <a:pt x="17397" y="4237"/>
                    <a:pt x="21304" y="5692"/>
                    <a:pt x="24203" y="8368"/>
                  </a:cubicBezTo>
                  <a:cubicBezTo>
                    <a:pt x="26434" y="10482"/>
                    <a:pt x="27879" y="13498"/>
                    <a:pt x="29440" y="16174"/>
                  </a:cubicBezTo>
                  <a:cubicBezTo>
                    <a:pt x="31001" y="18734"/>
                    <a:pt x="33009" y="20857"/>
                    <a:pt x="35908" y="21749"/>
                  </a:cubicBezTo>
                  <a:cubicBezTo>
                    <a:pt x="40038" y="23195"/>
                    <a:pt x="44606" y="22642"/>
                    <a:pt x="48843" y="22865"/>
                  </a:cubicBezTo>
                  <a:cubicBezTo>
                    <a:pt x="48959" y="22865"/>
                    <a:pt x="48959" y="22749"/>
                    <a:pt x="48843" y="22749"/>
                  </a:cubicBezTo>
                  <a:cubicBezTo>
                    <a:pt x="44499" y="22080"/>
                    <a:pt x="39592" y="22419"/>
                    <a:pt x="35462" y="20634"/>
                  </a:cubicBezTo>
                  <a:cubicBezTo>
                    <a:pt x="32116" y="19180"/>
                    <a:pt x="31117" y="15389"/>
                    <a:pt x="29556" y="12489"/>
                  </a:cubicBezTo>
                  <a:cubicBezTo>
                    <a:pt x="28102" y="10036"/>
                    <a:pt x="26657" y="7699"/>
                    <a:pt x="24311" y="5915"/>
                  </a:cubicBezTo>
                  <a:cubicBezTo>
                    <a:pt x="21188" y="3568"/>
                    <a:pt x="17290" y="2230"/>
                    <a:pt x="13605" y="1115"/>
                  </a:cubicBezTo>
                  <a:cubicBezTo>
                    <a:pt x="12267" y="669"/>
                    <a:pt x="11045" y="339"/>
                    <a:pt x="97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11"/>
            <p:cNvSpPr/>
            <p:nvPr/>
          </p:nvSpPr>
          <p:spPr>
            <a:xfrm>
              <a:off x="7018425" y="1440525"/>
              <a:ext cx="356550" cy="717800"/>
            </a:xfrm>
            <a:custGeom>
              <a:avLst/>
              <a:gdLst/>
              <a:ahLst/>
              <a:cxnLst/>
              <a:rect l="l" t="t" r="r" b="b"/>
              <a:pathLst>
                <a:path w="14262" h="28712" extrusionOk="0">
                  <a:moveTo>
                    <a:pt x="26" y="0"/>
                  </a:moveTo>
                  <a:cubicBezTo>
                    <a:pt x="1" y="0"/>
                    <a:pt x="26" y="48"/>
                    <a:pt x="104" y="48"/>
                  </a:cubicBezTo>
                  <a:cubicBezTo>
                    <a:pt x="65" y="12"/>
                    <a:pt x="39" y="0"/>
                    <a:pt x="26" y="0"/>
                  </a:cubicBezTo>
                  <a:close/>
                  <a:moveTo>
                    <a:pt x="104" y="48"/>
                  </a:moveTo>
                  <a:lnTo>
                    <a:pt x="104" y="48"/>
                  </a:lnTo>
                  <a:cubicBezTo>
                    <a:pt x="4225" y="2055"/>
                    <a:pt x="4118" y="6739"/>
                    <a:pt x="4671" y="10753"/>
                  </a:cubicBezTo>
                  <a:cubicBezTo>
                    <a:pt x="5340" y="15330"/>
                    <a:pt x="7018" y="19790"/>
                    <a:pt x="9578" y="23689"/>
                  </a:cubicBezTo>
                  <a:cubicBezTo>
                    <a:pt x="10916" y="25589"/>
                    <a:pt x="12477" y="27257"/>
                    <a:pt x="14261" y="28711"/>
                  </a:cubicBezTo>
                  <a:lnTo>
                    <a:pt x="14261" y="26258"/>
                  </a:lnTo>
                  <a:cubicBezTo>
                    <a:pt x="12477" y="24581"/>
                    <a:pt x="11032" y="22689"/>
                    <a:pt x="9801" y="20566"/>
                  </a:cubicBezTo>
                  <a:cubicBezTo>
                    <a:pt x="7464" y="16668"/>
                    <a:pt x="6456" y="12091"/>
                    <a:pt x="5340" y="7631"/>
                  </a:cubicBezTo>
                  <a:cubicBezTo>
                    <a:pt x="4564" y="4508"/>
                    <a:pt x="3333" y="1279"/>
                    <a:pt x="104" y="4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1234"/>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1235"/>
        <p:cNvGrpSpPr/>
        <p:nvPr/>
      </p:nvGrpSpPr>
      <p:grpSpPr>
        <a:xfrm>
          <a:off x="0" y="0"/>
          <a:ext cx="0" cy="0"/>
          <a:chOff x="0" y="0"/>
          <a:chExt cx="0" cy="0"/>
        </a:xfrm>
      </p:grpSpPr>
      <p:grpSp>
        <p:nvGrpSpPr>
          <p:cNvPr id="1236" name="Google Shape;1236;p13"/>
          <p:cNvGrpSpPr/>
          <p:nvPr/>
        </p:nvGrpSpPr>
        <p:grpSpPr>
          <a:xfrm rot="-5400000" flipH="1">
            <a:off x="-794250" y="2742600"/>
            <a:ext cx="3189300" cy="1619850"/>
            <a:chOff x="4185675" y="845125"/>
            <a:chExt cx="3189300" cy="1619850"/>
          </a:xfrm>
        </p:grpSpPr>
        <p:sp>
          <p:nvSpPr>
            <p:cNvPr id="1237" name="Google Shape;1237;p13"/>
            <p:cNvSpPr/>
            <p:nvPr/>
          </p:nvSpPr>
          <p:spPr>
            <a:xfrm>
              <a:off x="4185675" y="845125"/>
              <a:ext cx="3189300" cy="1619850"/>
            </a:xfrm>
            <a:custGeom>
              <a:avLst/>
              <a:gdLst/>
              <a:ahLst/>
              <a:cxnLst/>
              <a:rect l="l" t="t" r="r" b="b"/>
              <a:pathLst>
                <a:path w="127572" h="64794" extrusionOk="0">
                  <a:moveTo>
                    <a:pt x="113336" y="23816"/>
                  </a:moveTo>
                  <a:cubicBezTo>
                    <a:pt x="113349" y="23816"/>
                    <a:pt x="113375" y="23828"/>
                    <a:pt x="113414" y="23864"/>
                  </a:cubicBezTo>
                  <a:cubicBezTo>
                    <a:pt x="113336" y="23864"/>
                    <a:pt x="113311" y="23816"/>
                    <a:pt x="113336" y="23816"/>
                  </a:cubicBezTo>
                  <a:close/>
                  <a:moveTo>
                    <a:pt x="1" y="0"/>
                  </a:moveTo>
                  <a:cubicBezTo>
                    <a:pt x="11578" y="3144"/>
                    <a:pt x="24234" y="3902"/>
                    <a:pt x="36229" y="3902"/>
                  </a:cubicBezTo>
                  <a:cubicBezTo>
                    <a:pt x="39143" y="3902"/>
                    <a:pt x="42018" y="3858"/>
                    <a:pt x="44829" y="3791"/>
                  </a:cubicBezTo>
                  <a:cubicBezTo>
                    <a:pt x="47556" y="3735"/>
                    <a:pt x="50348" y="3599"/>
                    <a:pt x="53102" y="3599"/>
                  </a:cubicBezTo>
                  <a:cubicBezTo>
                    <a:pt x="61161" y="3599"/>
                    <a:pt x="68895" y="4764"/>
                    <a:pt x="73715" y="12489"/>
                  </a:cubicBezTo>
                  <a:cubicBezTo>
                    <a:pt x="78060" y="19403"/>
                    <a:pt x="81967" y="26433"/>
                    <a:pt x="90772" y="28101"/>
                  </a:cubicBezTo>
                  <a:cubicBezTo>
                    <a:pt x="98694" y="29662"/>
                    <a:pt x="106054" y="27325"/>
                    <a:pt x="111184" y="35354"/>
                  </a:cubicBezTo>
                  <a:cubicBezTo>
                    <a:pt x="113075" y="38360"/>
                    <a:pt x="113744" y="41822"/>
                    <a:pt x="114413" y="45274"/>
                  </a:cubicBezTo>
                  <a:cubicBezTo>
                    <a:pt x="115421" y="50520"/>
                    <a:pt x="117651" y="54864"/>
                    <a:pt x="120997" y="58995"/>
                  </a:cubicBezTo>
                  <a:cubicBezTo>
                    <a:pt x="123004" y="61225"/>
                    <a:pt x="125234" y="63232"/>
                    <a:pt x="127571" y="64793"/>
                  </a:cubicBezTo>
                  <a:lnTo>
                    <a:pt x="127571" y="52527"/>
                  </a:lnTo>
                  <a:cubicBezTo>
                    <a:pt x="125787" y="51073"/>
                    <a:pt x="124226" y="49405"/>
                    <a:pt x="122888" y="47505"/>
                  </a:cubicBezTo>
                  <a:cubicBezTo>
                    <a:pt x="120328" y="43606"/>
                    <a:pt x="118650" y="39146"/>
                    <a:pt x="117981" y="34569"/>
                  </a:cubicBezTo>
                  <a:cubicBezTo>
                    <a:pt x="117428" y="30555"/>
                    <a:pt x="117535" y="25871"/>
                    <a:pt x="113414" y="23864"/>
                  </a:cubicBezTo>
                  <a:lnTo>
                    <a:pt x="113414" y="23864"/>
                  </a:lnTo>
                  <a:cubicBezTo>
                    <a:pt x="116643" y="25095"/>
                    <a:pt x="117874" y="28324"/>
                    <a:pt x="118650" y="31447"/>
                  </a:cubicBezTo>
                  <a:cubicBezTo>
                    <a:pt x="119766" y="35907"/>
                    <a:pt x="120774" y="40484"/>
                    <a:pt x="123111" y="44382"/>
                  </a:cubicBezTo>
                  <a:cubicBezTo>
                    <a:pt x="124342" y="46505"/>
                    <a:pt x="125787" y="48397"/>
                    <a:pt x="127571" y="50074"/>
                  </a:cubicBezTo>
                  <a:lnTo>
                    <a:pt x="127571" y="0"/>
                  </a:lnTo>
                  <a:lnTo>
                    <a:pt x="70816" y="0"/>
                  </a:lnTo>
                  <a:cubicBezTo>
                    <a:pt x="72154" y="339"/>
                    <a:pt x="73376" y="669"/>
                    <a:pt x="74714" y="1115"/>
                  </a:cubicBezTo>
                  <a:cubicBezTo>
                    <a:pt x="78399" y="2230"/>
                    <a:pt x="82297" y="3568"/>
                    <a:pt x="85420" y="5915"/>
                  </a:cubicBezTo>
                  <a:cubicBezTo>
                    <a:pt x="87766" y="7699"/>
                    <a:pt x="89211" y="10036"/>
                    <a:pt x="90665" y="12489"/>
                  </a:cubicBezTo>
                  <a:cubicBezTo>
                    <a:pt x="92226" y="15389"/>
                    <a:pt x="93225" y="19180"/>
                    <a:pt x="96571" y="20634"/>
                  </a:cubicBezTo>
                  <a:cubicBezTo>
                    <a:pt x="100701" y="22419"/>
                    <a:pt x="105608" y="22080"/>
                    <a:pt x="109952" y="22749"/>
                  </a:cubicBezTo>
                  <a:cubicBezTo>
                    <a:pt x="110068" y="22749"/>
                    <a:pt x="110068" y="22865"/>
                    <a:pt x="109952" y="22865"/>
                  </a:cubicBezTo>
                  <a:cubicBezTo>
                    <a:pt x="105715" y="22642"/>
                    <a:pt x="101147" y="23195"/>
                    <a:pt x="97017" y="21749"/>
                  </a:cubicBezTo>
                  <a:cubicBezTo>
                    <a:pt x="94118" y="20857"/>
                    <a:pt x="92110" y="18734"/>
                    <a:pt x="90549" y="16174"/>
                  </a:cubicBezTo>
                  <a:cubicBezTo>
                    <a:pt x="88988" y="13498"/>
                    <a:pt x="87543" y="10482"/>
                    <a:pt x="85312" y="8368"/>
                  </a:cubicBezTo>
                  <a:cubicBezTo>
                    <a:pt x="82413" y="5692"/>
                    <a:pt x="78506" y="4237"/>
                    <a:pt x="74714" y="3122"/>
                  </a:cubicBezTo>
                  <a:cubicBezTo>
                    <a:pt x="70254" y="1677"/>
                    <a:pt x="65686" y="785"/>
                    <a:pt x="611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13"/>
            <p:cNvSpPr/>
            <p:nvPr/>
          </p:nvSpPr>
          <p:spPr>
            <a:xfrm>
              <a:off x="5713400" y="845125"/>
              <a:ext cx="1224000" cy="579875"/>
            </a:xfrm>
            <a:custGeom>
              <a:avLst/>
              <a:gdLst/>
              <a:ahLst/>
              <a:cxnLst/>
              <a:rect l="l" t="t" r="r" b="b"/>
              <a:pathLst>
                <a:path w="48960" h="23195" extrusionOk="0">
                  <a:moveTo>
                    <a:pt x="1" y="0"/>
                  </a:moveTo>
                  <a:cubicBezTo>
                    <a:pt x="4577" y="785"/>
                    <a:pt x="9145" y="1677"/>
                    <a:pt x="13605" y="3122"/>
                  </a:cubicBezTo>
                  <a:cubicBezTo>
                    <a:pt x="17397" y="4237"/>
                    <a:pt x="21304" y="5692"/>
                    <a:pt x="24203" y="8368"/>
                  </a:cubicBezTo>
                  <a:cubicBezTo>
                    <a:pt x="26434" y="10482"/>
                    <a:pt x="27879" y="13498"/>
                    <a:pt x="29440" y="16174"/>
                  </a:cubicBezTo>
                  <a:cubicBezTo>
                    <a:pt x="31001" y="18734"/>
                    <a:pt x="33009" y="20857"/>
                    <a:pt x="35908" y="21749"/>
                  </a:cubicBezTo>
                  <a:cubicBezTo>
                    <a:pt x="40038" y="23195"/>
                    <a:pt x="44606" y="22642"/>
                    <a:pt x="48843" y="22865"/>
                  </a:cubicBezTo>
                  <a:cubicBezTo>
                    <a:pt x="48959" y="22865"/>
                    <a:pt x="48959" y="22749"/>
                    <a:pt x="48843" y="22749"/>
                  </a:cubicBezTo>
                  <a:cubicBezTo>
                    <a:pt x="44499" y="22080"/>
                    <a:pt x="39592" y="22419"/>
                    <a:pt x="35462" y="20634"/>
                  </a:cubicBezTo>
                  <a:cubicBezTo>
                    <a:pt x="32116" y="19180"/>
                    <a:pt x="31117" y="15389"/>
                    <a:pt x="29556" y="12489"/>
                  </a:cubicBezTo>
                  <a:cubicBezTo>
                    <a:pt x="28102" y="10036"/>
                    <a:pt x="26657" y="7699"/>
                    <a:pt x="24311" y="5915"/>
                  </a:cubicBezTo>
                  <a:cubicBezTo>
                    <a:pt x="21188" y="3568"/>
                    <a:pt x="17290" y="2230"/>
                    <a:pt x="13605" y="1115"/>
                  </a:cubicBezTo>
                  <a:cubicBezTo>
                    <a:pt x="12267" y="669"/>
                    <a:pt x="11045" y="339"/>
                    <a:pt x="97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13"/>
            <p:cNvSpPr/>
            <p:nvPr/>
          </p:nvSpPr>
          <p:spPr>
            <a:xfrm>
              <a:off x="7018425" y="1440525"/>
              <a:ext cx="356550" cy="717800"/>
            </a:xfrm>
            <a:custGeom>
              <a:avLst/>
              <a:gdLst/>
              <a:ahLst/>
              <a:cxnLst/>
              <a:rect l="l" t="t" r="r" b="b"/>
              <a:pathLst>
                <a:path w="14262" h="28712" extrusionOk="0">
                  <a:moveTo>
                    <a:pt x="26" y="0"/>
                  </a:moveTo>
                  <a:cubicBezTo>
                    <a:pt x="1" y="0"/>
                    <a:pt x="26" y="48"/>
                    <a:pt x="104" y="48"/>
                  </a:cubicBezTo>
                  <a:cubicBezTo>
                    <a:pt x="65" y="12"/>
                    <a:pt x="39" y="0"/>
                    <a:pt x="26" y="0"/>
                  </a:cubicBezTo>
                  <a:close/>
                  <a:moveTo>
                    <a:pt x="104" y="48"/>
                  </a:moveTo>
                  <a:lnTo>
                    <a:pt x="104" y="48"/>
                  </a:lnTo>
                  <a:cubicBezTo>
                    <a:pt x="4225" y="2055"/>
                    <a:pt x="4118" y="6739"/>
                    <a:pt x="4671" y="10753"/>
                  </a:cubicBezTo>
                  <a:cubicBezTo>
                    <a:pt x="5340" y="15330"/>
                    <a:pt x="7018" y="19790"/>
                    <a:pt x="9578" y="23689"/>
                  </a:cubicBezTo>
                  <a:cubicBezTo>
                    <a:pt x="10916" y="25589"/>
                    <a:pt x="12477" y="27257"/>
                    <a:pt x="14261" y="28711"/>
                  </a:cubicBezTo>
                  <a:lnTo>
                    <a:pt x="14261" y="26258"/>
                  </a:lnTo>
                  <a:cubicBezTo>
                    <a:pt x="12477" y="24581"/>
                    <a:pt x="11032" y="22689"/>
                    <a:pt x="9801" y="20566"/>
                  </a:cubicBezTo>
                  <a:cubicBezTo>
                    <a:pt x="7464" y="16668"/>
                    <a:pt x="6456" y="12091"/>
                    <a:pt x="5340" y="7631"/>
                  </a:cubicBezTo>
                  <a:cubicBezTo>
                    <a:pt x="4564" y="4508"/>
                    <a:pt x="3333" y="1279"/>
                    <a:pt x="104" y="4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0" name="Google Shape;1240;p13"/>
          <p:cNvSpPr txBox="1">
            <a:spLocks noGrp="1"/>
          </p:cNvSpPr>
          <p:nvPr>
            <p:ph type="subTitle" idx="1"/>
          </p:nvPr>
        </p:nvSpPr>
        <p:spPr>
          <a:xfrm>
            <a:off x="1923800" y="1654019"/>
            <a:ext cx="2480100" cy="448800"/>
          </a:xfrm>
          <a:prstGeom prst="rect">
            <a:avLst/>
          </a:prstGeom>
        </p:spPr>
        <p:txBody>
          <a:bodyPr spcFirstLastPara="1" wrap="square" lIns="91425" tIns="91425" rIns="91425" bIns="91425" anchor="t" anchorCtr="0">
            <a:noAutofit/>
          </a:bodyPr>
          <a:lstStyle>
            <a:lvl1pPr lvl="0">
              <a:spcBef>
                <a:spcPts val="0"/>
              </a:spcBef>
              <a:spcAft>
                <a:spcPts val="0"/>
              </a:spcAft>
              <a:buSzPts val="1400"/>
              <a:buFont typeface="Open Sans"/>
              <a:buNone/>
              <a:defRPr sz="1600">
                <a:latin typeface="Montserrat Black"/>
                <a:ea typeface="Montserrat Black"/>
                <a:cs typeface="Montserrat Black"/>
                <a:sym typeface="Montserrat Black"/>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41" name="Google Shape;1241;p13"/>
          <p:cNvSpPr txBox="1">
            <a:spLocks noGrp="1"/>
          </p:cNvSpPr>
          <p:nvPr>
            <p:ph type="subTitle" idx="2"/>
          </p:nvPr>
        </p:nvSpPr>
        <p:spPr>
          <a:xfrm>
            <a:off x="1923800" y="2000694"/>
            <a:ext cx="2480100" cy="5745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sz="15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42" name="Google Shape;1242;p13"/>
          <p:cNvSpPr txBox="1">
            <a:spLocks noGrp="1"/>
          </p:cNvSpPr>
          <p:nvPr>
            <p:ph type="title" hasCustomPrompt="1"/>
          </p:nvPr>
        </p:nvSpPr>
        <p:spPr>
          <a:xfrm>
            <a:off x="1923800" y="1260269"/>
            <a:ext cx="774900" cy="4488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3000"/>
              <a:buNone/>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1243" name="Google Shape;1243;p13"/>
          <p:cNvSpPr txBox="1">
            <a:spLocks noGrp="1"/>
          </p:cNvSpPr>
          <p:nvPr>
            <p:ph type="subTitle" idx="3"/>
          </p:nvPr>
        </p:nvSpPr>
        <p:spPr>
          <a:xfrm>
            <a:off x="1923800" y="3276219"/>
            <a:ext cx="2480100" cy="4488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Font typeface="Open Sans"/>
              <a:buNone/>
              <a:defRPr sz="1600">
                <a:latin typeface="Montserrat Black"/>
                <a:ea typeface="Montserrat Black"/>
                <a:cs typeface="Montserrat Black"/>
                <a:sym typeface="Montserrat Black"/>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244" name="Google Shape;1244;p13"/>
          <p:cNvSpPr txBox="1">
            <a:spLocks noGrp="1"/>
          </p:cNvSpPr>
          <p:nvPr>
            <p:ph type="subTitle" idx="4"/>
          </p:nvPr>
        </p:nvSpPr>
        <p:spPr>
          <a:xfrm>
            <a:off x="1923800" y="3622894"/>
            <a:ext cx="2480100" cy="5745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5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245" name="Google Shape;1245;p13"/>
          <p:cNvSpPr txBox="1">
            <a:spLocks noGrp="1"/>
          </p:cNvSpPr>
          <p:nvPr>
            <p:ph type="title" idx="5" hasCustomPrompt="1"/>
          </p:nvPr>
        </p:nvSpPr>
        <p:spPr>
          <a:xfrm>
            <a:off x="1923800" y="2882469"/>
            <a:ext cx="774900" cy="4488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3000"/>
              <a:buNone/>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1246" name="Google Shape;1246;p13"/>
          <p:cNvSpPr txBox="1">
            <a:spLocks noGrp="1"/>
          </p:cNvSpPr>
          <p:nvPr>
            <p:ph type="subTitle" idx="6"/>
          </p:nvPr>
        </p:nvSpPr>
        <p:spPr>
          <a:xfrm>
            <a:off x="4740100" y="1654019"/>
            <a:ext cx="2480100" cy="4488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Font typeface="Open Sans"/>
              <a:buNone/>
              <a:defRPr sz="1600">
                <a:latin typeface="Montserrat Black"/>
                <a:ea typeface="Montserrat Black"/>
                <a:cs typeface="Montserrat Black"/>
                <a:sym typeface="Montserrat Black"/>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247" name="Google Shape;1247;p13"/>
          <p:cNvSpPr txBox="1">
            <a:spLocks noGrp="1"/>
          </p:cNvSpPr>
          <p:nvPr>
            <p:ph type="subTitle" idx="7"/>
          </p:nvPr>
        </p:nvSpPr>
        <p:spPr>
          <a:xfrm>
            <a:off x="4740100" y="2000694"/>
            <a:ext cx="2480100" cy="5745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5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248" name="Google Shape;1248;p13"/>
          <p:cNvSpPr txBox="1">
            <a:spLocks noGrp="1"/>
          </p:cNvSpPr>
          <p:nvPr>
            <p:ph type="title" idx="8" hasCustomPrompt="1"/>
          </p:nvPr>
        </p:nvSpPr>
        <p:spPr>
          <a:xfrm>
            <a:off x="4821226" y="1260269"/>
            <a:ext cx="774900" cy="4488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3000"/>
              <a:buNone/>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1249" name="Google Shape;1249;p13"/>
          <p:cNvSpPr txBox="1">
            <a:spLocks noGrp="1"/>
          </p:cNvSpPr>
          <p:nvPr>
            <p:ph type="subTitle" idx="9"/>
          </p:nvPr>
        </p:nvSpPr>
        <p:spPr>
          <a:xfrm>
            <a:off x="4740100" y="3276219"/>
            <a:ext cx="2480100" cy="4488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Font typeface="Open Sans"/>
              <a:buNone/>
              <a:defRPr sz="1600">
                <a:latin typeface="Montserrat Black"/>
                <a:ea typeface="Montserrat Black"/>
                <a:cs typeface="Montserrat Black"/>
                <a:sym typeface="Montserrat Black"/>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250" name="Google Shape;1250;p13"/>
          <p:cNvSpPr txBox="1">
            <a:spLocks noGrp="1"/>
          </p:cNvSpPr>
          <p:nvPr>
            <p:ph type="subTitle" idx="13"/>
          </p:nvPr>
        </p:nvSpPr>
        <p:spPr>
          <a:xfrm>
            <a:off x="4740100" y="3622894"/>
            <a:ext cx="2480100" cy="5745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5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251" name="Google Shape;1251;p13"/>
          <p:cNvSpPr txBox="1">
            <a:spLocks noGrp="1"/>
          </p:cNvSpPr>
          <p:nvPr>
            <p:ph type="title" idx="14" hasCustomPrompt="1"/>
          </p:nvPr>
        </p:nvSpPr>
        <p:spPr>
          <a:xfrm>
            <a:off x="4821226" y="2882469"/>
            <a:ext cx="774900" cy="4488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3000"/>
              <a:buNone/>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1252" name="Google Shape;1252;p13"/>
          <p:cNvSpPr txBox="1">
            <a:spLocks noGrp="1"/>
          </p:cNvSpPr>
          <p:nvPr>
            <p:ph type="title" idx="15"/>
          </p:nvPr>
        </p:nvSpPr>
        <p:spPr>
          <a:xfrm>
            <a:off x="720000" y="541975"/>
            <a:ext cx="7704000" cy="277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2500"/>
              <a:buFont typeface="Montserrat Black"/>
              <a:buNone/>
              <a:defRPr sz="2500">
                <a:solidFill>
                  <a:schemeClr val="dk1"/>
                </a:solidFill>
                <a:latin typeface="Montserrat Black"/>
                <a:ea typeface="Montserrat Black"/>
                <a:cs typeface="Montserrat Black"/>
                <a:sym typeface="Montserrat Black"/>
              </a:defRPr>
            </a:lvl1pPr>
            <a:lvl2pPr lvl="1" algn="ctr" rtl="0">
              <a:spcBef>
                <a:spcPts val="0"/>
              </a:spcBef>
              <a:spcAft>
                <a:spcPts val="0"/>
              </a:spcAft>
              <a:buClr>
                <a:schemeClr val="dk1"/>
              </a:buClr>
              <a:buSzPts val="3500"/>
              <a:buNone/>
              <a:defRPr sz="3500">
                <a:solidFill>
                  <a:schemeClr val="dk1"/>
                </a:solidFill>
              </a:defRPr>
            </a:lvl2pPr>
            <a:lvl3pPr lvl="2" algn="ctr" rtl="0">
              <a:spcBef>
                <a:spcPts val="0"/>
              </a:spcBef>
              <a:spcAft>
                <a:spcPts val="0"/>
              </a:spcAft>
              <a:buClr>
                <a:schemeClr val="dk1"/>
              </a:buClr>
              <a:buSzPts val="3500"/>
              <a:buNone/>
              <a:defRPr sz="3500">
                <a:solidFill>
                  <a:schemeClr val="dk1"/>
                </a:solidFill>
              </a:defRPr>
            </a:lvl3pPr>
            <a:lvl4pPr lvl="3" algn="ctr" rtl="0">
              <a:spcBef>
                <a:spcPts val="0"/>
              </a:spcBef>
              <a:spcAft>
                <a:spcPts val="0"/>
              </a:spcAft>
              <a:buClr>
                <a:schemeClr val="dk1"/>
              </a:buClr>
              <a:buSzPts val="3500"/>
              <a:buNone/>
              <a:defRPr sz="3500">
                <a:solidFill>
                  <a:schemeClr val="dk1"/>
                </a:solidFill>
              </a:defRPr>
            </a:lvl4pPr>
            <a:lvl5pPr lvl="4" algn="ctr" rtl="0">
              <a:spcBef>
                <a:spcPts val="0"/>
              </a:spcBef>
              <a:spcAft>
                <a:spcPts val="0"/>
              </a:spcAft>
              <a:buClr>
                <a:schemeClr val="dk1"/>
              </a:buClr>
              <a:buSzPts val="3500"/>
              <a:buNone/>
              <a:defRPr sz="3500">
                <a:solidFill>
                  <a:schemeClr val="dk1"/>
                </a:solidFill>
              </a:defRPr>
            </a:lvl5pPr>
            <a:lvl6pPr lvl="5" algn="ctr" rtl="0">
              <a:spcBef>
                <a:spcPts val="0"/>
              </a:spcBef>
              <a:spcAft>
                <a:spcPts val="0"/>
              </a:spcAft>
              <a:buClr>
                <a:schemeClr val="dk1"/>
              </a:buClr>
              <a:buSzPts val="3500"/>
              <a:buNone/>
              <a:defRPr sz="3500">
                <a:solidFill>
                  <a:schemeClr val="dk1"/>
                </a:solidFill>
              </a:defRPr>
            </a:lvl6pPr>
            <a:lvl7pPr lvl="6" algn="ctr" rtl="0">
              <a:spcBef>
                <a:spcPts val="0"/>
              </a:spcBef>
              <a:spcAft>
                <a:spcPts val="0"/>
              </a:spcAft>
              <a:buClr>
                <a:schemeClr val="dk1"/>
              </a:buClr>
              <a:buSzPts val="3500"/>
              <a:buNone/>
              <a:defRPr sz="3500">
                <a:solidFill>
                  <a:schemeClr val="dk1"/>
                </a:solidFill>
              </a:defRPr>
            </a:lvl7pPr>
            <a:lvl8pPr lvl="7" algn="ctr" rtl="0">
              <a:spcBef>
                <a:spcPts val="0"/>
              </a:spcBef>
              <a:spcAft>
                <a:spcPts val="0"/>
              </a:spcAft>
              <a:buClr>
                <a:schemeClr val="dk1"/>
              </a:buClr>
              <a:buSzPts val="3500"/>
              <a:buNone/>
              <a:defRPr sz="3500">
                <a:solidFill>
                  <a:schemeClr val="dk1"/>
                </a:solidFill>
              </a:defRPr>
            </a:lvl8pPr>
            <a:lvl9pPr lvl="8" algn="ctr" rtl="0">
              <a:spcBef>
                <a:spcPts val="0"/>
              </a:spcBef>
              <a:spcAft>
                <a:spcPts val="0"/>
              </a:spcAft>
              <a:buClr>
                <a:schemeClr val="dk1"/>
              </a:buClr>
              <a:buSzPts val="3500"/>
              <a:buNone/>
              <a:defRPr sz="3500">
                <a:solidFill>
                  <a:schemeClr val="dk1"/>
                </a:solidFill>
              </a:defRPr>
            </a:lvl9pPr>
          </a:lstStyle>
          <a:p>
            <a:endParaRPr/>
          </a:p>
        </p:txBody>
      </p:sp>
      <p:grpSp>
        <p:nvGrpSpPr>
          <p:cNvPr id="1253" name="Google Shape;1253;p13"/>
          <p:cNvGrpSpPr/>
          <p:nvPr/>
        </p:nvGrpSpPr>
        <p:grpSpPr>
          <a:xfrm rot="10800000">
            <a:off x="5303899" y="8"/>
            <a:ext cx="3840097" cy="2558635"/>
            <a:chOff x="235225" y="2771600"/>
            <a:chExt cx="3133750" cy="2088000"/>
          </a:xfrm>
        </p:grpSpPr>
        <p:sp>
          <p:nvSpPr>
            <p:cNvPr id="1254" name="Google Shape;1254;p13"/>
            <p:cNvSpPr/>
            <p:nvPr/>
          </p:nvSpPr>
          <p:spPr>
            <a:xfrm>
              <a:off x="2616250" y="4833875"/>
              <a:ext cx="390300" cy="25725"/>
            </a:xfrm>
            <a:custGeom>
              <a:avLst/>
              <a:gdLst/>
              <a:ahLst/>
              <a:cxnLst/>
              <a:rect l="l" t="t" r="r" b="b"/>
              <a:pathLst>
                <a:path w="15612" h="1029" extrusionOk="0">
                  <a:moveTo>
                    <a:pt x="7918" y="0"/>
                  </a:moveTo>
                  <a:cubicBezTo>
                    <a:pt x="6022" y="0"/>
                    <a:pt x="4126" y="195"/>
                    <a:pt x="2230" y="583"/>
                  </a:cubicBezTo>
                  <a:cubicBezTo>
                    <a:pt x="1445" y="699"/>
                    <a:pt x="776" y="922"/>
                    <a:pt x="0" y="1029"/>
                  </a:cubicBezTo>
                  <a:lnTo>
                    <a:pt x="15612" y="1029"/>
                  </a:lnTo>
                  <a:cubicBezTo>
                    <a:pt x="14943" y="806"/>
                    <a:pt x="14274" y="699"/>
                    <a:pt x="13605" y="583"/>
                  </a:cubicBezTo>
                  <a:cubicBezTo>
                    <a:pt x="11709" y="195"/>
                    <a:pt x="9813" y="0"/>
                    <a:pt x="79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13"/>
            <p:cNvSpPr/>
            <p:nvPr/>
          </p:nvSpPr>
          <p:spPr>
            <a:xfrm>
              <a:off x="235225" y="3025200"/>
              <a:ext cx="1299375" cy="1834400"/>
            </a:xfrm>
            <a:custGeom>
              <a:avLst/>
              <a:gdLst/>
              <a:ahLst/>
              <a:cxnLst/>
              <a:rect l="l" t="t" r="r" b="b"/>
              <a:pathLst>
                <a:path w="51975" h="73376" extrusionOk="0">
                  <a:moveTo>
                    <a:pt x="116" y="0"/>
                  </a:moveTo>
                  <a:lnTo>
                    <a:pt x="116" y="73376"/>
                  </a:lnTo>
                  <a:lnTo>
                    <a:pt x="51974" y="73376"/>
                  </a:lnTo>
                  <a:cubicBezTo>
                    <a:pt x="50297" y="72930"/>
                    <a:pt x="48629" y="72376"/>
                    <a:pt x="47067" y="71814"/>
                  </a:cubicBezTo>
                  <a:cubicBezTo>
                    <a:pt x="43945" y="70922"/>
                    <a:pt x="40823" y="69584"/>
                    <a:pt x="38592" y="67247"/>
                  </a:cubicBezTo>
                  <a:cubicBezTo>
                    <a:pt x="36469" y="64901"/>
                    <a:pt x="34462" y="62340"/>
                    <a:pt x="31679" y="60779"/>
                  </a:cubicBezTo>
                  <a:cubicBezTo>
                    <a:pt x="28110" y="58879"/>
                    <a:pt x="24203" y="58772"/>
                    <a:pt x="20411" y="57987"/>
                  </a:cubicBezTo>
                  <a:cubicBezTo>
                    <a:pt x="16843" y="57318"/>
                    <a:pt x="13498" y="56203"/>
                    <a:pt x="10598" y="53972"/>
                  </a:cubicBezTo>
                  <a:cubicBezTo>
                    <a:pt x="4246" y="49066"/>
                    <a:pt x="1231" y="41706"/>
                    <a:pt x="562" y="33900"/>
                  </a:cubicBezTo>
                  <a:cubicBezTo>
                    <a:pt x="0" y="26094"/>
                    <a:pt x="2462" y="18511"/>
                    <a:pt x="2239" y="10705"/>
                  </a:cubicBezTo>
                  <a:cubicBezTo>
                    <a:pt x="2239" y="7137"/>
                    <a:pt x="1677" y="3461"/>
                    <a:pt x="232" y="223"/>
                  </a:cubicBezTo>
                  <a:cubicBezTo>
                    <a:pt x="232" y="223"/>
                    <a:pt x="116" y="116"/>
                    <a:pt x="1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13"/>
            <p:cNvSpPr/>
            <p:nvPr/>
          </p:nvSpPr>
          <p:spPr>
            <a:xfrm>
              <a:off x="238125" y="2771600"/>
              <a:ext cx="3130850" cy="2088000"/>
            </a:xfrm>
            <a:custGeom>
              <a:avLst/>
              <a:gdLst/>
              <a:ahLst/>
              <a:cxnLst/>
              <a:rect l="l" t="t" r="r" b="b"/>
              <a:pathLst>
                <a:path w="125234" h="83520" extrusionOk="0">
                  <a:moveTo>
                    <a:pt x="0" y="1"/>
                  </a:moveTo>
                  <a:lnTo>
                    <a:pt x="0" y="6915"/>
                  </a:lnTo>
                  <a:cubicBezTo>
                    <a:pt x="1900" y="9591"/>
                    <a:pt x="3122" y="12713"/>
                    <a:pt x="3684" y="15943"/>
                  </a:cubicBezTo>
                  <a:cubicBezTo>
                    <a:pt x="4684" y="22527"/>
                    <a:pt x="3345" y="28878"/>
                    <a:pt x="2569" y="35346"/>
                  </a:cubicBezTo>
                  <a:cubicBezTo>
                    <a:pt x="1784" y="42483"/>
                    <a:pt x="2453" y="50066"/>
                    <a:pt x="5799" y="56534"/>
                  </a:cubicBezTo>
                  <a:cubicBezTo>
                    <a:pt x="7583" y="59879"/>
                    <a:pt x="9929" y="62894"/>
                    <a:pt x="13275" y="64785"/>
                  </a:cubicBezTo>
                  <a:cubicBezTo>
                    <a:pt x="16174" y="66463"/>
                    <a:pt x="19519" y="67239"/>
                    <a:pt x="22865" y="67801"/>
                  </a:cubicBezTo>
                  <a:cubicBezTo>
                    <a:pt x="26433" y="68247"/>
                    <a:pt x="29886" y="68800"/>
                    <a:pt x="32901" y="70807"/>
                  </a:cubicBezTo>
                  <a:cubicBezTo>
                    <a:pt x="35907" y="72814"/>
                    <a:pt x="38137" y="75830"/>
                    <a:pt x="41260" y="77721"/>
                  </a:cubicBezTo>
                  <a:cubicBezTo>
                    <a:pt x="44828" y="79844"/>
                    <a:pt x="49182" y="80736"/>
                    <a:pt x="53080" y="81851"/>
                  </a:cubicBezTo>
                  <a:cubicBezTo>
                    <a:pt x="55203" y="82405"/>
                    <a:pt x="57434" y="82967"/>
                    <a:pt x="59548" y="83520"/>
                  </a:cubicBezTo>
                  <a:lnTo>
                    <a:pt x="86311" y="83520"/>
                  </a:lnTo>
                  <a:cubicBezTo>
                    <a:pt x="89880" y="82851"/>
                    <a:pt x="93341" y="81958"/>
                    <a:pt x="96909" y="81289"/>
                  </a:cubicBezTo>
                  <a:cubicBezTo>
                    <a:pt x="98997" y="80874"/>
                    <a:pt x="101118" y="80647"/>
                    <a:pt x="103238" y="80647"/>
                  </a:cubicBezTo>
                  <a:cubicBezTo>
                    <a:pt x="105077" y="80647"/>
                    <a:pt x="106915" y="80818"/>
                    <a:pt x="108730" y="81182"/>
                  </a:cubicBezTo>
                  <a:cubicBezTo>
                    <a:pt x="111183" y="81735"/>
                    <a:pt x="113413" y="82520"/>
                    <a:pt x="115751" y="83520"/>
                  </a:cubicBezTo>
                  <a:lnTo>
                    <a:pt x="125234" y="83520"/>
                  </a:lnTo>
                  <a:cubicBezTo>
                    <a:pt x="124342" y="82744"/>
                    <a:pt x="123449" y="82074"/>
                    <a:pt x="122557" y="81405"/>
                  </a:cubicBezTo>
                  <a:cubicBezTo>
                    <a:pt x="115864" y="76771"/>
                    <a:pt x="107818" y="74901"/>
                    <a:pt x="99819" y="74901"/>
                  </a:cubicBezTo>
                  <a:cubicBezTo>
                    <a:pt x="95685" y="74901"/>
                    <a:pt x="91564" y="75400"/>
                    <a:pt x="87649" y="76276"/>
                  </a:cubicBezTo>
                  <a:cubicBezTo>
                    <a:pt x="83004" y="77261"/>
                    <a:pt x="78181" y="79000"/>
                    <a:pt x="73516" y="79000"/>
                  </a:cubicBezTo>
                  <a:cubicBezTo>
                    <a:pt x="70791" y="79000"/>
                    <a:pt x="68120" y="78406"/>
                    <a:pt x="65570" y="76722"/>
                  </a:cubicBezTo>
                  <a:cubicBezTo>
                    <a:pt x="62563" y="74599"/>
                    <a:pt x="60556" y="71253"/>
                    <a:pt x="57880" y="68693"/>
                  </a:cubicBezTo>
                  <a:cubicBezTo>
                    <a:pt x="54980" y="65901"/>
                    <a:pt x="51635" y="64232"/>
                    <a:pt x="47844" y="63447"/>
                  </a:cubicBezTo>
                  <a:cubicBezTo>
                    <a:pt x="44235" y="62797"/>
                    <a:pt x="40508" y="62755"/>
                    <a:pt x="36769" y="62755"/>
                  </a:cubicBezTo>
                  <a:cubicBezTo>
                    <a:pt x="36218" y="62755"/>
                    <a:pt x="35666" y="62756"/>
                    <a:pt x="35115" y="62756"/>
                  </a:cubicBezTo>
                  <a:cubicBezTo>
                    <a:pt x="29809" y="62756"/>
                    <a:pt x="24510" y="62672"/>
                    <a:pt x="19519" y="60887"/>
                  </a:cubicBezTo>
                  <a:cubicBezTo>
                    <a:pt x="9367" y="57203"/>
                    <a:pt x="5915" y="47505"/>
                    <a:pt x="7253" y="36131"/>
                  </a:cubicBezTo>
                  <a:cubicBezTo>
                    <a:pt x="8698" y="24311"/>
                    <a:pt x="11374" y="14498"/>
                    <a:pt x="3791" y="4568"/>
                  </a:cubicBezTo>
                  <a:cubicBezTo>
                    <a:pt x="2676" y="3123"/>
                    <a:pt x="1338" y="1562"/>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13"/>
            <p:cNvSpPr/>
            <p:nvPr/>
          </p:nvSpPr>
          <p:spPr>
            <a:xfrm>
              <a:off x="2395900" y="4787775"/>
              <a:ext cx="736000" cy="71825"/>
            </a:xfrm>
            <a:custGeom>
              <a:avLst/>
              <a:gdLst/>
              <a:ahLst/>
              <a:cxnLst/>
              <a:rect l="l" t="t" r="r" b="b"/>
              <a:pathLst>
                <a:path w="29440" h="2873" extrusionOk="0">
                  <a:moveTo>
                    <a:pt x="16927" y="0"/>
                  </a:moveTo>
                  <a:cubicBezTo>
                    <a:pt x="14807" y="0"/>
                    <a:pt x="12686" y="227"/>
                    <a:pt x="10598" y="642"/>
                  </a:cubicBezTo>
                  <a:cubicBezTo>
                    <a:pt x="7030" y="1311"/>
                    <a:pt x="3569" y="2204"/>
                    <a:pt x="0" y="2873"/>
                  </a:cubicBezTo>
                  <a:lnTo>
                    <a:pt x="8814" y="2873"/>
                  </a:lnTo>
                  <a:cubicBezTo>
                    <a:pt x="9590" y="2766"/>
                    <a:pt x="10259" y="2543"/>
                    <a:pt x="11044" y="2427"/>
                  </a:cubicBezTo>
                  <a:cubicBezTo>
                    <a:pt x="12940" y="2039"/>
                    <a:pt x="14836" y="1844"/>
                    <a:pt x="16732" y="1844"/>
                  </a:cubicBezTo>
                  <a:cubicBezTo>
                    <a:pt x="18627" y="1844"/>
                    <a:pt x="20523" y="2039"/>
                    <a:pt x="22419" y="2427"/>
                  </a:cubicBezTo>
                  <a:cubicBezTo>
                    <a:pt x="23088" y="2543"/>
                    <a:pt x="23757" y="2650"/>
                    <a:pt x="24426" y="2873"/>
                  </a:cubicBezTo>
                  <a:lnTo>
                    <a:pt x="29440" y="2873"/>
                  </a:lnTo>
                  <a:cubicBezTo>
                    <a:pt x="27102" y="1873"/>
                    <a:pt x="24872" y="1088"/>
                    <a:pt x="22419" y="535"/>
                  </a:cubicBezTo>
                  <a:cubicBezTo>
                    <a:pt x="20604" y="171"/>
                    <a:pt x="18766" y="0"/>
                    <a:pt x="169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13"/>
            <p:cNvSpPr/>
            <p:nvPr/>
          </p:nvSpPr>
          <p:spPr>
            <a:xfrm>
              <a:off x="235225" y="2944450"/>
              <a:ext cx="1491600" cy="1915150"/>
            </a:xfrm>
            <a:custGeom>
              <a:avLst/>
              <a:gdLst/>
              <a:ahLst/>
              <a:cxnLst/>
              <a:rect l="l" t="t" r="r" b="b"/>
              <a:pathLst>
                <a:path w="59664" h="76606" extrusionOk="0">
                  <a:moveTo>
                    <a:pt x="116" y="1"/>
                  </a:moveTo>
                  <a:lnTo>
                    <a:pt x="116" y="3230"/>
                  </a:lnTo>
                  <a:cubicBezTo>
                    <a:pt x="116" y="3346"/>
                    <a:pt x="232" y="3453"/>
                    <a:pt x="232" y="3453"/>
                  </a:cubicBezTo>
                  <a:cubicBezTo>
                    <a:pt x="1677" y="6691"/>
                    <a:pt x="2239" y="10367"/>
                    <a:pt x="2239" y="13935"/>
                  </a:cubicBezTo>
                  <a:cubicBezTo>
                    <a:pt x="2462" y="21741"/>
                    <a:pt x="0" y="29324"/>
                    <a:pt x="562" y="37130"/>
                  </a:cubicBezTo>
                  <a:cubicBezTo>
                    <a:pt x="1231" y="44936"/>
                    <a:pt x="4246" y="52296"/>
                    <a:pt x="10598" y="57202"/>
                  </a:cubicBezTo>
                  <a:cubicBezTo>
                    <a:pt x="13498" y="59433"/>
                    <a:pt x="16843" y="60548"/>
                    <a:pt x="20411" y="61217"/>
                  </a:cubicBezTo>
                  <a:cubicBezTo>
                    <a:pt x="24203" y="62002"/>
                    <a:pt x="28110" y="62109"/>
                    <a:pt x="31679" y="64009"/>
                  </a:cubicBezTo>
                  <a:cubicBezTo>
                    <a:pt x="34462" y="65570"/>
                    <a:pt x="36469" y="68131"/>
                    <a:pt x="38592" y="70477"/>
                  </a:cubicBezTo>
                  <a:cubicBezTo>
                    <a:pt x="40823" y="72814"/>
                    <a:pt x="43945" y="74152"/>
                    <a:pt x="47067" y="75044"/>
                  </a:cubicBezTo>
                  <a:cubicBezTo>
                    <a:pt x="48629" y="75606"/>
                    <a:pt x="50297" y="76160"/>
                    <a:pt x="51974" y="76606"/>
                  </a:cubicBezTo>
                  <a:lnTo>
                    <a:pt x="59664" y="76606"/>
                  </a:lnTo>
                  <a:cubicBezTo>
                    <a:pt x="57550" y="76053"/>
                    <a:pt x="55319" y="75491"/>
                    <a:pt x="53196" y="74937"/>
                  </a:cubicBezTo>
                  <a:cubicBezTo>
                    <a:pt x="49298" y="73822"/>
                    <a:pt x="44944" y="72930"/>
                    <a:pt x="41376" y="70807"/>
                  </a:cubicBezTo>
                  <a:cubicBezTo>
                    <a:pt x="38253" y="68916"/>
                    <a:pt x="36023" y="65900"/>
                    <a:pt x="33017" y="63893"/>
                  </a:cubicBezTo>
                  <a:cubicBezTo>
                    <a:pt x="30002" y="61886"/>
                    <a:pt x="26549" y="61333"/>
                    <a:pt x="22981" y="60887"/>
                  </a:cubicBezTo>
                  <a:cubicBezTo>
                    <a:pt x="19635" y="60325"/>
                    <a:pt x="16290" y="59549"/>
                    <a:pt x="13391" y="57871"/>
                  </a:cubicBezTo>
                  <a:cubicBezTo>
                    <a:pt x="10045" y="55980"/>
                    <a:pt x="7699" y="52965"/>
                    <a:pt x="5915" y="49620"/>
                  </a:cubicBezTo>
                  <a:cubicBezTo>
                    <a:pt x="2569" y="43152"/>
                    <a:pt x="1900" y="35569"/>
                    <a:pt x="2685" y="28432"/>
                  </a:cubicBezTo>
                  <a:cubicBezTo>
                    <a:pt x="3461" y="21964"/>
                    <a:pt x="4800" y="15613"/>
                    <a:pt x="3800" y="9029"/>
                  </a:cubicBezTo>
                  <a:cubicBezTo>
                    <a:pt x="3238" y="5799"/>
                    <a:pt x="2016" y="2677"/>
                    <a:pt x="1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9" name="Google Shape;1259;p13"/>
          <p:cNvGrpSpPr/>
          <p:nvPr/>
        </p:nvGrpSpPr>
        <p:grpSpPr>
          <a:xfrm rot="-5400000">
            <a:off x="-1007424" y="2861265"/>
            <a:ext cx="3277907" cy="1263055"/>
            <a:chOff x="1766764" y="-4125385"/>
            <a:chExt cx="3277907" cy="1263055"/>
          </a:xfrm>
        </p:grpSpPr>
        <p:sp>
          <p:nvSpPr>
            <p:cNvPr id="1260" name="Google Shape;1260;p13"/>
            <p:cNvSpPr/>
            <p:nvPr/>
          </p:nvSpPr>
          <p:spPr>
            <a:xfrm rot="5400000" flipH="1">
              <a:off x="3734649" y="-3464435"/>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13"/>
            <p:cNvSpPr/>
            <p:nvPr/>
          </p:nvSpPr>
          <p:spPr>
            <a:xfrm rot="5400000" flipH="1">
              <a:off x="3972439" y="-3543867"/>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13"/>
            <p:cNvSpPr/>
            <p:nvPr/>
          </p:nvSpPr>
          <p:spPr>
            <a:xfrm rot="5400000" flipH="1">
              <a:off x="3457037" y="-3941748"/>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13"/>
            <p:cNvSpPr/>
            <p:nvPr/>
          </p:nvSpPr>
          <p:spPr>
            <a:xfrm rot="5400000" flipH="1">
              <a:off x="3078095" y="-4068062"/>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13"/>
            <p:cNvSpPr/>
            <p:nvPr/>
          </p:nvSpPr>
          <p:spPr>
            <a:xfrm rot="5400000" flipH="1">
              <a:off x="2818238" y="-3852170"/>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13"/>
            <p:cNvSpPr/>
            <p:nvPr/>
          </p:nvSpPr>
          <p:spPr>
            <a:xfrm rot="5400000" flipH="1">
              <a:off x="3229308" y="-3026817"/>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13"/>
            <p:cNvSpPr/>
            <p:nvPr/>
          </p:nvSpPr>
          <p:spPr>
            <a:xfrm rot="5400000" flipH="1">
              <a:off x="2706594" y="-4125385"/>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13"/>
            <p:cNvSpPr/>
            <p:nvPr/>
          </p:nvSpPr>
          <p:spPr>
            <a:xfrm rot="5400000" flipH="1">
              <a:off x="4012007" y="-4076855"/>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13"/>
            <p:cNvSpPr/>
            <p:nvPr/>
          </p:nvSpPr>
          <p:spPr>
            <a:xfrm rot="5400000" flipH="1">
              <a:off x="4369051" y="-3485107"/>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13"/>
            <p:cNvSpPr/>
            <p:nvPr/>
          </p:nvSpPr>
          <p:spPr>
            <a:xfrm rot="5400000" flipH="1">
              <a:off x="4346942" y="-376254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13"/>
            <p:cNvSpPr/>
            <p:nvPr/>
          </p:nvSpPr>
          <p:spPr>
            <a:xfrm rot="5400000" flipH="1">
              <a:off x="4531974" y="-403297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13"/>
            <p:cNvSpPr/>
            <p:nvPr/>
          </p:nvSpPr>
          <p:spPr>
            <a:xfrm rot="5400000" flipH="1">
              <a:off x="4668645" y="-3229477"/>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13"/>
            <p:cNvSpPr/>
            <p:nvPr/>
          </p:nvSpPr>
          <p:spPr>
            <a:xfrm rot="5400000" flipH="1">
              <a:off x="4698194" y="-3352874"/>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13"/>
            <p:cNvSpPr/>
            <p:nvPr/>
          </p:nvSpPr>
          <p:spPr>
            <a:xfrm rot="5400000" flipH="1">
              <a:off x="4042064" y="-3732197"/>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13"/>
            <p:cNvSpPr/>
            <p:nvPr/>
          </p:nvSpPr>
          <p:spPr>
            <a:xfrm rot="5400000" flipH="1">
              <a:off x="2973130" y="-3046686"/>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13"/>
            <p:cNvSpPr/>
            <p:nvPr/>
          </p:nvSpPr>
          <p:spPr>
            <a:xfrm rot="5400000" flipH="1">
              <a:off x="3989475" y="-3650270"/>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13"/>
            <p:cNvSpPr/>
            <p:nvPr/>
          </p:nvSpPr>
          <p:spPr>
            <a:xfrm rot="5400000" flipH="1">
              <a:off x="1766721" y="-3423260"/>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13"/>
            <p:cNvSpPr/>
            <p:nvPr/>
          </p:nvSpPr>
          <p:spPr>
            <a:xfrm rot="5400000" flipH="1">
              <a:off x="1810644" y="-2976892"/>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13"/>
            <p:cNvSpPr/>
            <p:nvPr/>
          </p:nvSpPr>
          <p:spPr>
            <a:xfrm rot="5400000" flipH="1">
              <a:off x="1904195" y="-350273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13"/>
            <p:cNvSpPr/>
            <p:nvPr/>
          </p:nvSpPr>
          <p:spPr>
            <a:xfrm rot="5400000" flipH="1">
              <a:off x="2001763" y="-3363062"/>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13"/>
            <p:cNvSpPr/>
            <p:nvPr/>
          </p:nvSpPr>
          <p:spPr>
            <a:xfrm rot="5400000" flipH="1">
              <a:off x="4253897" y="-3773667"/>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13"/>
            <p:cNvSpPr/>
            <p:nvPr/>
          </p:nvSpPr>
          <p:spPr>
            <a:xfrm rot="5400000" flipH="1">
              <a:off x="5027000" y="-2888709"/>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13"/>
            <p:cNvSpPr/>
            <p:nvPr/>
          </p:nvSpPr>
          <p:spPr>
            <a:xfrm rot="5400000" flipH="1">
              <a:off x="3036836" y="-290460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13"/>
            <p:cNvSpPr/>
            <p:nvPr/>
          </p:nvSpPr>
          <p:spPr>
            <a:xfrm rot="5400000" flipH="1">
              <a:off x="3579842" y="-4009259"/>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13"/>
            <p:cNvSpPr/>
            <p:nvPr/>
          </p:nvSpPr>
          <p:spPr>
            <a:xfrm rot="5400000" flipH="1">
              <a:off x="2893951" y="-2988559"/>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13"/>
            <p:cNvSpPr/>
            <p:nvPr/>
          </p:nvSpPr>
          <p:spPr>
            <a:xfrm rot="5400000" flipH="1">
              <a:off x="3149453" y="-3985121"/>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6" name="Google Shape;1286;p13"/>
          <p:cNvGrpSpPr/>
          <p:nvPr/>
        </p:nvGrpSpPr>
        <p:grpSpPr>
          <a:xfrm rot="5400000">
            <a:off x="6873526" y="1007428"/>
            <a:ext cx="3277907" cy="1263055"/>
            <a:chOff x="1766764" y="-4125385"/>
            <a:chExt cx="3277907" cy="1263055"/>
          </a:xfrm>
        </p:grpSpPr>
        <p:sp>
          <p:nvSpPr>
            <p:cNvPr id="1287" name="Google Shape;1287;p13"/>
            <p:cNvSpPr/>
            <p:nvPr/>
          </p:nvSpPr>
          <p:spPr>
            <a:xfrm rot="5400000" flipH="1">
              <a:off x="3734649" y="-3464435"/>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13"/>
            <p:cNvSpPr/>
            <p:nvPr/>
          </p:nvSpPr>
          <p:spPr>
            <a:xfrm rot="5400000" flipH="1">
              <a:off x="3972439" y="-3543867"/>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13"/>
            <p:cNvSpPr/>
            <p:nvPr/>
          </p:nvSpPr>
          <p:spPr>
            <a:xfrm rot="5400000" flipH="1">
              <a:off x="3457037" y="-3941748"/>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13"/>
            <p:cNvSpPr/>
            <p:nvPr/>
          </p:nvSpPr>
          <p:spPr>
            <a:xfrm rot="5400000" flipH="1">
              <a:off x="3078095" y="-4068062"/>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13"/>
            <p:cNvSpPr/>
            <p:nvPr/>
          </p:nvSpPr>
          <p:spPr>
            <a:xfrm rot="5400000" flipH="1">
              <a:off x="2818238" y="-3852170"/>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13"/>
            <p:cNvSpPr/>
            <p:nvPr/>
          </p:nvSpPr>
          <p:spPr>
            <a:xfrm rot="5400000" flipH="1">
              <a:off x="3229308" y="-3026817"/>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13"/>
            <p:cNvSpPr/>
            <p:nvPr/>
          </p:nvSpPr>
          <p:spPr>
            <a:xfrm rot="5400000" flipH="1">
              <a:off x="2706594" y="-4125385"/>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13"/>
            <p:cNvSpPr/>
            <p:nvPr/>
          </p:nvSpPr>
          <p:spPr>
            <a:xfrm rot="5400000" flipH="1">
              <a:off x="4012007" y="-4076855"/>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13"/>
            <p:cNvSpPr/>
            <p:nvPr/>
          </p:nvSpPr>
          <p:spPr>
            <a:xfrm rot="5400000" flipH="1">
              <a:off x="4369051" y="-3485107"/>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13"/>
            <p:cNvSpPr/>
            <p:nvPr/>
          </p:nvSpPr>
          <p:spPr>
            <a:xfrm rot="5400000" flipH="1">
              <a:off x="4346942" y="-376254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13"/>
            <p:cNvSpPr/>
            <p:nvPr/>
          </p:nvSpPr>
          <p:spPr>
            <a:xfrm rot="5400000" flipH="1">
              <a:off x="4531974" y="-403297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13"/>
            <p:cNvSpPr/>
            <p:nvPr/>
          </p:nvSpPr>
          <p:spPr>
            <a:xfrm rot="5400000" flipH="1">
              <a:off x="4668645" y="-3229477"/>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13"/>
            <p:cNvSpPr/>
            <p:nvPr/>
          </p:nvSpPr>
          <p:spPr>
            <a:xfrm rot="5400000" flipH="1">
              <a:off x="4698194" y="-3352874"/>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13"/>
            <p:cNvSpPr/>
            <p:nvPr/>
          </p:nvSpPr>
          <p:spPr>
            <a:xfrm rot="5400000" flipH="1">
              <a:off x="4042064" y="-3732197"/>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13"/>
            <p:cNvSpPr/>
            <p:nvPr/>
          </p:nvSpPr>
          <p:spPr>
            <a:xfrm rot="5400000" flipH="1">
              <a:off x="2973130" y="-3046686"/>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13"/>
            <p:cNvSpPr/>
            <p:nvPr/>
          </p:nvSpPr>
          <p:spPr>
            <a:xfrm rot="5400000" flipH="1">
              <a:off x="3989475" y="-3650270"/>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13"/>
            <p:cNvSpPr/>
            <p:nvPr/>
          </p:nvSpPr>
          <p:spPr>
            <a:xfrm rot="5400000" flipH="1">
              <a:off x="1766721" y="-3423260"/>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13"/>
            <p:cNvSpPr/>
            <p:nvPr/>
          </p:nvSpPr>
          <p:spPr>
            <a:xfrm rot="5400000" flipH="1">
              <a:off x="1810644" y="-2976892"/>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13"/>
            <p:cNvSpPr/>
            <p:nvPr/>
          </p:nvSpPr>
          <p:spPr>
            <a:xfrm rot="5400000" flipH="1">
              <a:off x="1904195" y="-350273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13"/>
            <p:cNvSpPr/>
            <p:nvPr/>
          </p:nvSpPr>
          <p:spPr>
            <a:xfrm rot="5400000" flipH="1">
              <a:off x="2001763" y="-3363062"/>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13"/>
            <p:cNvSpPr/>
            <p:nvPr/>
          </p:nvSpPr>
          <p:spPr>
            <a:xfrm rot="5400000" flipH="1">
              <a:off x="4253897" y="-3773667"/>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13"/>
            <p:cNvSpPr/>
            <p:nvPr/>
          </p:nvSpPr>
          <p:spPr>
            <a:xfrm rot="5400000" flipH="1">
              <a:off x="5027000" y="-2888709"/>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13"/>
            <p:cNvSpPr/>
            <p:nvPr/>
          </p:nvSpPr>
          <p:spPr>
            <a:xfrm rot="5400000" flipH="1">
              <a:off x="3036836" y="-290460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13"/>
            <p:cNvSpPr/>
            <p:nvPr/>
          </p:nvSpPr>
          <p:spPr>
            <a:xfrm rot="5400000" flipH="1">
              <a:off x="3579842" y="-4009259"/>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13"/>
            <p:cNvSpPr/>
            <p:nvPr/>
          </p:nvSpPr>
          <p:spPr>
            <a:xfrm rot="5400000" flipH="1">
              <a:off x="2893951" y="-2988559"/>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13"/>
            <p:cNvSpPr/>
            <p:nvPr/>
          </p:nvSpPr>
          <p:spPr>
            <a:xfrm rot="5400000" flipH="1">
              <a:off x="3149453" y="-3985121"/>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3" name="Google Shape;1313;p13"/>
          <p:cNvGrpSpPr/>
          <p:nvPr/>
        </p:nvGrpSpPr>
        <p:grpSpPr>
          <a:xfrm>
            <a:off x="39701" y="-10"/>
            <a:ext cx="3277907" cy="1263055"/>
            <a:chOff x="1766764" y="-4125385"/>
            <a:chExt cx="3277907" cy="1263055"/>
          </a:xfrm>
        </p:grpSpPr>
        <p:sp>
          <p:nvSpPr>
            <p:cNvPr id="1314" name="Google Shape;1314;p13"/>
            <p:cNvSpPr/>
            <p:nvPr/>
          </p:nvSpPr>
          <p:spPr>
            <a:xfrm rot="5400000" flipH="1">
              <a:off x="3734649" y="-3464435"/>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13"/>
            <p:cNvSpPr/>
            <p:nvPr/>
          </p:nvSpPr>
          <p:spPr>
            <a:xfrm rot="5400000" flipH="1">
              <a:off x="3972439" y="-3543867"/>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13"/>
            <p:cNvSpPr/>
            <p:nvPr/>
          </p:nvSpPr>
          <p:spPr>
            <a:xfrm rot="5400000" flipH="1">
              <a:off x="3457037" y="-3941748"/>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13"/>
            <p:cNvSpPr/>
            <p:nvPr/>
          </p:nvSpPr>
          <p:spPr>
            <a:xfrm rot="5400000" flipH="1">
              <a:off x="3078095" y="-4068062"/>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13"/>
            <p:cNvSpPr/>
            <p:nvPr/>
          </p:nvSpPr>
          <p:spPr>
            <a:xfrm rot="5400000" flipH="1">
              <a:off x="2818238" y="-3852170"/>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13"/>
            <p:cNvSpPr/>
            <p:nvPr/>
          </p:nvSpPr>
          <p:spPr>
            <a:xfrm rot="5400000" flipH="1">
              <a:off x="3229308" y="-3026817"/>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13"/>
            <p:cNvSpPr/>
            <p:nvPr/>
          </p:nvSpPr>
          <p:spPr>
            <a:xfrm rot="5400000" flipH="1">
              <a:off x="2706594" y="-4125385"/>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13"/>
            <p:cNvSpPr/>
            <p:nvPr/>
          </p:nvSpPr>
          <p:spPr>
            <a:xfrm rot="5400000" flipH="1">
              <a:off x="4012007" y="-4076855"/>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13"/>
            <p:cNvSpPr/>
            <p:nvPr/>
          </p:nvSpPr>
          <p:spPr>
            <a:xfrm rot="5400000" flipH="1">
              <a:off x="4369051" y="-3485107"/>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13"/>
            <p:cNvSpPr/>
            <p:nvPr/>
          </p:nvSpPr>
          <p:spPr>
            <a:xfrm rot="5400000" flipH="1">
              <a:off x="4346942" y="-376254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13"/>
            <p:cNvSpPr/>
            <p:nvPr/>
          </p:nvSpPr>
          <p:spPr>
            <a:xfrm rot="5400000" flipH="1">
              <a:off x="4531974" y="-403297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13"/>
            <p:cNvSpPr/>
            <p:nvPr/>
          </p:nvSpPr>
          <p:spPr>
            <a:xfrm rot="5400000" flipH="1">
              <a:off x="4668645" y="-3229477"/>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13"/>
            <p:cNvSpPr/>
            <p:nvPr/>
          </p:nvSpPr>
          <p:spPr>
            <a:xfrm rot="5400000" flipH="1">
              <a:off x="4698194" y="-3352874"/>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13"/>
            <p:cNvSpPr/>
            <p:nvPr/>
          </p:nvSpPr>
          <p:spPr>
            <a:xfrm rot="5400000" flipH="1">
              <a:off x="4042064" y="-3732197"/>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13"/>
            <p:cNvSpPr/>
            <p:nvPr/>
          </p:nvSpPr>
          <p:spPr>
            <a:xfrm rot="5400000" flipH="1">
              <a:off x="2973130" y="-3046686"/>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13"/>
            <p:cNvSpPr/>
            <p:nvPr/>
          </p:nvSpPr>
          <p:spPr>
            <a:xfrm rot="5400000" flipH="1">
              <a:off x="3989475" y="-3650270"/>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13"/>
            <p:cNvSpPr/>
            <p:nvPr/>
          </p:nvSpPr>
          <p:spPr>
            <a:xfrm rot="5400000" flipH="1">
              <a:off x="1766721" y="-3423260"/>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13"/>
            <p:cNvSpPr/>
            <p:nvPr/>
          </p:nvSpPr>
          <p:spPr>
            <a:xfrm rot="5400000" flipH="1">
              <a:off x="1810644" y="-2976892"/>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13"/>
            <p:cNvSpPr/>
            <p:nvPr/>
          </p:nvSpPr>
          <p:spPr>
            <a:xfrm rot="5400000" flipH="1">
              <a:off x="1904195" y="-350273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13"/>
            <p:cNvSpPr/>
            <p:nvPr/>
          </p:nvSpPr>
          <p:spPr>
            <a:xfrm rot="5400000" flipH="1">
              <a:off x="2001763" y="-3363062"/>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13"/>
            <p:cNvSpPr/>
            <p:nvPr/>
          </p:nvSpPr>
          <p:spPr>
            <a:xfrm rot="5400000" flipH="1">
              <a:off x="4253897" y="-3773667"/>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13"/>
            <p:cNvSpPr/>
            <p:nvPr/>
          </p:nvSpPr>
          <p:spPr>
            <a:xfrm rot="5400000" flipH="1">
              <a:off x="5027000" y="-2888709"/>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13"/>
            <p:cNvSpPr/>
            <p:nvPr/>
          </p:nvSpPr>
          <p:spPr>
            <a:xfrm rot="5400000" flipH="1">
              <a:off x="3036836" y="-290460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13"/>
            <p:cNvSpPr/>
            <p:nvPr/>
          </p:nvSpPr>
          <p:spPr>
            <a:xfrm rot="5400000" flipH="1">
              <a:off x="3579842" y="-4009259"/>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13"/>
            <p:cNvSpPr/>
            <p:nvPr/>
          </p:nvSpPr>
          <p:spPr>
            <a:xfrm rot="5400000" flipH="1">
              <a:off x="2893951" y="-2988559"/>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13"/>
            <p:cNvSpPr/>
            <p:nvPr/>
          </p:nvSpPr>
          <p:spPr>
            <a:xfrm rot="5400000" flipH="1">
              <a:off x="3149453" y="-3985121"/>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hree columns">
  <p:cSld name="CUSTOM_2">
    <p:spTree>
      <p:nvGrpSpPr>
        <p:cNvPr id="1" name="Shape 1340"/>
        <p:cNvGrpSpPr/>
        <p:nvPr/>
      </p:nvGrpSpPr>
      <p:grpSpPr>
        <a:xfrm>
          <a:off x="0" y="0"/>
          <a:ext cx="0" cy="0"/>
          <a:chOff x="0" y="0"/>
          <a:chExt cx="0" cy="0"/>
        </a:xfrm>
      </p:grpSpPr>
      <p:sp>
        <p:nvSpPr>
          <p:cNvPr id="1341" name="Google Shape;1341;p14"/>
          <p:cNvSpPr txBox="1">
            <a:spLocks noGrp="1"/>
          </p:cNvSpPr>
          <p:nvPr>
            <p:ph type="subTitle" idx="1"/>
          </p:nvPr>
        </p:nvSpPr>
        <p:spPr>
          <a:xfrm>
            <a:off x="3689250" y="2870375"/>
            <a:ext cx="1765500" cy="448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Font typeface="Montserrat Black"/>
              <a:buNone/>
              <a:defRPr sz="1600">
                <a:latin typeface="Montserrat Black"/>
                <a:ea typeface="Montserrat Black"/>
                <a:cs typeface="Montserrat Black"/>
                <a:sym typeface="Montserrat Black"/>
              </a:defRPr>
            </a:lvl1pPr>
            <a:lvl2pPr lvl="1" algn="ctr" rtl="0">
              <a:spcBef>
                <a:spcPts val="0"/>
              </a:spcBef>
              <a:spcAft>
                <a:spcPts val="0"/>
              </a:spcAft>
              <a:buSzPts val="1600"/>
              <a:buFont typeface="Montserrat Black"/>
              <a:buNone/>
              <a:defRPr sz="1600">
                <a:latin typeface="Montserrat Black"/>
                <a:ea typeface="Montserrat Black"/>
                <a:cs typeface="Montserrat Black"/>
                <a:sym typeface="Montserrat Black"/>
              </a:defRPr>
            </a:lvl2pPr>
            <a:lvl3pPr lvl="2" algn="ctr" rtl="0">
              <a:spcBef>
                <a:spcPts val="0"/>
              </a:spcBef>
              <a:spcAft>
                <a:spcPts val="0"/>
              </a:spcAft>
              <a:buSzPts val="1600"/>
              <a:buFont typeface="Montserrat Black"/>
              <a:buNone/>
              <a:defRPr sz="1600">
                <a:latin typeface="Montserrat Black"/>
                <a:ea typeface="Montserrat Black"/>
                <a:cs typeface="Montserrat Black"/>
                <a:sym typeface="Montserrat Black"/>
              </a:defRPr>
            </a:lvl3pPr>
            <a:lvl4pPr lvl="3" algn="ctr" rtl="0">
              <a:spcBef>
                <a:spcPts val="0"/>
              </a:spcBef>
              <a:spcAft>
                <a:spcPts val="0"/>
              </a:spcAft>
              <a:buSzPts val="1600"/>
              <a:buFont typeface="Montserrat Black"/>
              <a:buNone/>
              <a:defRPr sz="1600">
                <a:latin typeface="Montserrat Black"/>
                <a:ea typeface="Montserrat Black"/>
                <a:cs typeface="Montserrat Black"/>
                <a:sym typeface="Montserrat Black"/>
              </a:defRPr>
            </a:lvl4pPr>
            <a:lvl5pPr lvl="4" algn="ctr" rtl="0">
              <a:spcBef>
                <a:spcPts val="0"/>
              </a:spcBef>
              <a:spcAft>
                <a:spcPts val="0"/>
              </a:spcAft>
              <a:buSzPts val="1600"/>
              <a:buFont typeface="Montserrat Black"/>
              <a:buNone/>
              <a:defRPr sz="1600">
                <a:latin typeface="Montserrat Black"/>
                <a:ea typeface="Montserrat Black"/>
                <a:cs typeface="Montserrat Black"/>
                <a:sym typeface="Montserrat Black"/>
              </a:defRPr>
            </a:lvl5pPr>
            <a:lvl6pPr lvl="5" algn="ctr" rtl="0">
              <a:spcBef>
                <a:spcPts val="0"/>
              </a:spcBef>
              <a:spcAft>
                <a:spcPts val="0"/>
              </a:spcAft>
              <a:buSzPts val="1600"/>
              <a:buFont typeface="Montserrat Black"/>
              <a:buNone/>
              <a:defRPr sz="1600">
                <a:latin typeface="Montserrat Black"/>
                <a:ea typeface="Montserrat Black"/>
                <a:cs typeface="Montserrat Black"/>
                <a:sym typeface="Montserrat Black"/>
              </a:defRPr>
            </a:lvl6pPr>
            <a:lvl7pPr lvl="6" algn="ctr" rtl="0">
              <a:spcBef>
                <a:spcPts val="0"/>
              </a:spcBef>
              <a:spcAft>
                <a:spcPts val="0"/>
              </a:spcAft>
              <a:buSzPts val="1600"/>
              <a:buFont typeface="Montserrat Black"/>
              <a:buNone/>
              <a:defRPr sz="1600">
                <a:latin typeface="Montserrat Black"/>
                <a:ea typeface="Montserrat Black"/>
                <a:cs typeface="Montserrat Black"/>
                <a:sym typeface="Montserrat Black"/>
              </a:defRPr>
            </a:lvl7pPr>
            <a:lvl8pPr lvl="7" algn="ctr" rtl="0">
              <a:spcBef>
                <a:spcPts val="0"/>
              </a:spcBef>
              <a:spcAft>
                <a:spcPts val="0"/>
              </a:spcAft>
              <a:buSzPts val="1600"/>
              <a:buFont typeface="Montserrat Black"/>
              <a:buNone/>
              <a:defRPr sz="1600">
                <a:latin typeface="Montserrat Black"/>
                <a:ea typeface="Montserrat Black"/>
                <a:cs typeface="Montserrat Black"/>
                <a:sym typeface="Montserrat Black"/>
              </a:defRPr>
            </a:lvl8pPr>
            <a:lvl9pPr lvl="8" algn="ctr" rtl="0">
              <a:spcBef>
                <a:spcPts val="0"/>
              </a:spcBef>
              <a:spcAft>
                <a:spcPts val="0"/>
              </a:spcAft>
              <a:buSzPts val="1600"/>
              <a:buFont typeface="Montserrat Black"/>
              <a:buNone/>
              <a:defRPr sz="1600">
                <a:latin typeface="Montserrat Black"/>
                <a:ea typeface="Montserrat Black"/>
                <a:cs typeface="Montserrat Black"/>
                <a:sym typeface="Montserrat Black"/>
              </a:defRPr>
            </a:lvl9pPr>
          </a:lstStyle>
          <a:p>
            <a:endParaRPr/>
          </a:p>
        </p:txBody>
      </p:sp>
      <p:sp>
        <p:nvSpPr>
          <p:cNvPr id="1342" name="Google Shape;1342;p14"/>
          <p:cNvSpPr txBox="1">
            <a:spLocks noGrp="1"/>
          </p:cNvSpPr>
          <p:nvPr>
            <p:ph type="subTitle" idx="2"/>
          </p:nvPr>
        </p:nvSpPr>
        <p:spPr>
          <a:xfrm>
            <a:off x="3480300" y="3218169"/>
            <a:ext cx="2183400" cy="765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5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343" name="Google Shape;1343;p14"/>
          <p:cNvSpPr txBox="1">
            <a:spLocks noGrp="1"/>
          </p:cNvSpPr>
          <p:nvPr>
            <p:ph type="subTitle" idx="3"/>
          </p:nvPr>
        </p:nvSpPr>
        <p:spPr>
          <a:xfrm>
            <a:off x="6266775" y="2870375"/>
            <a:ext cx="1765500" cy="448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Font typeface="Montserrat Black"/>
              <a:buNone/>
              <a:defRPr sz="1600">
                <a:latin typeface="Montserrat Black"/>
                <a:ea typeface="Montserrat Black"/>
                <a:cs typeface="Montserrat Black"/>
                <a:sym typeface="Montserrat Black"/>
              </a:defRPr>
            </a:lvl1pPr>
            <a:lvl2pPr lvl="1" algn="ctr" rtl="0">
              <a:spcBef>
                <a:spcPts val="0"/>
              </a:spcBef>
              <a:spcAft>
                <a:spcPts val="0"/>
              </a:spcAft>
              <a:buSzPts val="1600"/>
              <a:buFont typeface="Montserrat Black"/>
              <a:buNone/>
              <a:defRPr sz="1600">
                <a:latin typeface="Montserrat Black"/>
                <a:ea typeface="Montserrat Black"/>
                <a:cs typeface="Montserrat Black"/>
                <a:sym typeface="Montserrat Black"/>
              </a:defRPr>
            </a:lvl2pPr>
            <a:lvl3pPr lvl="2" algn="ctr" rtl="0">
              <a:spcBef>
                <a:spcPts val="0"/>
              </a:spcBef>
              <a:spcAft>
                <a:spcPts val="0"/>
              </a:spcAft>
              <a:buSzPts val="1600"/>
              <a:buFont typeface="Montserrat Black"/>
              <a:buNone/>
              <a:defRPr sz="1600">
                <a:latin typeface="Montserrat Black"/>
                <a:ea typeface="Montserrat Black"/>
                <a:cs typeface="Montserrat Black"/>
                <a:sym typeface="Montserrat Black"/>
              </a:defRPr>
            </a:lvl3pPr>
            <a:lvl4pPr lvl="3" algn="ctr" rtl="0">
              <a:spcBef>
                <a:spcPts val="0"/>
              </a:spcBef>
              <a:spcAft>
                <a:spcPts val="0"/>
              </a:spcAft>
              <a:buSzPts val="1600"/>
              <a:buFont typeface="Montserrat Black"/>
              <a:buNone/>
              <a:defRPr sz="1600">
                <a:latin typeface="Montserrat Black"/>
                <a:ea typeface="Montserrat Black"/>
                <a:cs typeface="Montserrat Black"/>
                <a:sym typeface="Montserrat Black"/>
              </a:defRPr>
            </a:lvl4pPr>
            <a:lvl5pPr lvl="4" algn="ctr" rtl="0">
              <a:spcBef>
                <a:spcPts val="0"/>
              </a:spcBef>
              <a:spcAft>
                <a:spcPts val="0"/>
              </a:spcAft>
              <a:buSzPts val="1600"/>
              <a:buFont typeface="Montserrat Black"/>
              <a:buNone/>
              <a:defRPr sz="1600">
                <a:latin typeface="Montserrat Black"/>
                <a:ea typeface="Montserrat Black"/>
                <a:cs typeface="Montserrat Black"/>
                <a:sym typeface="Montserrat Black"/>
              </a:defRPr>
            </a:lvl5pPr>
            <a:lvl6pPr lvl="5" algn="ctr" rtl="0">
              <a:spcBef>
                <a:spcPts val="0"/>
              </a:spcBef>
              <a:spcAft>
                <a:spcPts val="0"/>
              </a:spcAft>
              <a:buSzPts val="1600"/>
              <a:buFont typeface="Montserrat Black"/>
              <a:buNone/>
              <a:defRPr sz="1600">
                <a:latin typeface="Montserrat Black"/>
                <a:ea typeface="Montserrat Black"/>
                <a:cs typeface="Montserrat Black"/>
                <a:sym typeface="Montserrat Black"/>
              </a:defRPr>
            </a:lvl6pPr>
            <a:lvl7pPr lvl="6" algn="ctr" rtl="0">
              <a:spcBef>
                <a:spcPts val="0"/>
              </a:spcBef>
              <a:spcAft>
                <a:spcPts val="0"/>
              </a:spcAft>
              <a:buSzPts val="1600"/>
              <a:buFont typeface="Montserrat Black"/>
              <a:buNone/>
              <a:defRPr sz="1600">
                <a:latin typeface="Montserrat Black"/>
                <a:ea typeface="Montserrat Black"/>
                <a:cs typeface="Montserrat Black"/>
                <a:sym typeface="Montserrat Black"/>
              </a:defRPr>
            </a:lvl7pPr>
            <a:lvl8pPr lvl="7" algn="ctr" rtl="0">
              <a:spcBef>
                <a:spcPts val="0"/>
              </a:spcBef>
              <a:spcAft>
                <a:spcPts val="0"/>
              </a:spcAft>
              <a:buSzPts val="1600"/>
              <a:buFont typeface="Montserrat Black"/>
              <a:buNone/>
              <a:defRPr sz="1600">
                <a:latin typeface="Montserrat Black"/>
                <a:ea typeface="Montserrat Black"/>
                <a:cs typeface="Montserrat Black"/>
                <a:sym typeface="Montserrat Black"/>
              </a:defRPr>
            </a:lvl8pPr>
            <a:lvl9pPr lvl="8" algn="ctr" rtl="0">
              <a:spcBef>
                <a:spcPts val="0"/>
              </a:spcBef>
              <a:spcAft>
                <a:spcPts val="0"/>
              </a:spcAft>
              <a:buSzPts val="1600"/>
              <a:buFont typeface="Montserrat Black"/>
              <a:buNone/>
              <a:defRPr sz="1600">
                <a:latin typeface="Montserrat Black"/>
                <a:ea typeface="Montserrat Black"/>
                <a:cs typeface="Montserrat Black"/>
                <a:sym typeface="Montserrat Black"/>
              </a:defRPr>
            </a:lvl9pPr>
          </a:lstStyle>
          <a:p>
            <a:endParaRPr/>
          </a:p>
        </p:txBody>
      </p:sp>
      <p:sp>
        <p:nvSpPr>
          <p:cNvPr id="1344" name="Google Shape;1344;p14"/>
          <p:cNvSpPr txBox="1">
            <a:spLocks noGrp="1"/>
          </p:cNvSpPr>
          <p:nvPr>
            <p:ph type="subTitle" idx="4"/>
          </p:nvPr>
        </p:nvSpPr>
        <p:spPr>
          <a:xfrm>
            <a:off x="6057825" y="3218169"/>
            <a:ext cx="2183400" cy="765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5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345" name="Google Shape;1345;p14"/>
          <p:cNvSpPr txBox="1">
            <a:spLocks noGrp="1"/>
          </p:cNvSpPr>
          <p:nvPr>
            <p:ph type="subTitle" idx="5"/>
          </p:nvPr>
        </p:nvSpPr>
        <p:spPr>
          <a:xfrm>
            <a:off x="1111725" y="2870375"/>
            <a:ext cx="1765500" cy="448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Font typeface="Montserrat Black"/>
              <a:buNone/>
              <a:defRPr sz="1600">
                <a:latin typeface="Montserrat Black"/>
                <a:ea typeface="Montserrat Black"/>
                <a:cs typeface="Montserrat Black"/>
                <a:sym typeface="Montserrat Black"/>
              </a:defRPr>
            </a:lvl1pPr>
            <a:lvl2pPr lvl="1" algn="ctr" rtl="0">
              <a:spcBef>
                <a:spcPts val="0"/>
              </a:spcBef>
              <a:spcAft>
                <a:spcPts val="0"/>
              </a:spcAft>
              <a:buSzPts val="1600"/>
              <a:buFont typeface="Montserrat Black"/>
              <a:buNone/>
              <a:defRPr sz="1600">
                <a:latin typeface="Montserrat Black"/>
                <a:ea typeface="Montserrat Black"/>
                <a:cs typeface="Montserrat Black"/>
                <a:sym typeface="Montserrat Black"/>
              </a:defRPr>
            </a:lvl2pPr>
            <a:lvl3pPr lvl="2" algn="ctr" rtl="0">
              <a:spcBef>
                <a:spcPts val="0"/>
              </a:spcBef>
              <a:spcAft>
                <a:spcPts val="0"/>
              </a:spcAft>
              <a:buSzPts val="1600"/>
              <a:buFont typeface="Montserrat Black"/>
              <a:buNone/>
              <a:defRPr sz="1600">
                <a:latin typeface="Montserrat Black"/>
                <a:ea typeface="Montserrat Black"/>
                <a:cs typeface="Montserrat Black"/>
                <a:sym typeface="Montserrat Black"/>
              </a:defRPr>
            </a:lvl3pPr>
            <a:lvl4pPr lvl="3" algn="ctr" rtl="0">
              <a:spcBef>
                <a:spcPts val="0"/>
              </a:spcBef>
              <a:spcAft>
                <a:spcPts val="0"/>
              </a:spcAft>
              <a:buSzPts val="1600"/>
              <a:buFont typeface="Montserrat Black"/>
              <a:buNone/>
              <a:defRPr sz="1600">
                <a:latin typeface="Montserrat Black"/>
                <a:ea typeface="Montserrat Black"/>
                <a:cs typeface="Montserrat Black"/>
                <a:sym typeface="Montserrat Black"/>
              </a:defRPr>
            </a:lvl4pPr>
            <a:lvl5pPr lvl="4" algn="ctr" rtl="0">
              <a:spcBef>
                <a:spcPts val="0"/>
              </a:spcBef>
              <a:spcAft>
                <a:spcPts val="0"/>
              </a:spcAft>
              <a:buSzPts val="1600"/>
              <a:buFont typeface="Montserrat Black"/>
              <a:buNone/>
              <a:defRPr sz="1600">
                <a:latin typeface="Montserrat Black"/>
                <a:ea typeface="Montserrat Black"/>
                <a:cs typeface="Montserrat Black"/>
                <a:sym typeface="Montserrat Black"/>
              </a:defRPr>
            </a:lvl5pPr>
            <a:lvl6pPr lvl="5" algn="ctr" rtl="0">
              <a:spcBef>
                <a:spcPts val="0"/>
              </a:spcBef>
              <a:spcAft>
                <a:spcPts val="0"/>
              </a:spcAft>
              <a:buSzPts val="1600"/>
              <a:buFont typeface="Montserrat Black"/>
              <a:buNone/>
              <a:defRPr sz="1600">
                <a:latin typeface="Montserrat Black"/>
                <a:ea typeface="Montserrat Black"/>
                <a:cs typeface="Montserrat Black"/>
                <a:sym typeface="Montserrat Black"/>
              </a:defRPr>
            </a:lvl6pPr>
            <a:lvl7pPr lvl="6" algn="ctr" rtl="0">
              <a:spcBef>
                <a:spcPts val="0"/>
              </a:spcBef>
              <a:spcAft>
                <a:spcPts val="0"/>
              </a:spcAft>
              <a:buSzPts val="1600"/>
              <a:buFont typeface="Montserrat Black"/>
              <a:buNone/>
              <a:defRPr sz="1600">
                <a:latin typeface="Montserrat Black"/>
                <a:ea typeface="Montserrat Black"/>
                <a:cs typeface="Montserrat Black"/>
                <a:sym typeface="Montserrat Black"/>
              </a:defRPr>
            </a:lvl7pPr>
            <a:lvl8pPr lvl="7" algn="ctr" rtl="0">
              <a:spcBef>
                <a:spcPts val="0"/>
              </a:spcBef>
              <a:spcAft>
                <a:spcPts val="0"/>
              </a:spcAft>
              <a:buSzPts val="1600"/>
              <a:buFont typeface="Montserrat Black"/>
              <a:buNone/>
              <a:defRPr sz="1600">
                <a:latin typeface="Montserrat Black"/>
                <a:ea typeface="Montserrat Black"/>
                <a:cs typeface="Montserrat Black"/>
                <a:sym typeface="Montserrat Black"/>
              </a:defRPr>
            </a:lvl8pPr>
            <a:lvl9pPr lvl="8" algn="ctr" rtl="0">
              <a:spcBef>
                <a:spcPts val="0"/>
              </a:spcBef>
              <a:spcAft>
                <a:spcPts val="0"/>
              </a:spcAft>
              <a:buSzPts val="1600"/>
              <a:buFont typeface="Montserrat Black"/>
              <a:buNone/>
              <a:defRPr sz="1600">
                <a:latin typeface="Montserrat Black"/>
                <a:ea typeface="Montserrat Black"/>
                <a:cs typeface="Montserrat Black"/>
                <a:sym typeface="Montserrat Black"/>
              </a:defRPr>
            </a:lvl9pPr>
          </a:lstStyle>
          <a:p>
            <a:endParaRPr/>
          </a:p>
        </p:txBody>
      </p:sp>
      <p:sp>
        <p:nvSpPr>
          <p:cNvPr id="1346" name="Google Shape;1346;p14"/>
          <p:cNvSpPr txBox="1">
            <a:spLocks noGrp="1"/>
          </p:cNvSpPr>
          <p:nvPr>
            <p:ph type="subTitle" idx="6"/>
          </p:nvPr>
        </p:nvSpPr>
        <p:spPr>
          <a:xfrm>
            <a:off x="902775" y="3218169"/>
            <a:ext cx="2183400" cy="765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5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347" name="Google Shape;1347;p14"/>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2500"/>
              <a:buFont typeface="Montserrat Black"/>
              <a:buNone/>
              <a:defRPr sz="2500">
                <a:solidFill>
                  <a:schemeClr val="dk1"/>
                </a:solidFill>
                <a:latin typeface="Montserrat Black"/>
                <a:ea typeface="Montserrat Black"/>
                <a:cs typeface="Montserrat Black"/>
                <a:sym typeface="Montserrat Black"/>
              </a:defRPr>
            </a:lvl1pPr>
            <a:lvl2pPr lvl="1" algn="ctr" rtl="0">
              <a:spcBef>
                <a:spcPts val="0"/>
              </a:spcBef>
              <a:spcAft>
                <a:spcPts val="0"/>
              </a:spcAft>
              <a:buClr>
                <a:schemeClr val="dk1"/>
              </a:buClr>
              <a:buSzPts val="3500"/>
              <a:buNone/>
              <a:defRPr sz="3500">
                <a:solidFill>
                  <a:schemeClr val="dk1"/>
                </a:solidFill>
              </a:defRPr>
            </a:lvl2pPr>
            <a:lvl3pPr lvl="2" algn="ctr" rtl="0">
              <a:spcBef>
                <a:spcPts val="0"/>
              </a:spcBef>
              <a:spcAft>
                <a:spcPts val="0"/>
              </a:spcAft>
              <a:buClr>
                <a:schemeClr val="dk1"/>
              </a:buClr>
              <a:buSzPts val="3500"/>
              <a:buNone/>
              <a:defRPr sz="3500">
                <a:solidFill>
                  <a:schemeClr val="dk1"/>
                </a:solidFill>
              </a:defRPr>
            </a:lvl3pPr>
            <a:lvl4pPr lvl="3" algn="ctr" rtl="0">
              <a:spcBef>
                <a:spcPts val="0"/>
              </a:spcBef>
              <a:spcAft>
                <a:spcPts val="0"/>
              </a:spcAft>
              <a:buClr>
                <a:schemeClr val="dk1"/>
              </a:buClr>
              <a:buSzPts val="3500"/>
              <a:buNone/>
              <a:defRPr sz="3500">
                <a:solidFill>
                  <a:schemeClr val="dk1"/>
                </a:solidFill>
              </a:defRPr>
            </a:lvl4pPr>
            <a:lvl5pPr lvl="4" algn="ctr" rtl="0">
              <a:spcBef>
                <a:spcPts val="0"/>
              </a:spcBef>
              <a:spcAft>
                <a:spcPts val="0"/>
              </a:spcAft>
              <a:buClr>
                <a:schemeClr val="dk1"/>
              </a:buClr>
              <a:buSzPts val="3500"/>
              <a:buNone/>
              <a:defRPr sz="3500">
                <a:solidFill>
                  <a:schemeClr val="dk1"/>
                </a:solidFill>
              </a:defRPr>
            </a:lvl5pPr>
            <a:lvl6pPr lvl="5" algn="ctr" rtl="0">
              <a:spcBef>
                <a:spcPts val="0"/>
              </a:spcBef>
              <a:spcAft>
                <a:spcPts val="0"/>
              </a:spcAft>
              <a:buClr>
                <a:schemeClr val="dk1"/>
              </a:buClr>
              <a:buSzPts val="3500"/>
              <a:buNone/>
              <a:defRPr sz="3500">
                <a:solidFill>
                  <a:schemeClr val="dk1"/>
                </a:solidFill>
              </a:defRPr>
            </a:lvl6pPr>
            <a:lvl7pPr lvl="6" algn="ctr" rtl="0">
              <a:spcBef>
                <a:spcPts val="0"/>
              </a:spcBef>
              <a:spcAft>
                <a:spcPts val="0"/>
              </a:spcAft>
              <a:buClr>
                <a:schemeClr val="dk1"/>
              </a:buClr>
              <a:buSzPts val="3500"/>
              <a:buNone/>
              <a:defRPr sz="3500">
                <a:solidFill>
                  <a:schemeClr val="dk1"/>
                </a:solidFill>
              </a:defRPr>
            </a:lvl7pPr>
            <a:lvl8pPr lvl="7" algn="ctr" rtl="0">
              <a:spcBef>
                <a:spcPts val="0"/>
              </a:spcBef>
              <a:spcAft>
                <a:spcPts val="0"/>
              </a:spcAft>
              <a:buClr>
                <a:schemeClr val="dk1"/>
              </a:buClr>
              <a:buSzPts val="3500"/>
              <a:buNone/>
              <a:defRPr sz="3500">
                <a:solidFill>
                  <a:schemeClr val="dk1"/>
                </a:solidFill>
              </a:defRPr>
            </a:lvl8pPr>
            <a:lvl9pPr lvl="8" algn="ctr" rtl="0">
              <a:spcBef>
                <a:spcPts val="0"/>
              </a:spcBef>
              <a:spcAft>
                <a:spcPts val="0"/>
              </a:spcAft>
              <a:buClr>
                <a:schemeClr val="dk1"/>
              </a:buClr>
              <a:buSzPts val="3500"/>
              <a:buNone/>
              <a:defRPr sz="3500">
                <a:solidFill>
                  <a:schemeClr val="dk1"/>
                </a:solidFill>
              </a:defRPr>
            </a:lvl9pPr>
          </a:lstStyle>
          <a:p>
            <a:endParaRPr/>
          </a:p>
        </p:txBody>
      </p:sp>
      <p:grpSp>
        <p:nvGrpSpPr>
          <p:cNvPr id="1348" name="Google Shape;1348;p14"/>
          <p:cNvGrpSpPr/>
          <p:nvPr/>
        </p:nvGrpSpPr>
        <p:grpSpPr>
          <a:xfrm>
            <a:off x="-2" y="9"/>
            <a:ext cx="3985907" cy="3918269"/>
            <a:chOff x="2524675" y="238075"/>
            <a:chExt cx="1178600" cy="1158600"/>
          </a:xfrm>
        </p:grpSpPr>
        <p:sp>
          <p:nvSpPr>
            <p:cNvPr id="1349" name="Google Shape;1349;p14"/>
            <p:cNvSpPr/>
            <p:nvPr/>
          </p:nvSpPr>
          <p:spPr>
            <a:xfrm>
              <a:off x="3497400" y="667150"/>
              <a:ext cx="10425" cy="10450"/>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14"/>
            <p:cNvSpPr/>
            <p:nvPr/>
          </p:nvSpPr>
          <p:spPr>
            <a:xfrm>
              <a:off x="3513025" y="588975"/>
              <a:ext cx="18300" cy="18300"/>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14"/>
            <p:cNvSpPr/>
            <p:nvPr/>
          </p:nvSpPr>
          <p:spPr>
            <a:xfrm>
              <a:off x="3046675" y="353650"/>
              <a:ext cx="18225" cy="1822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14"/>
            <p:cNvSpPr/>
            <p:nvPr/>
          </p:nvSpPr>
          <p:spPr>
            <a:xfrm>
              <a:off x="3635525" y="746225"/>
              <a:ext cx="13900" cy="13000"/>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14"/>
            <p:cNvSpPr/>
            <p:nvPr/>
          </p:nvSpPr>
          <p:spPr>
            <a:xfrm>
              <a:off x="3680675" y="866075"/>
              <a:ext cx="6075" cy="5225"/>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14"/>
            <p:cNvSpPr/>
            <p:nvPr/>
          </p:nvSpPr>
          <p:spPr>
            <a:xfrm>
              <a:off x="3614675" y="940750"/>
              <a:ext cx="7800" cy="7825"/>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14"/>
            <p:cNvSpPr/>
            <p:nvPr/>
          </p:nvSpPr>
          <p:spPr>
            <a:xfrm>
              <a:off x="3370600" y="819175"/>
              <a:ext cx="7875" cy="7800"/>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14"/>
            <p:cNvSpPr/>
            <p:nvPr/>
          </p:nvSpPr>
          <p:spPr>
            <a:xfrm>
              <a:off x="3692825" y="971125"/>
              <a:ext cx="10450" cy="10450"/>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14"/>
            <p:cNvSpPr/>
            <p:nvPr/>
          </p:nvSpPr>
          <p:spPr>
            <a:xfrm>
              <a:off x="3678025" y="584675"/>
              <a:ext cx="11350" cy="10450"/>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14"/>
            <p:cNvSpPr/>
            <p:nvPr/>
          </p:nvSpPr>
          <p:spPr>
            <a:xfrm>
              <a:off x="3508725" y="484775"/>
              <a:ext cx="5225" cy="5225"/>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14"/>
            <p:cNvSpPr/>
            <p:nvPr/>
          </p:nvSpPr>
          <p:spPr>
            <a:xfrm>
              <a:off x="3587700" y="488250"/>
              <a:ext cx="7875" cy="8700"/>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14"/>
            <p:cNvSpPr/>
            <p:nvPr/>
          </p:nvSpPr>
          <p:spPr>
            <a:xfrm>
              <a:off x="2590675" y="721900"/>
              <a:ext cx="10450" cy="10450"/>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14"/>
            <p:cNvSpPr/>
            <p:nvPr/>
          </p:nvSpPr>
          <p:spPr>
            <a:xfrm>
              <a:off x="2643700" y="910325"/>
              <a:ext cx="7800" cy="7875"/>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14"/>
            <p:cNvSpPr/>
            <p:nvPr/>
          </p:nvSpPr>
          <p:spPr>
            <a:xfrm>
              <a:off x="2628050" y="473500"/>
              <a:ext cx="13025" cy="13925"/>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14"/>
            <p:cNvSpPr/>
            <p:nvPr/>
          </p:nvSpPr>
          <p:spPr>
            <a:xfrm>
              <a:off x="2711425" y="423125"/>
              <a:ext cx="11300" cy="10450"/>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14"/>
            <p:cNvSpPr/>
            <p:nvPr/>
          </p:nvSpPr>
          <p:spPr>
            <a:xfrm>
              <a:off x="2823450" y="422225"/>
              <a:ext cx="7875" cy="7875"/>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14"/>
            <p:cNvSpPr/>
            <p:nvPr/>
          </p:nvSpPr>
          <p:spPr>
            <a:xfrm>
              <a:off x="2628900" y="350175"/>
              <a:ext cx="24350" cy="23450"/>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14"/>
            <p:cNvSpPr/>
            <p:nvPr/>
          </p:nvSpPr>
          <p:spPr>
            <a:xfrm>
              <a:off x="2524675" y="617675"/>
              <a:ext cx="8700" cy="8725"/>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14"/>
            <p:cNvSpPr/>
            <p:nvPr/>
          </p:nvSpPr>
          <p:spPr>
            <a:xfrm>
              <a:off x="2675800" y="1010250"/>
              <a:ext cx="10450" cy="10425"/>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14"/>
            <p:cNvSpPr/>
            <p:nvPr/>
          </p:nvSpPr>
          <p:spPr>
            <a:xfrm>
              <a:off x="3659825" y="425700"/>
              <a:ext cx="15675" cy="1657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14"/>
            <p:cNvSpPr/>
            <p:nvPr/>
          </p:nvSpPr>
          <p:spPr>
            <a:xfrm>
              <a:off x="2648000" y="449175"/>
              <a:ext cx="31600" cy="26675"/>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14"/>
            <p:cNvSpPr/>
            <p:nvPr/>
          </p:nvSpPr>
          <p:spPr>
            <a:xfrm>
              <a:off x="3425350" y="388400"/>
              <a:ext cx="13000" cy="13025"/>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14"/>
            <p:cNvSpPr/>
            <p:nvPr/>
          </p:nvSpPr>
          <p:spPr>
            <a:xfrm>
              <a:off x="3446175" y="364000"/>
              <a:ext cx="30800" cy="26550"/>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14"/>
            <p:cNvSpPr/>
            <p:nvPr/>
          </p:nvSpPr>
          <p:spPr>
            <a:xfrm>
              <a:off x="3565125" y="564800"/>
              <a:ext cx="22600" cy="21175"/>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14"/>
            <p:cNvSpPr/>
            <p:nvPr/>
          </p:nvSpPr>
          <p:spPr>
            <a:xfrm>
              <a:off x="2581175" y="556825"/>
              <a:ext cx="23425" cy="20875"/>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14"/>
            <p:cNvSpPr/>
            <p:nvPr/>
          </p:nvSpPr>
          <p:spPr>
            <a:xfrm>
              <a:off x="2626325" y="995375"/>
              <a:ext cx="23450" cy="20950"/>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14"/>
            <p:cNvSpPr/>
            <p:nvPr/>
          </p:nvSpPr>
          <p:spPr>
            <a:xfrm>
              <a:off x="2681000" y="1163925"/>
              <a:ext cx="7875" cy="8700"/>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14"/>
            <p:cNvSpPr/>
            <p:nvPr/>
          </p:nvSpPr>
          <p:spPr>
            <a:xfrm>
              <a:off x="2713175" y="1264675"/>
              <a:ext cx="10450" cy="10450"/>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14"/>
            <p:cNvSpPr/>
            <p:nvPr/>
          </p:nvSpPr>
          <p:spPr>
            <a:xfrm>
              <a:off x="2663625" y="1249875"/>
              <a:ext cx="23525" cy="20875"/>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14"/>
            <p:cNvSpPr/>
            <p:nvPr/>
          </p:nvSpPr>
          <p:spPr>
            <a:xfrm>
              <a:off x="2814750" y="1231800"/>
              <a:ext cx="23500" cy="21175"/>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14"/>
            <p:cNvSpPr/>
            <p:nvPr/>
          </p:nvSpPr>
          <p:spPr>
            <a:xfrm>
              <a:off x="3113525" y="1375125"/>
              <a:ext cx="22600" cy="2155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14"/>
            <p:cNvSpPr/>
            <p:nvPr/>
          </p:nvSpPr>
          <p:spPr>
            <a:xfrm>
              <a:off x="3361900" y="880350"/>
              <a:ext cx="23500" cy="21325"/>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14"/>
            <p:cNvSpPr/>
            <p:nvPr/>
          </p:nvSpPr>
          <p:spPr>
            <a:xfrm>
              <a:off x="3550400" y="589850"/>
              <a:ext cx="13025" cy="11750"/>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14"/>
            <p:cNvSpPr/>
            <p:nvPr/>
          </p:nvSpPr>
          <p:spPr>
            <a:xfrm>
              <a:off x="2611525" y="679325"/>
              <a:ext cx="13100" cy="11750"/>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14"/>
            <p:cNvSpPr/>
            <p:nvPr/>
          </p:nvSpPr>
          <p:spPr>
            <a:xfrm>
              <a:off x="2570750" y="649975"/>
              <a:ext cx="13000" cy="1215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14"/>
            <p:cNvSpPr/>
            <p:nvPr/>
          </p:nvSpPr>
          <p:spPr>
            <a:xfrm>
              <a:off x="3485225" y="1249050"/>
              <a:ext cx="10450" cy="10425"/>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14"/>
            <p:cNvSpPr/>
            <p:nvPr/>
          </p:nvSpPr>
          <p:spPr>
            <a:xfrm>
              <a:off x="3353225" y="1236050"/>
              <a:ext cx="10450" cy="10450"/>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14"/>
            <p:cNvSpPr/>
            <p:nvPr/>
          </p:nvSpPr>
          <p:spPr>
            <a:xfrm>
              <a:off x="2971075" y="1280300"/>
              <a:ext cx="10450" cy="10450"/>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14"/>
            <p:cNvSpPr/>
            <p:nvPr/>
          </p:nvSpPr>
          <p:spPr>
            <a:xfrm>
              <a:off x="3506975" y="1206650"/>
              <a:ext cx="12175" cy="12200"/>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14"/>
            <p:cNvSpPr/>
            <p:nvPr/>
          </p:nvSpPr>
          <p:spPr>
            <a:xfrm>
              <a:off x="3465300" y="1177425"/>
              <a:ext cx="13000" cy="12125"/>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14"/>
            <p:cNvSpPr/>
            <p:nvPr/>
          </p:nvSpPr>
          <p:spPr>
            <a:xfrm>
              <a:off x="3586875" y="511650"/>
              <a:ext cx="13025" cy="11775"/>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14"/>
            <p:cNvSpPr/>
            <p:nvPr/>
          </p:nvSpPr>
          <p:spPr>
            <a:xfrm>
              <a:off x="2814750" y="337125"/>
              <a:ext cx="8725" cy="8700"/>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14"/>
            <p:cNvSpPr/>
            <p:nvPr/>
          </p:nvSpPr>
          <p:spPr>
            <a:xfrm>
              <a:off x="2886875" y="274600"/>
              <a:ext cx="16500" cy="1655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14"/>
            <p:cNvSpPr/>
            <p:nvPr/>
          </p:nvSpPr>
          <p:spPr>
            <a:xfrm>
              <a:off x="2814750" y="360550"/>
              <a:ext cx="13100" cy="11775"/>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14"/>
            <p:cNvSpPr/>
            <p:nvPr/>
          </p:nvSpPr>
          <p:spPr>
            <a:xfrm>
              <a:off x="3173475" y="406600"/>
              <a:ext cx="5225" cy="5225"/>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14"/>
            <p:cNvSpPr/>
            <p:nvPr/>
          </p:nvSpPr>
          <p:spPr>
            <a:xfrm>
              <a:off x="3332375" y="290225"/>
              <a:ext cx="5225" cy="5225"/>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14"/>
            <p:cNvSpPr/>
            <p:nvPr/>
          </p:nvSpPr>
          <p:spPr>
            <a:xfrm>
              <a:off x="3252475" y="410075"/>
              <a:ext cx="7875" cy="8700"/>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14"/>
            <p:cNvSpPr/>
            <p:nvPr/>
          </p:nvSpPr>
          <p:spPr>
            <a:xfrm>
              <a:off x="3174300" y="291125"/>
              <a:ext cx="8725" cy="7800"/>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14"/>
            <p:cNvSpPr/>
            <p:nvPr/>
          </p:nvSpPr>
          <p:spPr>
            <a:xfrm>
              <a:off x="3251650" y="433500"/>
              <a:ext cx="13000" cy="11775"/>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14"/>
            <p:cNvSpPr/>
            <p:nvPr/>
          </p:nvSpPr>
          <p:spPr>
            <a:xfrm>
              <a:off x="3001525" y="238075"/>
              <a:ext cx="13000" cy="11775"/>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14"/>
            <p:cNvSpPr/>
            <p:nvPr/>
          </p:nvSpPr>
          <p:spPr>
            <a:xfrm>
              <a:off x="3329800" y="871425"/>
              <a:ext cx="13025" cy="11975"/>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14"/>
            <p:cNvSpPr/>
            <p:nvPr/>
          </p:nvSpPr>
          <p:spPr>
            <a:xfrm>
              <a:off x="3656350" y="710775"/>
              <a:ext cx="13025" cy="1215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14"/>
            <p:cNvSpPr/>
            <p:nvPr/>
          </p:nvSpPr>
          <p:spPr>
            <a:xfrm>
              <a:off x="3354950" y="914000"/>
              <a:ext cx="12200" cy="1215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14"/>
            <p:cNvSpPr/>
            <p:nvPr/>
          </p:nvSpPr>
          <p:spPr>
            <a:xfrm>
              <a:off x="3649400" y="838225"/>
              <a:ext cx="13025" cy="11775"/>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3" name="Google Shape;1403;p14"/>
          <p:cNvGrpSpPr/>
          <p:nvPr/>
        </p:nvGrpSpPr>
        <p:grpSpPr>
          <a:xfrm rot="10800000">
            <a:off x="5303899" y="8"/>
            <a:ext cx="3840097" cy="2558635"/>
            <a:chOff x="235225" y="2771600"/>
            <a:chExt cx="3133750" cy="2088000"/>
          </a:xfrm>
        </p:grpSpPr>
        <p:sp>
          <p:nvSpPr>
            <p:cNvPr id="1404" name="Google Shape;1404;p14"/>
            <p:cNvSpPr/>
            <p:nvPr/>
          </p:nvSpPr>
          <p:spPr>
            <a:xfrm>
              <a:off x="2616250" y="4833875"/>
              <a:ext cx="390300" cy="25725"/>
            </a:xfrm>
            <a:custGeom>
              <a:avLst/>
              <a:gdLst/>
              <a:ahLst/>
              <a:cxnLst/>
              <a:rect l="l" t="t" r="r" b="b"/>
              <a:pathLst>
                <a:path w="15612" h="1029" extrusionOk="0">
                  <a:moveTo>
                    <a:pt x="7918" y="0"/>
                  </a:moveTo>
                  <a:cubicBezTo>
                    <a:pt x="6022" y="0"/>
                    <a:pt x="4126" y="195"/>
                    <a:pt x="2230" y="583"/>
                  </a:cubicBezTo>
                  <a:cubicBezTo>
                    <a:pt x="1445" y="699"/>
                    <a:pt x="776" y="922"/>
                    <a:pt x="0" y="1029"/>
                  </a:cubicBezTo>
                  <a:lnTo>
                    <a:pt x="15612" y="1029"/>
                  </a:lnTo>
                  <a:cubicBezTo>
                    <a:pt x="14943" y="806"/>
                    <a:pt x="14274" y="699"/>
                    <a:pt x="13605" y="583"/>
                  </a:cubicBezTo>
                  <a:cubicBezTo>
                    <a:pt x="11709" y="195"/>
                    <a:pt x="9813" y="0"/>
                    <a:pt x="79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14"/>
            <p:cNvSpPr/>
            <p:nvPr/>
          </p:nvSpPr>
          <p:spPr>
            <a:xfrm>
              <a:off x="235225" y="3025200"/>
              <a:ext cx="1299375" cy="1834400"/>
            </a:xfrm>
            <a:custGeom>
              <a:avLst/>
              <a:gdLst/>
              <a:ahLst/>
              <a:cxnLst/>
              <a:rect l="l" t="t" r="r" b="b"/>
              <a:pathLst>
                <a:path w="51975" h="73376" extrusionOk="0">
                  <a:moveTo>
                    <a:pt x="116" y="0"/>
                  </a:moveTo>
                  <a:lnTo>
                    <a:pt x="116" y="73376"/>
                  </a:lnTo>
                  <a:lnTo>
                    <a:pt x="51974" y="73376"/>
                  </a:lnTo>
                  <a:cubicBezTo>
                    <a:pt x="50297" y="72930"/>
                    <a:pt x="48629" y="72376"/>
                    <a:pt x="47067" y="71814"/>
                  </a:cubicBezTo>
                  <a:cubicBezTo>
                    <a:pt x="43945" y="70922"/>
                    <a:pt x="40823" y="69584"/>
                    <a:pt x="38592" y="67247"/>
                  </a:cubicBezTo>
                  <a:cubicBezTo>
                    <a:pt x="36469" y="64901"/>
                    <a:pt x="34462" y="62340"/>
                    <a:pt x="31679" y="60779"/>
                  </a:cubicBezTo>
                  <a:cubicBezTo>
                    <a:pt x="28110" y="58879"/>
                    <a:pt x="24203" y="58772"/>
                    <a:pt x="20411" y="57987"/>
                  </a:cubicBezTo>
                  <a:cubicBezTo>
                    <a:pt x="16843" y="57318"/>
                    <a:pt x="13498" y="56203"/>
                    <a:pt x="10598" y="53972"/>
                  </a:cubicBezTo>
                  <a:cubicBezTo>
                    <a:pt x="4246" y="49066"/>
                    <a:pt x="1231" y="41706"/>
                    <a:pt x="562" y="33900"/>
                  </a:cubicBezTo>
                  <a:cubicBezTo>
                    <a:pt x="0" y="26094"/>
                    <a:pt x="2462" y="18511"/>
                    <a:pt x="2239" y="10705"/>
                  </a:cubicBezTo>
                  <a:cubicBezTo>
                    <a:pt x="2239" y="7137"/>
                    <a:pt x="1677" y="3461"/>
                    <a:pt x="232" y="223"/>
                  </a:cubicBezTo>
                  <a:cubicBezTo>
                    <a:pt x="232" y="223"/>
                    <a:pt x="116" y="116"/>
                    <a:pt x="1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14"/>
            <p:cNvSpPr/>
            <p:nvPr/>
          </p:nvSpPr>
          <p:spPr>
            <a:xfrm>
              <a:off x="238125" y="2771600"/>
              <a:ext cx="3130850" cy="2088000"/>
            </a:xfrm>
            <a:custGeom>
              <a:avLst/>
              <a:gdLst/>
              <a:ahLst/>
              <a:cxnLst/>
              <a:rect l="l" t="t" r="r" b="b"/>
              <a:pathLst>
                <a:path w="125234" h="83520" extrusionOk="0">
                  <a:moveTo>
                    <a:pt x="0" y="1"/>
                  </a:moveTo>
                  <a:lnTo>
                    <a:pt x="0" y="6915"/>
                  </a:lnTo>
                  <a:cubicBezTo>
                    <a:pt x="1900" y="9591"/>
                    <a:pt x="3122" y="12713"/>
                    <a:pt x="3684" y="15943"/>
                  </a:cubicBezTo>
                  <a:cubicBezTo>
                    <a:pt x="4684" y="22527"/>
                    <a:pt x="3345" y="28878"/>
                    <a:pt x="2569" y="35346"/>
                  </a:cubicBezTo>
                  <a:cubicBezTo>
                    <a:pt x="1784" y="42483"/>
                    <a:pt x="2453" y="50066"/>
                    <a:pt x="5799" y="56534"/>
                  </a:cubicBezTo>
                  <a:cubicBezTo>
                    <a:pt x="7583" y="59879"/>
                    <a:pt x="9929" y="62894"/>
                    <a:pt x="13275" y="64785"/>
                  </a:cubicBezTo>
                  <a:cubicBezTo>
                    <a:pt x="16174" y="66463"/>
                    <a:pt x="19519" y="67239"/>
                    <a:pt x="22865" y="67801"/>
                  </a:cubicBezTo>
                  <a:cubicBezTo>
                    <a:pt x="26433" y="68247"/>
                    <a:pt x="29886" y="68800"/>
                    <a:pt x="32901" y="70807"/>
                  </a:cubicBezTo>
                  <a:cubicBezTo>
                    <a:pt x="35907" y="72814"/>
                    <a:pt x="38137" y="75830"/>
                    <a:pt x="41260" y="77721"/>
                  </a:cubicBezTo>
                  <a:cubicBezTo>
                    <a:pt x="44828" y="79844"/>
                    <a:pt x="49182" y="80736"/>
                    <a:pt x="53080" y="81851"/>
                  </a:cubicBezTo>
                  <a:cubicBezTo>
                    <a:pt x="55203" y="82405"/>
                    <a:pt x="57434" y="82967"/>
                    <a:pt x="59548" y="83520"/>
                  </a:cubicBezTo>
                  <a:lnTo>
                    <a:pt x="86311" y="83520"/>
                  </a:lnTo>
                  <a:cubicBezTo>
                    <a:pt x="89880" y="82851"/>
                    <a:pt x="93341" y="81958"/>
                    <a:pt x="96909" y="81289"/>
                  </a:cubicBezTo>
                  <a:cubicBezTo>
                    <a:pt x="98997" y="80874"/>
                    <a:pt x="101118" y="80647"/>
                    <a:pt x="103238" y="80647"/>
                  </a:cubicBezTo>
                  <a:cubicBezTo>
                    <a:pt x="105077" y="80647"/>
                    <a:pt x="106915" y="80818"/>
                    <a:pt x="108730" y="81182"/>
                  </a:cubicBezTo>
                  <a:cubicBezTo>
                    <a:pt x="111183" y="81735"/>
                    <a:pt x="113413" y="82520"/>
                    <a:pt x="115751" y="83520"/>
                  </a:cubicBezTo>
                  <a:lnTo>
                    <a:pt x="125234" y="83520"/>
                  </a:lnTo>
                  <a:cubicBezTo>
                    <a:pt x="124342" y="82744"/>
                    <a:pt x="123449" y="82074"/>
                    <a:pt x="122557" y="81405"/>
                  </a:cubicBezTo>
                  <a:cubicBezTo>
                    <a:pt x="115864" y="76771"/>
                    <a:pt x="107818" y="74901"/>
                    <a:pt x="99819" y="74901"/>
                  </a:cubicBezTo>
                  <a:cubicBezTo>
                    <a:pt x="95685" y="74901"/>
                    <a:pt x="91564" y="75400"/>
                    <a:pt x="87649" y="76276"/>
                  </a:cubicBezTo>
                  <a:cubicBezTo>
                    <a:pt x="83004" y="77261"/>
                    <a:pt x="78181" y="79000"/>
                    <a:pt x="73516" y="79000"/>
                  </a:cubicBezTo>
                  <a:cubicBezTo>
                    <a:pt x="70791" y="79000"/>
                    <a:pt x="68120" y="78406"/>
                    <a:pt x="65570" y="76722"/>
                  </a:cubicBezTo>
                  <a:cubicBezTo>
                    <a:pt x="62563" y="74599"/>
                    <a:pt x="60556" y="71253"/>
                    <a:pt x="57880" y="68693"/>
                  </a:cubicBezTo>
                  <a:cubicBezTo>
                    <a:pt x="54980" y="65901"/>
                    <a:pt x="51635" y="64232"/>
                    <a:pt x="47844" y="63447"/>
                  </a:cubicBezTo>
                  <a:cubicBezTo>
                    <a:pt x="44235" y="62797"/>
                    <a:pt x="40508" y="62755"/>
                    <a:pt x="36769" y="62755"/>
                  </a:cubicBezTo>
                  <a:cubicBezTo>
                    <a:pt x="36218" y="62755"/>
                    <a:pt x="35666" y="62756"/>
                    <a:pt x="35115" y="62756"/>
                  </a:cubicBezTo>
                  <a:cubicBezTo>
                    <a:pt x="29809" y="62756"/>
                    <a:pt x="24510" y="62672"/>
                    <a:pt x="19519" y="60887"/>
                  </a:cubicBezTo>
                  <a:cubicBezTo>
                    <a:pt x="9367" y="57203"/>
                    <a:pt x="5915" y="47505"/>
                    <a:pt x="7253" y="36131"/>
                  </a:cubicBezTo>
                  <a:cubicBezTo>
                    <a:pt x="8698" y="24311"/>
                    <a:pt x="11374" y="14498"/>
                    <a:pt x="3791" y="4568"/>
                  </a:cubicBezTo>
                  <a:cubicBezTo>
                    <a:pt x="2676" y="3123"/>
                    <a:pt x="1338" y="1562"/>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14"/>
            <p:cNvSpPr/>
            <p:nvPr/>
          </p:nvSpPr>
          <p:spPr>
            <a:xfrm>
              <a:off x="2395900" y="4787775"/>
              <a:ext cx="736000" cy="71825"/>
            </a:xfrm>
            <a:custGeom>
              <a:avLst/>
              <a:gdLst/>
              <a:ahLst/>
              <a:cxnLst/>
              <a:rect l="l" t="t" r="r" b="b"/>
              <a:pathLst>
                <a:path w="29440" h="2873" extrusionOk="0">
                  <a:moveTo>
                    <a:pt x="16927" y="0"/>
                  </a:moveTo>
                  <a:cubicBezTo>
                    <a:pt x="14807" y="0"/>
                    <a:pt x="12686" y="227"/>
                    <a:pt x="10598" y="642"/>
                  </a:cubicBezTo>
                  <a:cubicBezTo>
                    <a:pt x="7030" y="1311"/>
                    <a:pt x="3569" y="2204"/>
                    <a:pt x="0" y="2873"/>
                  </a:cubicBezTo>
                  <a:lnTo>
                    <a:pt x="8814" y="2873"/>
                  </a:lnTo>
                  <a:cubicBezTo>
                    <a:pt x="9590" y="2766"/>
                    <a:pt x="10259" y="2543"/>
                    <a:pt x="11044" y="2427"/>
                  </a:cubicBezTo>
                  <a:cubicBezTo>
                    <a:pt x="12940" y="2039"/>
                    <a:pt x="14836" y="1844"/>
                    <a:pt x="16732" y="1844"/>
                  </a:cubicBezTo>
                  <a:cubicBezTo>
                    <a:pt x="18627" y="1844"/>
                    <a:pt x="20523" y="2039"/>
                    <a:pt x="22419" y="2427"/>
                  </a:cubicBezTo>
                  <a:cubicBezTo>
                    <a:pt x="23088" y="2543"/>
                    <a:pt x="23757" y="2650"/>
                    <a:pt x="24426" y="2873"/>
                  </a:cubicBezTo>
                  <a:lnTo>
                    <a:pt x="29440" y="2873"/>
                  </a:lnTo>
                  <a:cubicBezTo>
                    <a:pt x="27102" y="1873"/>
                    <a:pt x="24872" y="1088"/>
                    <a:pt x="22419" y="535"/>
                  </a:cubicBezTo>
                  <a:cubicBezTo>
                    <a:pt x="20604" y="171"/>
                    <a:pt x="18766" y="0"/>
                    <a:pt x="169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14"/>
            <p:cNvSpPr/>
            <p:nvPr/>
          </p:nvSpPr>
          <p:spPr>
            <a:xfrm>
              <a:off x="235225" y="2944450"/>
              <a:ext cx="1491600" cy="1915150"/>
            </a:xfrm>
            <a:custGeom>
              <a:avLst/>
              <a:gdLst/>
              <a:ahLst/>
              <a:cxnLst/>
              <a:rect l="l" t="t" r="r" b="b"/>
              <a:pathLst>
                <a:path w="59664" h="76606" extrusionOk="0">
                  <a:moveTo>
                    <a:pt x="116" y="1"/>
                  </a:moveTo>
                  <a:lnTo>
                    <a:pt x="116" y="3230"/>
                  </a:lnTo>
                  <a:cubicBezTo>
                    <a:pt x="116" y="3346"/>
                    <a:pt x="232" y="3453"/>
                    <a:pt x="232" y="3453"/>
                  </a:cubicBezTo>
                  <a:cubicBezTo>
                    <a:pt x="1677" y="6691"/>
                    <a:pt x="2239" y="10367"/>
                    <a:pt x="2239" y="13935"/>
                  </a:cubicBezTo>
                  <a:cubicBezTo>
                    <a:pt x="2462" y="21741"/>
                    <a:pt x="0" y="29324"/>
                    <a:pt x="562" y="37130"/>
                  </a:cubicBezTo>
                  <a:cubicBezTo>
                    <a:pt x="1231" y="44936"/>
                    <a:pt x="4246" y="52296"/>
                    <a:pt x="10598" y="57202"/>
                  </a:cubicBezTo>
                  <a:cubicBezTo>
                    <a:pt x="13498" y="59433"/>
                    <a:pt x="16843" y="60548"/>
                    <a:pt x="20411" y="61217"/>
                  </a:cubicBezTo>
                  <a:cubicBezTo>
                    <a:pt x="24203" y="62002"/>
                    <a:pt x="28110" y="62109"/>
                    <a:pt x="31679" y="64009"/>
                  </a:cubicBezTo>
                  <a:cubicBezTo>
                    <a:pt x="34462" y="65570"/>
                    <a:pt x="36469" y="68131"/>
                    <a:pt x="38592" y="70477"/>
                  </a:cubicBezTo>
                  <a:cubicBezTo>
                    <a:pt x="40823" y="72814"/>
                    <a:pt x="43945" y="74152"/>
                    <a:pt x="47067" y="75044"/>
                  </a:cubicBezTo>
                  <a:cubicBezTo>
                    <a:pt x="48629" y="75606"/>
                    <a:pt x="50297" y="76160"/>
                    <a:pt x="51974" y="76606"/>
                  </a:cubicBezTo>
                  <a:lnTo>
                    <a:pt x="59664" y="76606"/>
                  </a:lnTo>
                  <a:cubicBezTo>
                    <a:pt x="57550" y="76053"/>
                    <a:pt x="55319" y="75491"/>
                    <a:pt x="53196" y="74937"/>
                  </a:cubicBezTo>
                  <a:cubicBezTo>
                    <a:pt x="49298" y="73822"/>
                    <a:pt x="44944" y="72930"/>
                    <a:pt x="41376" y="70807"/>
                  </a:cubicBezTo>
                  <a:cubicBezTo>
                    <a:pt x="38253" y="68916"/>
                    <a:pt x="36023" y="65900"/>
                    <a:pt x="33017" y="63893"/>
                  </a:cubicBezTo>
                  <a:cubicBezTo>
                    <a:pt x="30002" y="61886"/>
                    <a:pt x="26549" y="61333"/>
                    <a:pt x="22981" y="60887"/>
                  </a:cubicBezTo>
                  <a:cubicBezTo>
                    <a:pt x="19635" y="60325"/>
                    <a:pt x="16290" y="59549"/>
                    <a:pt x="13391" y="57871"/>
                  </a:cubicBezTo>
                  <a:cubicBezTo>
                    <a:pt x="10045" y="55980"/>
                    <a:pt x="7699" y="52965"/>
                    <a:pt x="5915" y="49620"/>
                  </a:cubicBezTo>
                  <a:cubicBezTo>
                    <a:pt x="2569" y="43152"/>
                    <a:pt x="1900" y="35569"/>
                    <a:pt x="2685" y="28432"/>
                  </a:cubicBezTo>
                  <a:cubicBezTo>
                    <a:pt x="3461" y="21964"/>
                    <a:pt x="4800" y="15613"/>
                    <a:pt x="3800" y="9029"/>
                  </a:cubicBezTo>
                  <a:cubicBezTo>
                    <a:pt x="3238" y="5799"/>
                    <a:pt x="2016" y="2677"/>
                    <a:pt x="1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9" name="Google Shape;1409;p14"/>
          <p:cNvGrpSpPr/>
          <p:nvPr/>
        </p:nvGrpSpPr>
        <p:grpSpPr>
          <a:xfrm rot="-5400000" flipH="1">
            <a:off x="-784725" y="2727175"/>
            <a:ext cx="3189300" cy="1619850"/>
            <a:chOff x="4185675" y="845125"/>
            <a:chExt cx="3189300" cy="1619850"/>
          </a:xfrm>
        </p:grpSpPr>
        <p:sp>
          <p:nvSpPr>
            <p:cNvPr id="1410" name="Google Shape;1410;p14"/>
            <p:cNvSpPr/>
            <p:nvPr/>
          </p:nvSpPr>
          <p:spPr>
            <a:xfrm>
              <a:off x="4185675" y="845125"/>
              <a:ext cx="3189300" cy="1619850"/>
            </a:xfrm>
            <a:custGeom>
              <a:avLst/>
              <a:gdLst/>
              <a:ahLst/>
              <a:cxnLst/>
              <a:rect l="l" t="t" r="r" b="b"/>
              <a:pathLst>
                <a:path w="127572" h="64794" extrusionOk="0">
                  <a:moveTo>
                    <a:pt x="113336" y="23816"/>
                  </a:moveTo>
                  <a:cubicBezTo>
                    <a:pt x="113349" y="23816"/>
                    <a:pt x="113375" y="23828"/>
                    <a:pt x="113414" y="23864"/>
                  </a:cubicBezTo>
                  <a:cubicBezTo>
                    <a:pt x="113336" y="23864"/>
                    <a:pt x="113311" y="23816"/>
                    <a:pt x="113336" y="23816"/>
                  </a:cubicBezTo>
                  <a:close/>
                  <a:moveTo>
                    <a:pt x="1" y="0"/>
                  </a:moveTo>
                  <a:cubicBezTo>
                    <a:pt x="11578" y="3144"/>
                    <a:pt x="24234" y="3902"/>
                    <a:pt x="36229" y="3902"/>
                  </a:cubicBezTo>
                  <a:cubicBezTo>
                    <a:pt x="39143" y="3902"/>
                    <a:pt x="42018" y="3858"/>
                    <a:pt x="44829" y="3791"/>
                  </a:cubicBezTo>
                  <a:cubicBezTo>
                    <a:pt x="47556" y="3735"/>
                    <a:pt x="50348" y="3599"/>
                    <a:pt x="53102" y="3599"/>
                  </a:cubicBezTo>
                  <a:cubicBezTo>
                    <a:pt x="61161" y="3599"/>
                    <a:pt x="68895" y="4764"/>
                    <a:pt x="73715" y="12489"/>
                  </a:cubicBezTo>
                  <a:cubicBezTo>
                    <a:pt x="78060" y="19403"/>
                    <a:pt x="81967" y="26433"/>
                    <a:pt x="90772" y="28101"/>
                  </a:cubicBezTo>
                  <a:cubicBezTo>
                    <a:pt x="98694" y="29662"/>
                    <a:pt x="106054" y="27325"/>
                    <a:pt x="111184" y="35354"/>
                  </a:cubicBezTo>
                  <a:cubicBezTo>
                    <a:pt x="113075" y="38360"/>
                    <a:pt x="113744" y="41822"/>
                    <a:pt x="114413" y="45274"/>
                  </a:cubicBezTo>
                  <a:cubicBezTo>
                    <a:pt x="115421" y="50520"/>
                    <a:pt x="117651" y="54864"/>
                    <a:pt x="120997" y="58995"/>
                  </a:cubicBezTo>
                  <a:cubicBezTo>
                    <a:pt x="123004" y="61225"/>
                    <a:pt x="125234" y="63232"/>
                    <a:pt x="127571" y="64793"/>
                  </a:cubicBezTo>
                  <a:lnTo>
                    <a:pt x="127571" y="52527"/>
                  </a:lnTo>
                  <a:cubicBezTo>
                    <a:pt x="125787" y="51073"/>
                    <a:pt x="124226" y="49405"/>
                    <a:pt x="122888" y="47505"/>
                  </a:cubicBezTo>
                  <a:cubicBezTo>
                    <a:pt x="120328" y="43606"/>
                    <a:pt x="118650" y="39146"/>
                    <a:pt x="117981" y="34569"/>
                  </a:cubicBezTo>
                  <a:cubicBezTo>
                    <a:pt x="117428" y="30555"/>
                    <a:pt x="117535" y="25871"/>
                    <a:pt x="113414" y="23864"/>
                  </a:cubicBezTo>
                  <a:lnTo>
                    <a:pt x="113414" y="23864"/>
                  </a:lnTo>
                  <a:cubicBezTo>
                    <a:pt x="116643" y="25095"/>
                    <a:pt x="117874" y="28324"/>
                    <a:pt x="118650" y="31447"/>
                  </a:cubicBezTo>
                  <a:cubicBezTo>
                    <a:pt x="119766" y="35907"/>
                    <a:pt x="120774" y="40484"/>
                    <a:pt x="123111" y="44382"/>
                  </a:cubicBezTo>
                  <a:cubicBezTo>
                    <a:pt x="124342" y="46505"/>
                    <a:pt x="125787" y="48397"/>
                    <a:pt x="127571" y="50074"/>
                  </a:cubicBezTo>
                  <a:lnTo>
                    <a:pt x="127571" y="0"/>
                  </a:lnTo>
                  <a:lnTo>
                    <a:pt x="70816" y="0"/>
                  </a:lnTo>
                  <a:cubicBezTo>
                    <a:pt x="72154" y="339"/>
                    <a:pt x="73376" y="669"/>
                    <a:pt x="74714" y="1115"/>
                  </a:cubicBezTo>
                  <a:cubicBezTo>
                    <a:pt x="78399" y="2230"/>
                    <a:pt x="82297" y="3568"/>
                    <a:pt x="85420" y="5915"/>
                  </a:cubicBezTo>
                  <a:cubicBezTo>
                    <a:pt x="87766" y="7699"/>
                    <a:pt x="89211" y="10036"/>
                    <a:pt x="90665" y="12489"/>
                  </a:cubicBezTo>
                  <a:cubicBezTo>
                    <a:pt x="92226" y="15389"/>
                    <a:pt x="93225" y="19180"/>
                    <a:pt x="96571" y="20634"/>
                  </a:cubicBezTo>
                  <a:cubicBezTo>
                    <a:pt x="100701" y="22419"/>
                    <a:pt x="105608" y="22080"/>
                    <a:pt x="109952" y="22749"/>
                  </a:cubicBezTo>
                  <a:cubicBezTo>
                    <a:pt x="110068" y="22749"/>
                    <a:pt x="110068" y="22865"/>
                    <a:pt x="109952" y="22865"/>
                  </a:cubicBezTo>
                  <a:cubicBezTo>
                    <a:pt x="105715" y="22642"/>
                    <a:pt x="101147" y="23195"/>
                    <a:pt x="97017" y="21749"/>
                  </a:cubicBezTo>
                  <a:cubicBezTo>
                    <a:pt x="94118" y="20857"/>
                    <a:pt x="92110" y="18734"/>
                    <a:pt x="90549" y="16174"/>
                  </a:cubicBezTo>
                  <a:cubicBezTo>
                    <a:pt x="88988" y="13498"/>
                    <a:pt x="87543" y="10482"/>
                    <a:pt x="85312" y="8368"/>
                  </a:cubicBezTo>
                  <a:cubicBezTo>
                    <a:pt x="82413" y="5692"/>
                    <a:pt x="78506" y="4237"/>
                    <a:pt x="74714" y="3122"/>
                  </a:cubicBezTo>
                  <a:cubicBezTo>
                    <a:pt x="70254" y="1677"/>
                    <a:pt x="65686" y="785"/>
                    <a:pt x="611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14"/>
            <p:cNvSpPr/>
            <p:nvPr/>
          </p:nvSpPr>
          <p:spPr>
            <a:xfrm>
              <a:off x="5713400" y="845125"/>
              <a:ext cx="1224000" cy="579875"/>
            </a:xfrm>
            <a:custGeom>
              <a:avLst/>
              <a:gdLst/>
              <a:ahLst/>
              <a:cxnLst/>
              <a:rect l="l" t="t" r="r" b="b"/>
              <a:pathLst>
                <a:path w="48960" h="23195" extrusionOk="0">
                  <a:moveTo>
                    <a:pt x="1" y="0"/>
                  </a:moveTo>
                  <a:cubicBezTo>
                    <a:pt x="4577" y="785"/>
                    <a:pt x="9145" y="1677"/>
                    <a:pt x="13605" y="3122"/>
                  </a:cubicBezTo>
                  <a:cubicBezTo>
                    <a:pt x="17397" y="4237"/>
                    <a:pt x="21304" y="5692"/>
                    <a:pt x="24203" y="8368"/>
                  </a:cubicBezTo>
                  <a:cubicBezTo>
                    <a:pt x="26434" y="10482"/>
                    <a:pt x="27879" y="13498"/>
                    <a:pt x="29440" y="16174"/>
                  </a:cubicBezTo>
                  <a:cubicBezTo>
                    <a:pt x="31001" y="18734"/>
                    <a:pt x="33009" y="20857"/>
                    <a:pt x="35908" y="21749"/>
                  </a:cubicBezTo>
                  <a:cubicBezTo>
                    <a:pt x="40038" y="23195"/>
                    <a:pt x="44606" y="22642"/>
                    <a:pt x="48843" y="22865"/>
                  </a:cubicBezTo>
                  <a:cubicBezTo>
                    <a:pt x="48959" y="22865"/>
                    <a:pt x="48959" y="22749"/>
                    <a:pt x="48843" y="22749"/>
                  </a:cubicBezTo>
                  <a:cubicBezTo>
                    <a:pt x="44499" y="22080"/>
                    <a:pt x="39592" y="22419"/>
                    <a:pt x="35462" y="20634"/>
                  </a:cubicBezTo>
                  <a:cubicBezTo>
                    <a:pt x="32116" y="19180"/>
                    <a:pt x="31117" y="15389"/>
                    <a:pt x="29556" y="12489"/>
                  </a:cubicBezTo>
                  <a:cubicBezTo>
                    <a:pt x="28102" y="10036"/>
                    <a:pt x="26657" y="7699"/>
                    <a:pt x="24311" y="5915"/>
                  </a:cubicBezTo>
                  <a:cubicBezTo>
                    <a:pt x="21188" y="3568"/>
                    <a:pt x="17290" y="2230"/>
                    <a:pt x="13605" y="1115"/>
                  </a:cubicBezTo>
                  <a:cubicBezTo>
                    <a:pt x="12267" y="669"/>
                    <a:pt x="11045" y="339"/>
                    <a:pt x="97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14"/>
            <p:cNvSpPr/>
            <p:nvPr/>
          </p:nvSpPr>
          <p:spPr>
            <a:xfrm>
              <a:off x="7018425" y="1440525"/>
              <a:ext cx="356550" cy="717800"/>
            </a:xfrm>
            <a:custGeom>
              <a:avLst/>
              <a:gdLst/>
              <a:ahLst/>
              <a:cxnLst/>
              <a:rect l="l" t="t" r="r" b="b"/>
              <a:pathLst>
                <a:path w="14262" h="28712" extrusionOk="0">
                  <a:moveTo>
                    <a:pt x="26" y="0"/>
                  </a:moveTo>
                  <a:cubicBezTo>
                    <a:pt x="1" y="0"/>
                    <a:pt x="26" y="48"/>
                    <a:pt x="104" y="48"/>
                  </a:cubicBezTo>
                  <a:cubicBezTo>
                    <a:pt x="65" y="12"/>
                    <a:pt x="39" y="0"/>
                    <a:pt x="26" y="0"/>
                  </a:cubicBezTo>
                  <a:close/>
                  <a:moveTo>
                    <a:pt x="104" y="48"/>
                  </a:moveTo>
                  <a:lnTo>
                    <a:pt x="104" y="48"/>
                  </a:lnTo>
                  <a:cubicBezTo>
                    <a:pt x="4225" y="2055"/>
                    <a:pt x="4118" y="6739"/>
                    <a:pt x="4671" y="10753"/>
                  </a:cubicBezTo>
                  <a:cubicBezTo>
                    <a:pt x="5340" y="15330"/>
                    <a:pt x="7018" y="19790"/>
                    <a:pt x="9578" y="23689"/>
                  </a:cubicBezTo>
                  <a:cubicBezTo>
                    <a:pt x="10916" y="25589"/>
                    <a:pt x="12477" y="27257"/>
                    <a:pt x="14261" y="28711"/>
                  </a:cubicBezTo>
                  <a:lnTo>
                    <a:pt x="14261" y="26258"/>
                  </a:lnTo>
                  <a:cubicBezTo>
                    <a:pt x="12477" y="24581"/>
                    <a:pt x="11032" y="22689"/>
                    <a:pt x="9801" y="20566"/>
                  </a:cubicBezTo>
                  <a:cubicBezTo>
                    <a:pt x="7464" y="16668"/>
                    <a:pt x="6456" y="12091"/>
                    <a:pt x="5340" y="7631"/>
                  </a:cubicBezTo>
                  <a:cubicBezTo>
                    <a:pt x="4564" y="4508"/>
                    <a:pt x="3333" y="1279"/>
                    <a:pt x="104" y="4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3" name="Google Shape;1413;p14"/>
          <p:cNvGrpSpPr/>
          <p:nvPr/>
        </p:nvGrpSpPr>
        <p:grpSpPr>
          <a:xfrm>
            <a:off x="5866101" y="3895490"/>
            <a:ext cx="3277907" cy="1263055"/>
            <a:chOff x="1766764" y="-4125385"/>
            <a:chExt cx="3277907" cy="1263055"/>
          </a:xfrm>
        </p:grpSpPr>
        <p:sp>
          <p:nvSpPr>
            <p:cNvPr id="1414" name="Google Shape;1414;p14"/>
            <p:cNvSpPr/>
            <p:nvPr/>
          </p:nvSpPr>
          <p:spPr>
            <a:xfrm rot="5400000" flipH="1">
              <a:off x="3734649" y="-3464435"/>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14"/>
            <p:cNvSpPr/>
            <p:nvPr/>
          </p:nvSpPr>
          <p:spPr>
            <a:xfrm rot="5400000" flipH="1">
              <a:off x="3972439" y="-3543867"/>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14"/>
            <p:cNvSpPr/>
            <p:nvPr/>
          </p:nvSpPr>
          <p:spPr>
            <a:xfrm rot="5400000" flipH="1">
              <a:off x="3457037" y="-3941748"/>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14"/>
            <p:cNvSpPr/>
            <p:nvPr/>
          </p:nvSpPr>
          <p:spPr>
            <a:xfrm rot="5400000" flipH="1">
              <a:off x="3078095" y="-4068062"/>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14"/>
            <p:cNvSpPr/>
            <p:nvPr/>
          </p:nvSpPr>
          <p:spPr>
            <a:xfrm rot="5400000" flipH="1">
              <a:off x="2818238" y="-3852170"/>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14"/>
            <p:cNvSpPr/>
            <p:nvPr/>
          </p:nvSpPr>
          <p:spPr>
            <a:xfrm rot="5400000" flipH="1">
              <a:off x="3229308" y="-3026817"/>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14"/>
            <p:cNvSpPr/>
            <p:nvPr/>
          </p:nvSpPr>
          <p:spPr>
            <a:xfrm rot="5400000" flipH="1">
              <a:off x="2706594" y="-4125385"/>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14"/>
            <p:cNvSpPr/>
            <p:nvPr/>
          </p:nvSpPr>
          <p:spPr>
            <a:xfrm rot="5400000" flipH="1">
              <a:off x="4012007" y="-4076855"/>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14"/>
            <p:cNvSpPr/>
            <p:nvPr/>
          </p:nvSpPr>
          <p:spPr>
            <a:xfrm rot="5400000" flipH="1">
              <a:off x="4369051" y="-3485107"/>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14"/>
            <p:cNvSpPr/>
            <p:nvPr/>
          </p:nvSpPr>
          <p:spPr>
            <a:xfrm rot="5400000" flipH="1">
              <a:off x="4346942" y="-376254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14"/>
            <p:cNvSpPr/>
            <p:nvPr/>
          </p:nvSpPr>
          <p:spPr>
            <a:xfrm rot="5400000" flipH="1">
              <a:off x="4531974" y="-403297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14"/>
            <p:cNvSpPr/>
            <p:nvPr/>
          </p:nvSpPr>
          <p:spPr>
            <a:xfrm rot="5400000" flipH="1">
              <a:off x="4668645" y="-3229477"/>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14"/>
            <p:cNvSpPr/>
            <p:nvPr/>
          </p:nvSpPr>
          <p:spPr>
            <a:xfrm rot="5400000" flipH="1">
              <a:off x="4698194" y="-3352874"/>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14"/>
            <p:cNvSpPr/>
            <p:nvPr/>
          </p:nvSpPr>
          <p:spPr>
            <a:xfrm rot="5400000" flipH="1">
              <a:off x="4042064" y="-3732197"/>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14"/>
            <p:cNvSpPr/>
            <p:nvPr/>
          </p:nvSpPr>
          <p:spPr>
            <a:xfrm rot="5400000" flipH="1">
              <a:off x="2973130" y="-3046686"/>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14"/>
            <p:cNvSpPr/>
            <p:nvPr/>
          </p:nvSpPr>
          <p:spPr>
            <a:xfrm rot="5400000" flipH="1">
              <a:off x="3989475" y="-3650270"/>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14"/>
            <p:cNvSpPr/>
            <p:nvPr/>
          </p:nvSpPr>
          <p:spPr>
            <a:xfrm rot="5400000" flipH="1">
              <a:off x="1766721" y="-3423260"/>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14"/>
            <p:cNvSpPr/>
            <p:nvPr/>
          </p:nvSpPr>
          <p:spPr>
            <a:xfrm rot="5400000" flipH="1">
              <a:off x="1810644" y="-2976892"/>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14"/>
            <p:cNvSpPr/>
            <p:nvPr/>
          </p:nvSpPr>
          <p:spPr>
            <a:xfrm rot="5400000" flipH="1">
              <a:off x="1904195" y="-350273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14"/>
            <p:cNvSpPr/>
            <p:nvPr/>
          </p:nvSpPr>
          <p:spPr>
            <a:xfrm rot="5400000" flipH="1">
              <a:off x="2001763" y="-3363062"/>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14"/>
            <p:cNvSpPr/>
            <p:nvPr/>
          </p:nvSpPr>
          <p:spPr>
            <a:xfrm rot="5400000" flipH="1">
              <a:off x="4253897" y="-3773667"/>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14"/>
            <p:cNvSpPr/>
            <p:nvPr/>
          </p:nvSpPr>
          <p:spPr>
            <a:xfrm rot="5400000" flipH="1">
              <a:off x="5027000" y="-2888709"/>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14"/>
            <p:cNvSpPr/>
            <p:nvPr/>
          </p:nvSpPr>
          <p:spPr>
            <a:xfrm rot="5400000" flipH="1">
              <a:off x="3036836" y="-290460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14"/>
            <p:cNvSpPr/>
            <p:nvPr/>
          </p:nvSpPr>
          <p:spPr>
            <a:xfrm rot="5400000" flipH="1">
              <a:off x="3579842" y="-4009259"/>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14"/>
            <p:cNvSpPr/>
            <p:nvPr/>
          </p:nvSpPr>
          <p:spPr>
            <a:xfrm rot="5400000" flipH="1">
              <a:off x="2893951" y="-2988559"/>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14"/>
            <p:cNvSpPr/>
            <p:nvPr/>
          </p:nvSpPr>
          <p:spPr>
            <a:xfrm rot="5400000" flipH="1">
              <a:off x="3149453" y="-3985121"/>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list">
  <p:cSld name="CUSTOM_3">
    <p:spTree>
      <p:nvGrpSpPr>
        <p:cNvPr id="1" name="Shape 1440"/>
        <p:cNvGrpSpPr/>
        <p:nvPr/>
      </p:nvGrpSpPr>
      <p:grpSpPr>
        <a:xfrm>
          <a:off x="0" y="0"/>
          <a:ext cx="0" cy="0"/>
          <a:chOff x="0" y="0"/>
          <a:chExt cx="0" cy="0"/>
        </a:xfrm>
      </p:grpSpPr>
      <p:sp>
        <p:nvSpPr>
          <p:cNvPr id="1441" name="Google Shape;1441;p15"/>
          <p:cNvSpPr txBox="1">
            <a:spLocks noGrp="1"/>
          </p:cNvSpPr>
          <p:nvPr>
            <p:ph type="body" idx="1"/>
          </p:nvPr>
        </p:nvSpPr>
        <p:spPr>
          <a:xfrm>
            <a:off x="2024550" y="1330650"/>
            <a:ext cx="5094900" cy="2787000"/>
          </a:xfrm>
          <a:prstGeom prst="rect">
            <a:avLst/>
          </a:prstGeom>
        </p:spPr>
        <p:txBody>
          <a:bodyPr spcFirstLastPara="1" wrap="square" lIns="91425" tIns="91425" rIns="91425" bIns="91425" anchor="t" anchorCtr="0">
            <a:noAutofit/>
          </a:bodyPr>
          <a:lstStyle>
            <a:lvl1pPr marL="457200" lvl="0" indent="-323850">
              <a:spcBef>
                <a:spcPts val="0"/>
              </a:spcBef>
              <a:spcAft>
                <a:spcPts val="0"/>
              </a:spcAft>
              <a:buSzPts val="1500"/>
              <a:buChar char="●"/>
              <a:defRPr sz="1500"/>
            </a:lvl1pPr>
            <a:lvl2pPr marL="914400" lvl="1" indent="-323850">
              <a:spcBef>
                <a:spcPts val="1000"/>
              </a:spcBef>
              <a:spcAft>
                <a:spcPts val="0"/>
              </a:spcAft>
              <a:buSzPts val="1500"/>
              <a:buChar char="○"/>
              <a:defRPr sz="1500"/>
            </a:lvl2pPr>
            <a:lvl3pPr marL="1371600" lvl="2" indent="-323850">
              <a:spcBef>
                <a:spcPts val="0"/>
              </a:spcBef>
              <a:spcAft>
                <a:spcPts val="0"/>
              </a:spcAft>
              <a:buSzPts val="1500"/>
              <a:buChar char="■"/>
              <a:defRPr sz="1500"/>
            </a:lvl3pPr>
            <a:lvl4pPr marL="1828800" lvl="3" indent="-323850">
              <a:spcBef>
                <a:spcPts val="0"/>
              </a:spcBef>
              <a:spcAft>
                <a:spcPts val="0"/>
              </a:spcAft>
              <a:buSzPts val="1500"/>
              <a:buChar char="●"/>
              <a:defRPr sz="1500"/>
            </a:lvl4pPr>
            <a:lvl5pPr marL="2286000" lvl="4" indent="-323850">
              <a:spcBef>
                <a:spcPts val="0"/>
              </a:spcBef>
              <a:spcAft>
                <a:spcPts val="0"/>
              </a:spcAft>
              <a:buSzPts val="1500"/>
              <a:buChar char="○"/>
              <a:defRPr sz="1500"/>
            </a:lvl5pPr>
            <a:lvl6pPr marL="2743200" lvl="5" indent="-323850">
              <a:spcBef>
                <a:spcPts val="0"/>
              </a:spcBef>
              <a:spcAft>
                <a:spcPts val="0"/>
              </a:spcAft>
              <a:buSzPts val="1500"/>
              <a:buChar char="■"/>
              <a:defRPr sz="1500"/>
            </a:lvl6pPr>
            <a:lvl7pPr marL="3200400" lvl="6" indent="-323850">
              <a:spcBef>
                <a:spcPts val="0"/>
              </a:spcBef>
              <a:spcAft>
                <a:spcPts val="0"/>
              </a:spcAft>
              <a:buSzPts val="1500"/>
              <a:buChar char="●"/>
              <a:defRPr sz="1500"/>
            </a:lvl7pPr>
            <a:lvl8pPr marL="3657600" lvl="7" indent="-323850">
              <a:spcBef>
                <a:spcPts val="0"/>
              </a:spcBef>
              <a:spcAft>
                <a:spcPts val="0"/>
              </a:spcAft>
              <a:buSzPts val="1500"/>
              <a:buChar char="○"/>
              <a:defRPr sz="1500"/>
            </a:lvl8pPr>
            <a:lvl9pPr marL="4114800" lvl="8" indent="-323850">
              <a:spcBef>
                <a:spcPts val="0"/>
              </a:spcBef>
              <a:spcAft>
                <a:spcPts val="0"/>
              </a:spcAft>
              <a:buSzPts val="1500"/>
              <a:buChar char="■"/>
              <a:defRPr sz="1500"/>
            </a:lvl9pPr>
          </a:lstStyle>
          <a:p>
            <a:endParaRPr/>
          </a:p>
        </p:txBody>
      </p:sp>
      <p:sp>
        <p:nvSpPr>
          <p:cNvPr id="1442" name="Google Shape;1442;p15"/>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2500"/>
              <a:buFont typeface="Montserrat Black"/>
              <a:buNone/>
              <a:defRPr sz="2500">
                <a:solidFill>
                  <a:schemeClr val="dk1"/>
                </a:solidFill>
                <a:latin typeface="Montserrat Black"/>
                <a:ea typeface="Montserrat Black"/>
                <a:cs typeface="Montserrat Black"/>
                <a:sym typeface="Montserrat Black"/>
              </a:defRPr>
            </a:lvl1pPr>
            <a:lvl2pPr lvl="1" algn="ctr" rtl="0">
              <a:spcBef>
                <a:spcPts val="0"/>
              </a:spcBef>
              <a:spcAft>
                <a:spcPts val="0"/>
              </a:spcAft>
              <a:buClr>
                <a:schemeClr val="dk1"/>
              </a:buClr>
              <a:buSzPts val="3500"/>
              <a:buNone/>
              <a:defRPr sz="3500">
                <a:solidFill>
                  <a:schemeClr val="dk1"/>
                </a:solidFill>
              </a:defRPr>
            </a:lvl2pPr>
            <a:lvl3pPr lvl="2" algn="ctr" rtl="0">
              <a:spcBef>
                <a:spcPts val="0"/>
              </a:spcBef>
              <a:spcAft>
                <a:spcPts val="0"/>
              </a:spcAft>
              <a:buClr>
                <a:schemeClr val="dk1"/>
              </a:buClr>
              <a:buSzPts val="3500"/>
              <a:buNone/>
              <a:defRPr sz="3500">
                <a:solidFill>
                  <a:schemeClr val="dk1"/>
                </a:solidFill>
              </a:defRPr>
            </a:lvl3pPr>
            <a:lvl4pPr lvl="3" algn="ctr" rtl="0">
              <a:spcBef>
                <a:spcPts val="0"/>
              </a:spcBef>
              <a:spcAft>
                <a:spcPts val="0"/>
              </a:spcAft>
              <a:buClr>
                <a:schemeClr val="dk1"/>
              </a:buClr>
              <a:buSzPts val="3500"/>
              <a:buNone/>
              <a:defRPr sz="3500">
                <a:solidFill>
                  <a:schemeClr val="dk1"/>
                </a:solidFill>
              </a:defRPr>
            </a:lvl4pPr>
            <a:lvl5pPr lvl="4" algn="ctr" rtl="0">
              <a:spcBef>
                <a:spcPts val="0"/>
              </a:spcBef>
              <a:spcAft>
                <a:spcPts val="0"/>
              </a:spcAft>
              <a:buClr>
                <a:schemeClr val="dk1"/>
              </a:buClr>
              <a:buSzPts val="3500"/>
              <a:buNone/>
              <a:defRPr sz="3500">
                <a:solidFill>
                  <a:schemeClr val="dk1"/>
                </a:solidFill>
              </a:defRPr>
            </a:lvl5pPr>
            <a:lvl6pPr lvl="5" algn="ctr" rtl="0">
              <a:spcBef>
                <a:spcPts val="0"/>
              </a:spcBef>
              <a:spcAft>
                <a:spcPts val="0"/>
              </a:spcAft>
              <a:buClr>
                <a:schemeClr val="dk1"/>
              </a:buClr>
              <a:buSzPts val="3500"/>
              <a:buNone/>
              <a:defRPr sz="3500">
                <a:solidFill>
                  <a:schemeClr val="dk1"/>
                </a:solidFill>
              </a:defRPr>
            </a:lvl6pPr>
            <a:lvl7pPr lvl="6" algn="ctr" rtl="0">
              <a:spcBef>
                <a:spcPts val="0"/>
              </a:spcBef>
              <a:spcAft>
                <a:spcPts val="0"/>
              </a:spcAft>
              <a:buClr>
                <a:schemeClr val="dk1"/>
              </a:buClr>
              <a:buSzPts val="3500"/>
              <a:buNone/>
              <a:defRPr sz="3500">
                <a:solidFill>
                  <a:schemeClr val="dk1"/>
                </a:solidFill>
              </a:defRPr>
            </a:lvl7pPr>
            <a:lvl8pPr lvl="7" algn="ctr" rtl="0">
              <a:spcBef>
                <a:spcPts val="0"/>
              </a:spcBef>
              <a:spcAft>
                <a:spcPts val="0"/>
              </a:spcAft>
              <a:buClr>
                <a:schemeClr val="dk1"/>
              </a:buClr>
              <a:buSzPts val="3500"/>
              <a:buNone/>
              <a:defRPr sz="3500">
                <a:solidFill>
                  <a:schemeClr val="dk1"/>
                </a:solidFill>
              </a:defRPr>
            </a:lvl8pPr>
            <a:lvl9pPr lvl="8" algn="ctr" rtl="0">
              <a:spcBef>
                <a:spcPts val="0"/>
              </a:spcBef>
              <a:spcAft>
                <a:spcPts val="0"/>
              </a:spcAft>
              <a:buClr>
                <a:schemeClr val="dk1"/>
              </a:buClr>
              <a:buSzPts val="3500"/>
              <a:buNone/>
              <a:defRPr sz="3500">
                <a:solidFill>
                  <a:schemeClr val="dk1"/>
                </a:solidFill>
              </a:defRPr>
            </a:lvl9pPr>
          </a:lstStyle>
          <a:p>
            <a:endParaRPr/>
          </a:p>
        </p:txBody>
      </p:sp>
      <p:sp>
        <p:nvSpPr>
          <p:cNvPr id="1443" name="Google Shape;1443;p15"/>
          <p:cNvSpPr/>
          <p:nvPr/>
        </p:nvSpPr>
        <p:spPr>
          <a:xfrm>
            <a:off x="7545725" y="4003000"/>
            <a:ext cx="1605658" cy="1140492"/>
          </a:xfrm>
          <a:custGeom>
            <a:avLst/>
            <a:gdLst/>
            <a:ahLst/>
            <a:cxnLst/>
            <a:rect l="l" t="t" r="r" b="b"/>
            <a:pathLst>
              <a:path w="19872" h="14115" extrusionOk="0">
                <a:moveTo>
                  <a:pt x="17580" y="1"/>
                </a:moveTo>
                <a:cubicBezTo>
                  <a:pt x="15754" y="1"/>
                  <a:pt x="14606" y="2651"/>
                  <a:pt x="16189" y="6230"/>
                </a:cubicBezTo>
                <a:cubicBezTo>
                  <a:pt x="16973" y="7970"/>
                  <a:pt x="15814" y="9152"/>
                  <a:pt x="14477" y="9152"/>
                </a:cubicBezTo>
                <a:cubicBezTo>
                  <a:pt x="13625" y="9152"/>
                  <a:pt x="12700" y="8672"/>
                  <a:pt x="12159" y="7550"/>
                </a:cubicBezTo>
                <a:cubicBezTo>
                  <a:pt x="11482" y="6181"/>
                  <a:pt x="10157" y="5415"/>
                  <a:pt x="8843" y="5415"/>
                </a:cubicBezTo>
                <a:cubicBezTo>
                  <a:pt x="7388" y="5415"/>
                  <a:pt x="5948" y="6354"/>
                  <a:pt x="5420" y="8454"/>
                </a:cubicBezTo>
                <a:cubicBezTo>
                  <a:pt x="4619" y="11650"/>
                  <a:pt x="2571" y="14115"/>
                  <a:pt x="0" y="14115"/>
                </a:cubicBezTo>
                <a:lnTo>
                  <a:pt x="19871" y="14115"/>
                </a:lnTo>
                <a:lnTo>
                  <a:pt x="19593" y="983"/>
                </a:lnTo>
                <a:cubicBezTo>
                  <a:pt x="18898" y="306"/>
                  <a:pt x="18200" y="1"/>
                  <a:pt x="175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15"/>
          <p:cNvSpPr/>
          <p:nvPr/>
        </p:nvSpPr>
        <p:spPr>
          <a:xfrm>
            <a:off x="6524623" y="0"/>
            <a:ext cx="2619371" cy="1017382"/>
          </a:xfrm>
          <a:custGeom>
            <a:avLst/>
            <a:gdLst/>
            <a:ahLst/>
            <a:cxnLst/>
            <a:rect l="l" t="t" r="r" b="b"/>
            <a:pathLst>
              <a:path w="25360" h="9850" extrusionOk="0">
                <a:moveTo>
                  <a:pt x="0" y="0"/>
                </a:moveTo>
                <a:cubicBezTo>
                  <a:pt x="710" y="2250"/>
                  <a:pt x="1522" y="3945"/>
                  <a:pt x="3789" y="3945"/>
                </a:cubicBezTo>
                <a:cubicBezTo>
                  <a:pt x="4182" y="3945"/>
                  <a:pt x="4620" y="3894"/>
                  <a:pt x="5108" y="3786"/>
                </a:cubicBezTo>
                <a:cubicBezTo>
                  <a:pt x="5297" y="3744"/>
                  <a:pt x="5474" y="3725"/>
                  <a:pt x="5643" y="3725"/>
                </a:cubicBezTo>
                <a:cubicBezTo>
                  <a:pt x="8212" y="3725"/>
                  <a:pt x="8708" y="8194"/>
                  <a:pt x="12434" y="8194"/>
                </a:cubicBezTo>
                <a:cubicBezTo>
                  <a:pt x="13207" y="8194"/>
                  <a:pt x="14118" y="8001"/>
                  <a:pt x="15216" y="7537"/>
                </a:cubicBezTo>
                <a:cubicBezTo>
                  <a:pt x="16209" y="7117"/>
                  <a:pt x="16981" y="6948"/>
                  <a:pt x="17615" y="6948"/>
                </a:cubicBezTo>
                <a:cubicBezTo>
                  <a:pt x="20241" y="6948"/>
                  <a:pt x="20510" y="9850"/>
                  <a:pt x="24406" y="9850"/>
                </a:cubicBezTo>
                <a:cubicBezTo>
                  <a:pt x="24702" y="9850"/>
                  <a:pt x="25019" y="9833"/>
                  <a:pt x="25360" y="9797"/>
                </a:cubicBezTo>
                <a:lnTo>
                  <a:pt x="253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15"/>
          <p:cNvSpPr/>
          <p:nvPr/>
        </p:nvSpPr>
        <p:spPr>
          <a:xfrm rot="10800000">
            <a:off x="-26" y="5"/>
            <a:ext cx="2038372" cy="1475619"/>
          </a:xfrm>
          <a:custGeom>
            <a:avLst/>
            <a:gdLst/>
            <a:ahLst/>
            <a:cxnLst/>
            <a:rect l="l" t="t" r="r" b="b"/>
            <a:pathLst>
              <a:path w="26333" h="19063" extrusionOk="0">
                <a:moveTo>
                  <a:pt x="25412" y="1"/>
                </a:moveTo>
                <a:cubicBezTo>
                  <a:pt x="22359" y="1"/>
                  <a:pt x="24734" y="5340"/>
                  <a:pt x="22109" y="5340"/>
                </a:cubicBezTo>
                <a:cubicBezTo>
                  <a:pt x="21690" y="5340"/>
                  <a:pt x="21144" y="5204"/>
                  <a:pt x="20427" y="4888"/>
                </a:cubicBezTo>
                <a:cubicBezTo>
                  <a:pt x="20150" y="4767"/>
                  <a:pt x="19905" y="4714"/>
                  <a:pt x="19685" y="4714"/>
                </a:cubicBezTo>
                <a:cubicBezTo>
                  <a:pt x="17927" y="4714"/>
                  <a:pt x="17797" y="8159"/>
                  <a:pt x="15642" y="8159"/>
                </a:cubicBezTo>
                <a:cubicBezTo>
                  <a:pt x="15202" y="8159"/>
                  <a:pt x="14676" y="8015"/>
                  <a:pt x="14035" y="7667"/>
                </a:cubicBezTo>
                <a:cubicBezTo>
                  <a:pt x="13530" y="7403"/>
                  <a:pt x="13035" y="7288"/>
                  <a:pt x="12567" y="7288"/>
                </a:cubicBezTo>
                <a:cubicBezTo>
                  <a:pt x="11003" y="7288"/>
                  <a:pt x="9742" y="8571"/>
                  <a:pt x="9449" y="9855"/>
                </a:cubicBezTo>
                <a:cubicBezTo>
                  <a:pt x="8824" y="12425"/>
                  <a:pt x="7573" y="14510"/>
                  <a:pt x="6287" y="14649"/>
                </a:cubicBezTo>
                <a:cubicBezTo>
                  <a:pt x="2813" y="15032"/>
                  <a:pt x="0" y="15830"/>
                  <a:pt x="0" y="19062"/>
                </a:cubicBezTo>
                <a:lnTo>
                  <a:pt x="26333" y="19062"/>
                </a:lnTo>
                <a:lnTo>
                  <a:pt x="26333" y="128"/>
                </a:lnTo>
                <a:cubicBezTo>
                  <a:pt x="25981" y="41"/>
                  <a:pt x="25676" y="1"/>
                  <a:pt x="254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46" name="Google Shape;1446;p15"/>
          <p:cNvGrpSpPr/>
          <p:nvPr/>
        </p:nvGrpSpPr>
        <p:grpSpPr>
          <a:xfrm>
            <a:off x="7855910" y="4"/>
            <a:ext cx="1280726" cy="3383675"/>
            <a:chOff x="9196698" y="950579"/>
            <a:chExt cx="1280726" cy="3383675"/>
          </a:xfrm>
        </p:grpSpPr>
        <p:sp>
          <p:nvSpPr>
            <p:cNvPr id="1447" name="Google Shape;1447;p15"/>
            <p:cNvSpPr/>
            <p:nvPr/>
          </p:nvSpPr>
          <p:spPr>
            <a:xfrm rot="10800000" flipH="1">
              <a:off x="9419903" y="2786190"/>
              <a:ext cx="35341" cy="35341"/>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15"/>
            <p:cNvSpPr/>
            <p:nvPr/>
          </p:nvSpPr>
          <p:spPr>
            <a:xfrm rot="10800000" flipH="1">
              <a:off x="9599228" y="2157664"/>
              <a:ext cx="26379" cy="26632"/>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15"/>
            <p:cNvSpPr/>
            <p:nvPr/>
          </p:nvSpPr>
          <p:spPr>
            <a:xfrm rot="10800000" flipH="1">
              <a:off x="9546302" y="3614502"/>
              <a:ext cx="44049" cy="47093"/>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15"/>
            <p:cNvSpPr/>
            <p:nvPr/>
          </p:nvSpPr>
          <p:spPr>
            <a:xfrm rot="10800000" flipH="1">
              <a:off x="9828268" y="3796617"/>
              <a:ext cx="38215" cy="35341"/>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15"/>
            <p:cNvSpPr/>
            <p:nvPr/>
          </p:nvSpPr>
          <p:spPr>
            <a:xfrm rot="10800000" flipH="1">
              <a:off x="10207125" y="3808369"/>
              <a:ext cx="26632" cy="26632"/>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15"/>
            <p:cNvSpPr/>
            <p:nvPr/>
          </p:nvSpPr>
          <p:spPr>
            <a:xfrm rot="10800000" flipH="1">
              <a:off x="9549176" y="3999362"/>
              <a:ext cx="82349" cy="79306"/>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15"/>
            <p:cNvSpPr/>
            <p:nvPr/>
          </p:nvSpPr>
          <p:spPr>
            <a:xfrm rot="10800000" flipH="1">
              <a:off x="9196698" y="3144502"/>
              <a:ext cx="29423" cy="29507"/>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15"/>
            <p:cNvSpPr/>
            <p:nvPr/>
          </p:nvSpPr>
          <p:spPr>
            <a:xfrm rot="10800000" flipH="1">
              <a:off x="9707787" y="1811104"/>
              <a:ext cx="35341" cy="35256"/>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15"/>
            <p:cNvSpPr/>
            <p:nvPr/>
          </p:nvSpPr>
          <p:spPr>
            <a:xfrm rot="10800000" flipH="1">
              <a:off x="9613771" y="3653647"/>
              <a:ext cx="106868" cy="90212"/>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15"/>
            <p:cNvSpPr/>
            <p:nvPr/>
          </p:nvSpPr>
          <p:spPr>
            <a:xfrm rot="10800000" flipH="1">
              <a:off x="9387775" y="3309201"/>
              <a:ext cx="79221" cy="70597"/>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15"/>
            <p:cNvSpPr/>
            <p:nvPr/>
          </p:nvSpPr>
          <p:spPr>
            <a:xfrm rot="10800000" flipH="1">
              <a:off x="9540468" y="1825815"/>
              <a:ext cx="79306" cy="70851"/>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15"/>
            <p:cNvSpPr/>
            <p:nvPr/>
          </p:nvSpPr>
          <p:spPr>
            <a:xfrm rot="10800000" flipH="1">
              <a:off x="9725373" y="1297224"/>
              <a:ext cx="26632" cy="29423"/>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15"/>
            <p:cNvSpPr/>
            <p:nvPr/>
          </p:nvSpPr>
          <p:spPr>
            <a:xfrm rot="10800000" flipH="1">
              <a:off x="9834186" y="950579"/>
              <a:ext cx="35341" cy="35341"/>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15"/>
            <p:cNvSpPr/>
            <p:nvPr/>
          </p:nvSpPr>
          <p:spPr>
            <a:xfrm rot="10800000" flipH="1">
              <a:off x="9666613" y="965375"/>
              <a:ext cx="79559" cy="70597"/>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15"/>
            <p:cNvSpPr/>
            <p:nvPr/>
          </p:nvSpPr>
          <p:spPr>
            <a:xfrm rot="10800000" flipH="1">
              <a:off x="10177702" y="1025488"/>
              <a:ext cx="79475" cy="71612"/>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15"/>
            <p:cNvSpPr/>
            <p:nvPr/>
          </p:nvSpPr>
          <p:spPr>
            <a:xfrm rot="10800000" flipH="1">
              <a:off x="9490416" y="2925778"/>
              <a:ext cx="44303" cy="39737"/>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15"/>
            <p:cNvSpPr/>
            <p:nvPr/>
          </p:nvSpPr>
          <p:spPr>
            <a:xfrm rot="10800000" flipH="1">
              <a:off x="9352519" y="3023684"/>
              <a:ext cx="43965" cy="4109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15"/>
            <p:cNvSpPr/>
            <p:nvPr/>
          </p:nvSpPr>
          <p:spPr>
            <a:xfrm rot="10800000" flipH="1">
              <a:off x="10177702" y="4093379"/>
              <a:ext cx="29507" cy="29423"/>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15"/>
            <p:cNvSpPr/>
            <p:nvPr/>
          </p:nvSpPr>
          <p:spPr>
            <a:xfrm rot="10800000" flipH="1">
              <a:off x="10421622" y="4278284"/>
              <a:ext cx="55801" cy="5597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15"/>
            <p:cNvSpPr/>
            <p:nvPr/>
          </p:nvSpPr>
          <p:spPr>
            <a:xfrm rot="10800000" flipH="1">
              <a:off x="10177702" y="4003758"/>
              <a:ext cx="44303" cy="39822"/>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7" name="Google Shape;1467;p15"/>
          <p:cNvGrpSpPr/>
          <p:nvPr/>
        </p:nvGrpSpPr>
        <p:grpSpPr>
          <a:xfrm rot="-5400000">
            <a:off x="6321128" y="2391309"/>
            <a:ext cx="1715384" cy="3918269"/>
            <a:chOff x="10706378" y="539509"/>
            <a:chExt cx="1715384" cy="3918269"/>
          </a:xfrm>
        </p:grpSpPr>
        <p:sp>
          <p:nvSpPr>
            <p:cNvPr id="1468" name="Google Shape;1468;p15"/>
            <p:cNvSpPr/>
            <p:nvPr/>
          </p:nvSpPr>
          <p:spPr>
            <a:xfrm rot="10800000" flipH="1">
              <a:off x="10962050" y="4005280"/>
              <a:ext cx="61635" cy="6163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15"/>
            <p:cNvSpPr/>
            <p:nvPr/>
          </p:nvSpPr>
          <p:spPr>
            <a:xfrm rot="10800000" flipH="1">
              <a:off x="12057532" y="2466178"/>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15"/>
            <p:cNvSpPr/>
            <p:nvPr/>
          </p:nvSpPr>
          <p:spPr>
            <a:xfrm rot="10800000" flipH="1">
              <a:off x="12242691" y="3905345"/>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15"/>
            <p:cNvSpPr/>
            <p:nvPr/>
          </p:nvSpPr>
          <p:spPr>
            <a:xfrm rot="10800000" flipH="1">
              <a:off x="12313119" y="3942123"/>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15"/>
            <p:cNvSpPr/>
            <p:nvPr/>
          </p:nvSpPr>
          <p:spPr>
            <a:xfrm rot="10800000" flipH="1">
              <a:off x="11188130" y="539509"/>
              <a:ext cx="76431" cy="7288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15"/>
            <p:cNvSpPr/>
            <p:nvPr/>
          </p:nvSpPr>
          <p:spPr>
            <a:xfrm rot="10800000" flipH="1">
              <a:off x="12028109" y="2213550"/>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15"/>
            <p:cNvSpPr/>
            <p:nvPr/>
          </p:nvSpPr>
          <p:spPr>
            <a:xfrm rot="10800000" flipH="1">
              <a:off x="11998771" y="1047386"/>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15"/>
            <p:cNvSpPr/>
            <p:nvPr/>
          </p:nvSpPr>
          <p:spPr>
            <a:xfrm rot="10800000" flipH="1">
              <a:off x="10706378" y="897737"/>
              <a:ext cx="35341" cy="35341"/>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15"/>
            <p:cNvSpPr/>
            <p:nvPr/>
          </p:nvSpPr>
          <p:spPr>
            <a:xfrm rot="10800000" flipH="1">
              <a:off x="12377798" y="1239985"/>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15"/>
            <p:cNvSpPr/>
            <p:nvPr/>
          </p:nvSpPr>
          <p:spPr>
            <a:xfrm rot="10800000" flipH="1">
              <a:off x="11390875" y="3870173"/>
              <a:ext cx="17670" cy="17670"/>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15"/>
            <p:cNvSpPr/>
            <p:nvPr/>
          </p:nvSpPr>
          <p:spPr>
            <a:xfrm rot="10800000" flipH="1">
              <a:off x="11928258" y="4263742"/>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15"/>
            <p:cNvSpPr/>
            <p:nvPr/>
          </p:nvSpPr>
          <p:spPr>
            <a:xfrm rot="10800000" flipH="1">
              <a:off x="11658045" y="3846669"/>
              <a:ext cx="26632" cy="29423"/>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15"/>
            <p:cNvSpPr/>
            <p:nvPr/>
          </p:nvSpPr>
          <p:spPr>
            <a:xfrm rot="10800000" flipH="1">
              <a:off x="11393665" y="4251990"/>
              <a:ext cx="29507" cy="26379"/>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15"/>
            <p:cNvSpPr/>
            <p:nvPr/>
          </p:nvSpPr>
          <p:spPr>
            <a:xfrm rot="10800000" flipH="1">
              <a:off x="11655255" y="3757049"/>
              <a:ext cx="43965" cy="39822"/>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15"/>
            <p:cNvSpPr/>
            <p:nvPr/>
          </p:nvSpPr>
          <p:spPr>
            <a:xfrm rot="10800000" flipH="1">
              <a:off x="10809357" y="4417957"/>
              <a:ext cx="43965" cy="39822"/>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15"/>
            <p:cNvSpPr/>
            <p:nvPr/>
          </p:nvSpPr>
          <p:spPr>
            <a:xfrm rot="10800000" flipH="1">
              <a:off x="11919550" y="227535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15"/>
            <p:cNvSpPr/>
            <p:nvPr/>
          </p:nvSpPr>
          <p:spPr>
            <a:xfrm rot="10800000" flipH="1">
              <a:off x="12004605" y="2130778"/>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5" name="Google Shape;1485;p15"/>
          <p:cNvGrpSpPr/>
          <p:nvPr/>
        </p:nvGrpSpPr>
        <p:grpSpPr>
          <a:xfrm rot="-5400000">
            <a:off x="5632457" y="-1028869"/>
            <a:ext cx="737423" cy="2819744"/>
            <a:chOff x="12445182" y="1003506"/>
            <a:chExt cx="737423" cy="2819744"/>
          </a:xfrm>
        </p:grpSpPr>
        <p:sp>
          <p:nvSpPr>
            <p:cNvPr id="1486" name="Google Shape;1486;p15"/>
            <p:cNvSpPr/>
            <p:nvPr/>
          </p:nvSpPr>
          <p:spPr>
            <a:xfrm rot="10800000" flipH="1">
              <a:off x="12486357" y="2971349"/>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15"/>
            <p:cNvSpPr/>
            <p:nvPr/>
          </p:nvSpPr>
          <p:spPr>
            <a:xfrm rot="10800000" flipH="1">
              <a:off x="12539199" y="3209181"/>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15"/>
            <p:cNvSpPr/>
            <p:nvPr/>
          </p:nvSpPr>
          <p:spPr>
            <a:xfrm rot="10800000" flipH="1">
              <a:off x="12953481" y="2695301"/>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15"/>
            <p:cNvSpPr/>
            <p:nvPr/>
          </p:nvSpPr>
          <p:spPr>
            <a:xfrm rot="10800000" flipH="1">
              <a:off x="13106174" y="2316275"/>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15"/>
            <p:cNvSpPr/>
            <p:nvPr/>
          </p:nvSpPr>
          <p:spPr>
            <a:xfrm rot="10800000" flipH="1">
              <a:off x="12882969" y="2054939"/>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15"/>
            <p:cNvSpPr/>
            <p:nvPr/>
          </p:nvSpPr>
          <p:spPr>
            <a:xfrm rot="10800000" flipH="1">
              <a:off x="13147264" y="1943336"/>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15"/>
            <p:cNvSpPr/>
            <p:nvPr/>
          </p:nvSpPr>
          <p:spPr>
            <a:xfrm rot="10800000" flipH="1">
              <a:off x="13097212" y="3250271"/>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15"/>
            <p:cNvSpPr/>
            <p:nvPr/>
          </p:nvSpPr>
          <p:spPr>
            <a:xfrm rot="10800000" flipH="1">
              <a:off x="12524657" y="3605793"/>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15"/>
            <p:cNvSpPr/>
            <p:nvPr/>
          </p:nvSpPr>
          <p:spPr>
            <a:xfrm rot="10800000" flipH="1">
              <a:off x="12791742" y="358228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15"/>
            <p:cNvSpPr/>
            <p:nvPr/>
          </p:nvSpPr>
          <p:spPr>
            <a:xfrm rot="10800000" flipH="1">
              <a:off x="13035662" y="376719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15"/>
            <p:cNvSpPr/>
            <p:nvPr/>
          </p:nvSpPr>
          <p:spPr>
            <a:xfrm rot="10800000" flipH="1">
              <a:off x="12715396" y="3281215"/>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15"/>
            <p:cNvSpPr/>
            <p:nvPr/>
          </p:nvSpPr>
          <p:spPr>
            <a:xfrm rot="10800000" flipH="1">
              <a:off x="12665597" y="3228373"/>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15"/>
            <p:cNvSpPr/>
            <p:nvPr/>
          </p:nvSpPr>
          <p:spPr>
            <a:xfrm rot="10800000" flipH="1">
              <a:off x="12445182" y="1003506"/>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15"/>
            <p:cNvSpPr/>
            <p:nvPr/>
          </p:nvSpPr>
          <p:spPr>
            <a:xfrm rot="10800000" flipH="1">
              <a:off x="12518738" y="114089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15"/>
            <p:cNvSpPr/>
            <p:nvPr/>
          </p:nvSpPr>
          <p:spPr>
            <a:xfrm rot="10800000" flipH="1">
              <a:off x="12788952" y="3492753"/>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15"/>
            <p:cNvSpPr/>
            <p:nvPr/>
          </p:nvSpPr>
          <p:spPr>
            <a:xfrm rot="10800000" flipH="1">
              <a:off x="13023910" y="2818064"/>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15"/>
            <p:cNvSpPr/>
            <p:nvPr/>
          </p:nvSpPr>
          <p:spPr>
            <a:xfrm rot="10800000" flipH="1">
              <a:off x="13000405" y="2388309"/>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3" name="Google Shape;1503;p15"/>
          <p:cNvGrpSpPr/>
          <p:nvPr/>
        </p:nvGrpSpPr>
        <p:grpSpPr>
          <a:xfrm>
            <a:off x="-2" y="9"/>
            <a:ext cx="3985907" cy="3918269"/>
            <a:chOff x="2524675" y="238075"/>
            <a:chExt cx="1178600" cy="1158600"/>
          </a:xfrm>
        </p:grpSpPr>
        <p:sp>
          <p:nvSpPr>
            <p:cNvPr id="1504" name="Google Shape;1504;p15"/>
            <p:cNvSpPr/>
            <p:nvPr/>
          </p:nvSpPr>
          <p:spPr>
            <a:xfrm>
              <a:off x="3497400" y="667150"/>
              <a:ext cx="10425" cy="10450"/>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15"/>
            <p:cNvSpPr/>
            <p:nvPr/>
          </p:nvSpPr>
          <p:spPr>
            <a:xfrm>
              <a:off x="3513025" y="588975"/>
              <a:ext cx="18300" cy="18300"/>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15"/>
            <p:cNvSpPr/>
            <p:nvPr/>
          </p:nvSpPr>
          <p:spPr>
            <a:xfrm>
              <a:off x="3046675" y="353650"/>
              <a:ext cx="18225" cy="1822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15"/>
            <p:cNvSpPr/>
            <p:nvPr/>
          </p:nvSpPr>
          <p:spPr>
            <a:xfrm>
              <a:off x="3635525" y="746225"/>
              <a:ext cx="13900" cy="13000"/>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15"/>
            <p:cNvSpPr/>
            <p:nvPr/>
          </p:nvSpPr>
          <p:spPr>
            <a:xfrm>
              <a:off x="3680675" y="866075"/>
              <a:ext cx="6075" cy="5225"/>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15"/>
            <p:cNvSpPr/>
            <p:nvPr/>
          </p:nvSpPr>
          <p:spPr>
            <a:xfrm>
              <a:off x="3614675" y="940750"/>
              <a:ext cx="7800" cy="7825"/>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15"/>
            <p:cNvSpPr/>
            <p:nvPr/>
          </p:nvSpPr>
          <p:spPr>
            <a:xfrm>
              <a:off x="3370600" y="819175"/>
              <a:ext cx="7875" cy="7800"/>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15"/>
            <p:cNvSpPr/>
            <p:nvPr/>
          </p:nvSpPr>
          <p:spPr>
            <a:xfrm>
              <a:off x="3692825" y="971125"/>
              <a:ext cx="10450" cy="10450"/>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15"/>
            <p:cNvSpPr/>
            <p:nvPr/>
          </p:nvSpPr>
          <p:spPr>
            <a:xfrm>
              <a:off x="3678025" y="584675"/>
              <a:ext cx="11350" cy="10450"/>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15"/>
            <p:cNvSpPr/>
            <p:nvPr/>
          </p:nvSpPr>
          <p:spPr>
            <a:xfrm>
              <a:off x="3508725" y="484775"/>
              <a:ext cx="5225" cy="5225"/>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15"/>
            <p:cNvSpPr/>
            <p:nvPr/>
          </p:nvSpPr>
          <p:spPr>
            <a:xfrm>
              <a:off x="3587700" y="488250"/>
              <a:ext cx="7875" cy="8700"/>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15"/>
            <p:cNvSpPr/>
            <p:nvPr/>
          </p:nvSpPr>
          <p:spPr>
            <a:xfrm>
              <a:off x="2590675" y="721900"/>
              <a:ext cx="10450" cy="10450"/>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15"/>
            <p:cNvSpPr/>
            <p:nvPr/>
          </p:nvSpPr>
          <p:spPr>
            <a:xfrm>
              <a:off x="2643700" y="910325"/>
              <a:ext cx="7800" cy="7875"/>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15"/>
            <p:cNvSpPr/>
            <p:nvPr/>
          </p:nvSpPr>
          <p:spPr>
            <a:xfrm>
              <a:off x="2628050" y="473500"/>
              <a:ext cx="13025" cy="13925"/>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15"/>
            <p:cNvSpPr/>
            <p:nvPr/>
          </p:nvSpPr>
          <p:spPr>
            <a:xfrm>
              <a:off x="2711425" y="423125"/>
              <a:ext cx="11300" cy="10450"/>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15"/>
            <p:cNvSpPr/>
            <p:nvPr/>
          </p:nvSpPr>
          <p:spPr>
            <a:xfrm>
              <a:off x="2823450" y="422225"/>
              <a:ext cx="7875" cy="7875"/>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15"/>
            <p:cNvSpPr/>
            <p:nvPr/>
          </p:nvSpPr>
          <p:spPr>
            <a:xfrm>
              <a:off x="2628900" y="350175"/>
              <a:ext cx="24350" cy="23450"/>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15"/>
            <p:cNvSpPr/>
            <p:nvPr/>
          </p:nvSpPr>
          <p:spPr>
            <a:xfrm>
              <a:off x="2524675" y="617675"/>
              <a:ext cx="8700" cy="8725"/>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15"/>
            <p:cNvSpPr/>
            <p:nvPr/>
          </p:nvSpPr>
          <p:spPr>
            <a:xfrm>
              <a:off x="2675800" y="1010250"/>
              <a:ext cx="10450" cy="10425"/>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15"/>
            <p:cNvSpPr/>
            <p:nvPr/>
          </p:nvSpPr>
          <p:spPr>
            <a:xfrm>
              <a:off x="3659825" y="425700"/>
              <a:ext cx="15675" cy="1657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15"/>
            <p:cNvSpPr/>
            <p:nvPr/>
          </p:nvSpPr>
          <p:spPr>
            <a:xfrm>
              <a:off x="2648000" y="449175"/>
              <a:ext cx="31600" cy="26675"/>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15"/>
            <p:cNvSpPr/>
            <p:nvPr/>
          </p:nvSpPr>
          <p:spPr>
            <a:xfrm>
              <a:off x="3425350" y="388400"/>
              <a:ext cx="13000" cy="13025"/>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15"/>
            <p:cNvSpPr/>
            <p:nvPr/>
          </p:nvSpPr>
          <p:spPr>
            <a:xfrm>
              <a:off x="3446175" y="364000"/>
              <a:ext cx="30800" cy="26550"/>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15"/>
            <p:cNvSpPr/>
            <p:nvPr/>
          </p:nvSpPr>
          <p:spPr>
            <a:xfrm>
              <a:off x="3565125" y="564800"/>
              <a:ext cx="22600" cy="21175"/>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15"/>
            <p:cNvSpPr/>
            <p:nvPr/>
          </p:nvSpPr>
          <p:spPr>
            <a:xfrm>
              <a:off x="2581175" y="556825"/>
              <a:ext cx="23425" cy="20875"/>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15"/>
            <p:cNvSpPr/>
            <p:nvPr/>
          </p:nvSpPr>
          <p:spPr>
            <a:xfrm>
              <a:off x="2626325" y="995375"/>
              <a:ext cx="23450" cy="20950"/>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15"/>
            <p:cNvSpPr/>
            <p:nvPr/>
          </p:nvSpPr>
          <p:spPr>
            <a:xfrm>
              <a:off x="2681000" y="1163925"/>
              <a:ext cx="7875" cy="8700"/>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15"/>
            <p:cNvSpPr/>
            <p:nvPr/>
          </p:nvSpPr>
          <p:spPr>
            <a:xfrm>
              <a:off x="2713175" y="1264675"/>
              <a:ext cx="10450" cy="10450"/>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15"/>
            <p:cNvSpPr/>
            <p:nvPr/>
          </p:nvSpPr>
          <p:spPr>
            <a:xfrm>
              <a:off x="2663625" y="1249875"/>
              <a:ext cx="23525" cy="20875"/>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15"/>
            <p:cNvSpPr/>
            <p:nvPr/>
          </p:nvSpPr>
          <p:spPr>
            <a:xfrm>
              <a:off x="2814750" y="1231800"/>
              <a:ext cx="23500" cy="21175"/>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15"/>
            <p:cNvSpPr/>
            <p:nvPr/>
          </p:nvSpPr>
          <p:spPr>
            <a:xfrm>
              <a:off x="3113525" y="1375125"/>
              <a:ext cx="22600" cy="2155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15"/>
            <p:cNvSpPr/>
            <p:nvPr/>
          </p:nvSpPr>
          <p:spPr>
            <a:xfrm>
              <a:off x="3361900" y="880350"/>
              <a:ext cx="23500" cy="21325"/>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15"/>
            <p:cNvSpPr/>
            <p:nvPr/>
          </p:nvSpPr>
          <p:spPr>
            <a:xfrm>
              <a:off x="3550400" y="589850"/>
              <a:ext cx="13025" cy="11750"/>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15"/>
            <p:cNvSpPr/>
            <p:nvPr/>
          </p:nvSpPr>
          <p:spPr>
            <a:xfrm>
              <a:off x="2611525" y="679325"/>
              <a:ext cx="13100" cy="11750"/>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15"/>
            <p:cNvSpPr/>
            <p:nvPr/>
          </p:nvSpPr>
          <p:spPr>
            <a:xfrm>
              <a:off x="2570750" y="649975"/>
              <a:ext cx="13000" cy="1215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15"/>
            <p:cNvSpPr/>
            <p:nvPr/>
          </p:nvSpPr>
          <p:spPr>
            <a:xfrm>
              <a:off x="3485225" y="1249050"/>
              <a:ext cx="10450" cy="10425"/>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15"/>
            <p:cNvSpPr/>
            <p:nvPr/>
          </p:nvSpPr>
          <p:spPr>
            <a:xfrm>
              <a:off x="3353225" y="1236050"/>
              <a:ext cx="10450" cy="10450"/>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15"/>
            <p:cNvSpPr/>
            <p:nvPr/>
          </p:nvSpPr>
          <p:spPr>
            <a:xfrm>
              <a:off x="2971075" y="1280300"/>
              <a:ext cx="10450" cy="10450"/>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15"/>
            <p:cNvSpPr/>
            <p:nvPr/>
          </p:nvSpPr>
          <p:spPr>
            <a:xfrm>
              <a:off x="3506975" y="1206650"/>
              <a:ext cx="12175" cy="12200"/>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15"/>
            <p:cNvSpPr/>
            <p:nvPr/>
          </p:nvSpPr>
          <p:spPr>
            <a:xfrm>
              <a:off x="3465300" y="1177425"/>
              <a:ext cx="13000" cy="12125"/>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15"/>
            <p:cNvSpPr/>
            <p:nvPr/>
          </p:nvSpPr>
          <p:spPr>
            <a:xfrm>
              <a:off x="3586875" y="511650"/>
              <a:ext cx="13025" cy="11775"/>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15"/>
            <p:cNvSpPr/>
            <p:nvPr/>
          </p:nvSpPr>
          <p:spPr>
            <a:xfrm>
              <a:off x="2814750" y="337125"/>
              <a:ext cx="8725" cy="8700"/>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15"/>
            <p:cNvSpPr/>
            <p:nvPr/>
          </p:nvSpPr>
          <p:spPr>
            <a:xfrm>
              <a:off x="2886875" y="274600"/>
              <a:ext cx="16500" cy="1655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15"/>
            <p:cNvSpPr/>
            <p:nvPr/>
          </p:nvSpPr>
          <p:spPr>
            <a:xfrm>
              <a:off x="2814750" y="360550"/>
              <a:ext cx="13100" cy="11775"/>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15"/>
            <p:cNvSpPr/>
            <p:nvPr/>
          </p:nvSpPr>
          <p:spPr>
            <a:xfrm>
              <a:off x="3173475" y="406600"/>
              <a:ext cx="5225" cy="5225"/>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15"/>
            <p:cNvSpPr/>
            <p:nvPr/>
          </p:nvSpPr>
          <p:spPr>
            <a:xfrm>
              <a:off x="3332375" y="290225"/>
              <a:ext cx="5225" cy="5225"/>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15"/>
            <p:cNvSpPr/>
            <p:nvPr/>
          </p:nvSpPr>
          <p:spPr>
            <a:xfrm>
              <a:off x="3252475" y="410075"/>
              <a:ext cx="7875" cy="8700"/>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15"/>
            <p:cNvSpPr/>
            <p:nvPr/>
          </p:nvSpPr>
          <p:spPr>
            <a:xfrm>
              <a:off x="3174300" y="291125"/>
              <a:ext cx="8725" cy="7800"/>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15"/>
            <p:cNvSpPr/>
            <p:nvPr/>
          </p:nvSpPr>
          <p:spPr>
            <a:xfrm>
              <a:off x="3251650" y="433500"/>
              <a:ext cx="13000" cy="11775"/>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15"/>
            <p:cNvSpPr/>
            <p:nvPr/>
          </p:nvSpPr>
          <p:spPr>
            <a:xfrm>
              <a:off x="3001525" y="238075"/>
              <a:ext cx="13000" cy="11775"/>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15"/>
            <p:cNvSpPr/>
            <p:nvPr/>
          </p:nvSpPr>
          <p:spPr>
            <a:xfrm>
              <a:off x="3329800" y="871425"/>
              <a:ext cx="13025" cy="11975"/>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15"/>
            <p:cNvSpPr/>
            <p:nvPr/>
          </p:nvSpPr>
          <p:spPr>
            <a:xfrm>
              <a:off x="3656350" y="710775"/>
              <a:ext cx="13025" cy="1215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15"/>
            <p:cNvSpPr/>
            <p:nvPr/>
          </p:nvSpPr>
          <p:spPr>
            <a:xfrm>
              <a:off x="3354950" y="914000"/>
              <a:ext cx="12200" cy="1215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15"/>
            <p:cNvSpPr/>
            <p:nvPr/>
          </p:nvSpPr>
          <p:spPr>
            <a:xfrm>
              <a:off x="3649400" y="838225"/>
              <a:ext cx="13025" cy="11775"/>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58" name="Google Shape;1558;p15"/>
          <p:cNvSpPr/>
          <p:nvPr/>
        </p:nvSpPr>
        <p:spPr>
          <a:xfrm flipH="1">
            <a:off x="13729" y="0"/>
            <a:ext cx="1398984" cy="543375"/>
          </a:xfrm>
          <a:custGeom>
            <a:avLst/>
            <a:gdLst/>
            <a:ahLst/>
            <a:cxnLst/>
            <a:rect l="l" t="t" r="r" b="b"/>
            <a:pathLst>
              <a:path w="25360" h="9850" extrusionOk="0">
                <a:moveTo>
                  <a:pt x="0" y="0"/>
                </a:moveTo>
                <a:cubicBezTo>
                  <a:pt x="710" y="2250"/>
                  <a:pt x="1522" y="3945"/>
                  <a:pt x="3789" y="3945"/>
                </a:cubicBezTo>
                <a:cubicBezTo>
                  <a:pt x="4182" y="3945"/>
                  <a:pt x="4620" y="3894"/>
                  <a:pt x="5108" y="3786"/>
                </a:cubicBezTo>
                <a:cubicBezTo>
                  <a:pt x="5297" y="3744"/>
                  <a:pt x="5474" y="3725"/>
                  <a:pt x="5643" y="3725"/>
                </a:cubicBezTo>
                <a:cubicBezTo>
                  <a:pt x="8212" y="3725"/>
                  <a:pt x="8708" y="8194"/>
                  <a:pt x="12434" y="8194"/>
                </a:cubicBezTo>
                <a:cubicBezTo>
                  <a:pt x="13207" y="8194"/>
                  <a:pt x="14118" y="8001"/>
                  <a:pt x="15216" y="7537"/>
                </a:cubicBezTo>
                <a:cubicBezTo>
                  <a:pt x="16209" y="7117"/>
                  <a:pt x="16981" y="6948"/>
                  <a:pt x="17615" y="6948"/>
                </a:cubicBezTo>
                <a:cubicBezTo>
                  <a:pt x="20241" y="6948"/>
                  <a:pt x="20510" y="9850"/>
                  <a:pt x="24406" y="9850"/>
                </a:cubicBezTo>
                <a:cubicBezTo>
                  <a:pt x="24702" y="9850"/>
                  <a:pt x="25019" y="9833"/>
                  <a:pt x="25360" y="9797"/>
                </a:cubicBezTo>
                <a:lnTo>
                  <a:pt x="253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59" name="Google Shape;1559;p15"/>
          <p:cNvGrpSpPr/>
          <p:nvPr/>
        </p:nvGrpSpPr>
        <p:grpSpPr>
          <a:xfrm>
            <a:off x="5954700" y="0"/>
            <a:ext cx="3189300" cy="1619850"/>
            <a:chOff x="4185675" y="845125"/>
            <a:chExt cx="3189300" cy="1619850"/>
          </a:xfrm>
        </p:grpSpPr>
        <p:sp>
          <p:nvSpPr>
            <p:cNvPr id="1560" name="Google Shape;1560;p15"/>
            <p:cNvSpPr/>
            <p:nvPr/>
          </p:nvSpPr>
          <p:spPr>
            <a:xfrm>
              <a:off x="4185675" y="845125"/>
              <a:ext cx="3189300" cy="1619850"/>
            </a:xfrm>
            <a:custGeom>
              <a:avLst/>
              <a:gdLst/>
              <a:ahLst/>
              <a:cxnLst/>
              <a:rect l="l" t="t" r="r" b="b"/>
              <a:pathLst>
                <a:path w="127572" h="64794" extrusionOk="0">
                  <a:moveTo>
                    <a:pt x="113336" y="23816"/>
                  </a:moveTo>
                  <a:cubicBezTo>
                    <a:pt x="113349" y="23816"/>
                    <a:pt x="113375" y="23828"/>
                    <a:pt x="113414" y="23864"/>
                  </a:cubicBezTo>
                  <a:cubicBezTo>
                    <a:pt x="113336" y="23864"/>
                    <a:pt x="113311" y="23816"/>
                    <a:pt x="113336" y="23816"/>
                  </a:cubicBezTo>
                  <a:close/>
                  <a:moveTo>
                    <a:pt x="1" y="0"/>
                  </a:moveTo>
                  <a:cubicBezTo>
                    <a:pt x="11578" y="3144"/>
                    <a:pt x="24234" y="3902"/>
                    <a:pt x="36229" y="3902"/>
                  </a:cubicBezTo>
                  <a:cubicBezTo>
                    <a:pt x="39143" y="3902"/>
                    <a:pt x="42018" y="3858"/>
                    <a:pt x="44829" y="3791"/>
                  </a:cubicBezTo>
                  <a:cubicBezTo>
                    <a:pt x="47556" y="3735"/>
                    <a:pt x="50348" y="3599"/>
                    <a:pt x="53102" y="3599"/>
                  </a:cubicBezTo>
                  <a:cubicBezTo>
                    <a:pt x="61161" y="3599"/>
                    <a:pt x="68895" y="4764"/>
                    <a:pt x="73715" y="12489"/>
                  </a:cubicBezTo>
                  <a:cubicBezTo>
                    <a:pt x="78060" y="19403"/>
                    <a:pt x="81967" y="26433"/>
                    <a:pt x="90772" y="28101"/>
                  </a:cubicBezTo>
                  <a:cubicBezTo>
                    <a:pt x="98694" y="29662"/>
                    <a:pt x="106054" y="27325"/>
                    <a:pt x="111184" y="35354"/>
                  </a:cubicBezTo>
                  <a:cubicBezTo>
                    <a:pt x="113075" y="38360"/>
                    <a:pt x="113744" y="41822"/>
                    <a:pt x="114413" y="45274"/>
                  </a:cubicBezTo>
                  <a:cubicBezTo>
                    <a:pt x="115421" y="50520"/>
                    <a:pt x="117651" y="54864"/>
                    <a:pt x="120997" y="58995"/>
                  </a:cubicBezTo>
                  <a:cubicBezTo>
                    <a:pt x="123004" y="61225"/>
                    <a:pt x="125234" y="63232"/>
                    <a:pt x="127571" y="64793"/>
                  </a:cubicBezTo>
                  <a:lnTo>
                    <a:pt x="127571" y="52527"/>
                  </a:lnTo>
                  <a:cubicBezTo>
                    <a:pt x="125787" y="51073"/>
                    <a:pt x="124226" y="49405"/>
                    <a:pt x="122888" y="47505"/>
                  </a:cubicBezTo>
                  <a:cubicBezTo>
                    <a:pt x="120328" y="43606"/>
                    <a:pt x="118650" y="39146"/>
                    <a:pt x="117981" y="34569"/>
                  </a:cubicBezTo>
                  <a:cubicBezTo>
                    <a:pt x="117428" y="30555"/>
                    <a:pt x="117535" y="25871"/>
                    <a:pt x="113414" y="23864"/>
                  </a:cubicBezTo>
                  <a:lnTo>
                    <a:pt x="113414" y="23864"/>
                  </a:lnTo>
                  <a:cubicBezTo>
                    <a:pt x="116643" y="25095"/>
                    <a:pt x="117874" y="28324"/>
                    <a:pt x="118650" y="31447"/>
                  </a:cubicBezTo>
                  <a:cubicBezTo>
                    <a:pt x="119766" y="35907"/>
                    <a:pt x="120774" y="40484"/>
                    <a:pt x="123111" y="44382"/>
                  </a:cubicBezTo>
                  <a:cubicBezTo>
                    <a:pt x="124342" y="46505"/>
                    <a:pt x="125787" y="48397"/>
                    <a:pt x="127571" y="50074"/>
                  </a:cubicBezTo>
                  <a:lnTo>
                    <a:pt x="127571" y="0"/>
                  </a:lnTo>
                  <a:lnTo>
                    <a:pt x="70816" y="0"/>
                  </a:lnTo>
                  <a:cubicBezTo>
                    <a:pt x="72154" y="339"/>
                    <a:pt x="73376" y="669"/>
                    <a:pt x="74714" y="1115"/>
                  </a:cubicBezTo>
                  <a:cubicBezTo>
                    <a:pt x="78399" y="2230"/>
                    <a:pt x="82297" y="3568"/>
                    <a:pt x="85420" y="5915"/>
                  </a:cubicBezTo>
                  <a:cubicBezTo>
                    <a:pt x="87766" y="7699"/>
                    <a:pt x="89211" y="10036"/>
                    <a:pt x="90665" y="12489"/>
                  </a:cubicBezTo>
                  <a:cubicBezTo>
                    <a:pt x="92226" y="15389"/>
                    <a:pt x="93225" y="19180"/>
                    <a:pt x="96571" y="20634"/>
                  </a:cubicBezTo>
                  <a:cubicBezTo>
                    <a:pt x="100701" y="22419"/>
                    <a:pt x="105608" y="22080"/>
                    <a:pt x="109952" y="22749"/>
                  </a:cubicBezTo>
                  <a:cubicBezTo>
                    <a:pt x="110068" y="22749"/>
                    <a:pt x="110068" y="22865"/>
                    <a:pt x="109952" y="22865"/>
                  </a:cubicBezTo>
                  <a:cubicBezTo>
                    <a:pt x="105715" y="22642"/>
                    <a:pt x="101147" y="23195"/>
                    <a:pt x="97017" y="21749"/>
                  </a:cubicBezTo>
                  <a:cubicBezTo>
                    <a:pt x="94118" y="20857"/>
                    <a:pt x="92110" y="18734"/>
                    <a:pt x="90549" y="16174"/>
                  </a:cubicBezTo>
                  <a:cubicBezTo>
                    <a:pt x="88988" y="13498"/>
                    <a:pt x="87543" y="10482"/>
                    <a:pt x="85312" y="8368"/>
                  </a:cubicBezTo>
                  <a:cubicBezTo>
                    <a:pt x="82413" y="5692"/>
                    <a:pt x="78506" y="4237"/>
                    <a:pt x="74714" y="3122"/>
                  </a:cubicBezTo>
                  <a:cubicBezTo>
                    <a:pt x="70254" y="1677"/>
                    <a:pt x="65686" y="785"/>
                    <a:pt x="611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15"/>
            <p:cNvSpPr/>
            <p:nvPr/>
          </p:nvSpPr>
          <p:spPr>
            <a:xfrm>
              <a:off x="5713400" y="845125"/>
              <a:ext cx="1224000" cy="579875"/>
            </a:xfrm>
            <a:custGeom>
              <a:avLst/>
              <a:gdLst/>
              <a:ahLst/>
              <a:cxnLst/>
              <a:rect l="l" t="t" r="r" b="b"/>
              <a:pathLst>
                <a:path w="48960" h="23195" extrusionOk="0">
                  <a:moveTo>
                    <a:pt x="1" y="0"/>
                  </a:moveTo>
                  <a:cubicBezTo>
                    <a:pt x="4577" y="785"/>
                    <a:pt x="9145" y="1677"/>
                    <a:pt x="13605" y="3122"/>
                  </a:cubicBezTo>
                  <a:cubicBezTo>
                    <a:pt x="17397" y="4237"/>
                    <a:pt x="21304" y="5692"/>
                    <a:pt x="24203" y="8368"/>
                  </a:cubicBezTo>
                  <a:cubicBezTo>
                    <a:pt x="26434" y="10482"/>
                    <a:pt x="27879" y="13498"/>
                    <a:pt x="29440" y="16174"/>
                  </a:cubicBezTo>
                  <a:cubicBezTo>
                    <a:pt x="31001" y="18734"/>
                    <a:pt x="33009" y="20857"/>
                    <a:pt x="35908" y="21749"/>
                  </a:cubicBezTo>
                  <a:cubicBezTo>
                    <a:pt x="40038" y="23195"/>
                    <a:pt x="44606" y="22642"/>
                    <a:pt x="48843" y="22865"/>
                  </a:cubicBezTo>
                  <a:cubicBezTo>
                    <a:pt x="48959" y="22865"/>
                    <a:pt x="48959" y="22749"/>
                    <a:pt x="48843" y="22749"/>
                  </a:cubicBezTo>
                  <a:cubicBezTo>
                    <a:pt x="44499" y="22080"/>
                    <a:pt x="39592" y="22419"/>
                    <a:pt x="35462" y="20634"/>
                  </a:cubicBezTo>
                  <a:cubicBezTo>
                    <a:pt x="32116" y="19180"/>
                    <a:pt x="31117" y="15389"/>
                    <a:pt x="29556" y="12489"/>
                  </a:cubicBezTo>
                  <a:cubicBezTo>
                    <a:pt x="28102" y="10036"/>
                    <a:pt x="26657" y="7699"/>
                    <a:pt x="24311" y="5915"/>
                  </a:cubicBezTo>
                  <a:cubicBezTo>
                    <a:pt x="21188" y="3568"/>
                    <a:pt x="17290" y="2230"/>
                    <a:pt x="13605" y="1115"/>
                  </a:cubicBezTo>
                  <a:cubicBezTo>
                    <a:pt x="12267" y="669"/>
                    <a:pt x="11045" y="339"/>
                    <a:pt x="97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15"/>
            <p:cNvSpPr/>
            <p:nvPr/>
          </p:nvSpPr>
          <p:spPr>
            <a:xfrm>
              <a:off x="7018425" y="1440525"/>
              <a:ext cx="356550" cy="717800"/>
            </a:xfrm>
            <a:custGeom>
              <a:avLst/>
              <a:gdLst/>
              <a:ahLst/>
              <a:cxnLst/>
              <a:rect l="l" t="t" r="r" b="b"/>
              <a:pathLst>
                <a:path w="14262" h="28712" extrusionOk="0">
                  <a:moveTo>
                    <a:pt x="26" y="0"/>
                  </a:moveTo>
                  <a:cubicBezTo>
                    <a:pt x="1" y="0"/>
                    <a:pt x="26" y="48"/>
                    <a:pt x="104" y="48"/>
                  </a:cubicBezTo>
                  <a:cubicBezTo>
                    <a:pt x="65" y="12"/>
                    <a:pt x="39" y="0"/>
                    <a:pt x="26" y="0"/>
                  </a:cubicBezTo>
                  <a:close/>
                  <a:moveTo>
                    <a:pt x="104" y="48"/>
                  </a:moveTo>
                  <a:lnTo>
                    <a:pt x="104" y="48"/>
                  </a:lnTo>
                  <a:cubicBezTo>
                    <a:pt x="4225" y="2055"/>
                    <a:pt x="4118" y="6739"/>
                    <a:pt x="4671" y="10753"/>
                  </a:cubicBezTo>
                  <a:cubicBezTo>
                    <a:pt x="5340" y="15330"/>
                    <a:pt x="7018" y="19790"/>
                    <a:pt x="9578" y="23689"/>
                  </a:cubicBezTo>
                  <a:cubicBezTo>
                    <a:pt x="10916" y="25589"/>
                    <a:pt x="12477" y="27257"/>
                    <a:pt x="14261" y="28711"/>
                  </a:cubicBezTo>
                  <a:lnTo>
                    <a:pt x="14261" y="26258"/>
                  </a:lnTo>
                  <a:cubicBezTo>
                    <a:pt x="12477" y="24581"/>
                    <a:pt x="11032" y="22689"/>
                    <a:pt x="9801" y="20566"/>
                  </a:cubicBezTo>
                  <a:cubicBezTo>
                    <a:pt x="7464" y="16668"/>
                    <a:pt x="6456" y="12091"/>
                    <a:pt x="5340" y="7631"/>
                  </a:cubicBezTo>
                  <a:cubicBezTo>
                    <a:pt x="4564" y="4508"/>
                    <a:pt x="3333" y="1279"/>
                    <a:pt x="104" y="4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four columns">
  <p:cSld name="CUSTOM_4">
    <p:spTree>
      <p:nvGrpSpPr>
        <p:cNvPr id="1" name="Shape 1563"/>
        <p:cNvGrpSpPr/>
        <p:nvPr/>
      </p:nvGrpSpPr>
      <p:grpSpPr>
        <a:xfrm>
          <a:off x="0" y="0"/>
          <a:ext cx="0" cy="0"/>
          <a:chOff x="0" y="0"/>
          <a:chExt cx="0" cy="0"/>
        </a:xfrm>
      </p:grpSpPr>
      <p:grpSp>
        <p:nvGrpSpPr>
          <p:cNvPr id="1564" name="Google Shape;1564;p16"/>
          <p:cNvGrpSpPr/>
          <p:nvPr/>
        </p:nvGrpSpPr>
        <p:grpSpPr>
          <a:xfrm>
            <a:off x="39701" y="-10"/>
            <a:ext cx="3277907" cy="1263055"/>
            <a:chOff x="1766764" y="-4125385"/>
            <a:chExt cx="3277907" cy="1263055"/>
          </a:xfrm>
        </p:grpSpPr>
        <p:sp>
          <p:nvSpPr>
            <p:cNvPr id="1565" name="Google Shape;1565;p16"/>
            <p:cNvSpPr/>
            <p:nvPr/>
          </p:nvSpPr>
          <p:spPr>
            <a:xfrm rot="5400000" flipH="1">
              <a:off x="3734649" y="-3464435"/>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16"/>
            <p:cNvSpPr/>
            <p:nvPr/>
          </p:nvSpPr>
          <p:spPr>
            <a:xfrm rot="5400000" flipH="1">
              <a:off x="3972439" y="-3543867"/>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16"/>
            <p:cNvSpPr/>
            <p:nvPr/>
          </p:nvSpPr>
          <p:spPr>
            <a:xfrm rot="5400000" flipH="1">
              <a:off x="3457037" y="-3941748"/>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16"/>
            <p:cNvSpPr/>
            <p:nvPr/>
          </p:nvSpPr>
          <p:spPr>
            <a:xfrm rot="5400000" flipH="1">
              <a:off x="3078095" y="-4068062"/>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16"/>
            <p:cNvSpPr/>
            <p:nvPr/>
          </p:nvSpPr>
          <p:spPr>
            <a:xfrm rot="5400000" flipH="1">
              <a:off x="2818238" y="-3852170"/>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16"/>
            <p:cNvSpPr/>
            <p:nvPr/>
          </p:nvSpPr>
          <p:spPr>
            <a:xfrm rot="5400000" flipH="1">
              <a:off x="3229308" y="-3026817"/>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16"/>
            <p:cNvSpPr/>
            <p:nvPr/>
          </p:nvSpPr>
          <p:spPr>
            <a:xfrm rot="5400000" flipH="1">
              <a:off x="2706594" y="-4125385"/>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16"/>
            <p:cNvSpPr/>
            <p:nvPr/>
          </p:nvSpPr>
          <p:spPr>
            <a:xfrm rot="5400000" flipH="1">
              <a:off x="4012007" y="-4076855"/>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16"/>
            <p:cNvSpPr/>
            <p:nvPr/>
          </p:nvSpPr>
          <p:spPr>
            <a:xfrm rot="5400000" flipH="1">
              <a:off x="4369051" y="-3485107"/>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16"/>
            <p:cNvSpPr/>
            <p:nvPr/>
          </p:nvSpPr>
          <p:spPr>
            <a:xfrm rot="5400000" flipH="1">
              <a:off x="4346942" y="-376254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16"/>
            <p:cNvSpPr/>
            <p:nvPr/>
          </p:nvSpPr>
          <p:spPr>
            <a:xfrm rot="5400000" flipH="1">
              <a:off x="4531974" y="-403297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16"/>
            <p:cNvSpPr/>
            <p:nvPr/>
          </p:nvSpPr>
          <p:spPr>
            <a:xfrm rot="5400000" flipH="1">
              <a:off x="4668645" y="-3229477"/>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16"/>
            <p:cNvSpPr/>
            <p:nvPr/>
          </p:nvSpPr>
          <p:spPr>
            <a:xfrm rot="5400000" flipH="1">
              <a:off x="4698194" y="-3352874"/>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16"/>
            <p:cNvSpPr/>
            <p:nvPr/>
          </p:nvSpPr>
          <p:spPr>
            <a:xfrm rot="5400000" flipH="1">
              <a:off x="4042064" y="-3732197"/>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16"/>
            <p:cNvSpPr/>
            <p:nvPr/>
          </p:nvSpPr>
          <p:spPr>
            <a:xfrm rot="5400000" flipH="1">
              <a:off x="2973130" y="-3046686"/>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16"/>
            <p:cNvSpPr/>
            <p:nvPr/>
          </p:nvSpPr>
          <p:spPr>
            <a:xfrm rot="5400000" flipH="1">
              <a:off x="3989475" y="-3650270"/>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16"/>
            <p:cNvSpPr/>
            <p:nvPr/>
          </p:nvSpPr>
          <p:spPr>
            <a:xfrm rot="5400000" flipH="1">
              <a:off x="1766721" y="-3423260"/>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16"/>
            <p:cNvSpPr/>
            <p:nvPr/>
          </p:nvSpPr>
          <p:spPr>
            <a:xfrm rot="5400000" flipH="1">
              <a:off x="1810644" y="-2976892"/>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16"/>
            <p:cNvSpPr/>
            <p:nvPr/>
          </p:nvSpPr>
          <p:spPr>
            <a:xfrm rot="5400000" flipH="1">
              <a:off x="1904195" y="-350273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16"/>
            <p:cNvSpPr/>
            <p:nvPr/>
          </p:nvSpPr>
          <p:spPr>
            <a:xfrm rot="5400000" flipH="1">
              <a:off x="2001763" y="-3363062"/>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16"/>
            <p:cNvSpPr/>
            <p:nvPr/>
          </p:nvSpPr>
          <p:spPr>
            <a:xfrm rot="5400000" flipH="1">
              <a:off x="4253897" y="-3773667"/>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16"/>
            <p:cNvSpPr/>
            <p:nvPr/>
          </p:nvSpPr>
          <p:spPr>
            <a:xfrm rot="5400000" flipH="1">
              <a:off x="5027000" y="-2888709"/>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16"/>
            <p:cNvSpPr/>
            <p:nvPr/>
          </p:nvSpPr>
          <p:spPr>
            <a:xfrm rot="5400000" flipH="1">
              <a:off x="3036836" y="-290460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16"/>
            <p:cNvSpPr/>
            <p:nvPr/>
          </p:nvSpPr>
          <p:spPr>
            <a:xfrm rot="5400000" flipH="1">
              <a:off x="3579842" y="-4009259"/>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16"/>
            <p:cNvSpPr/>
            <p:nvPr/>
          </p:nvSpPr>
          <p:spPr>
            <a:xfrm rot="5400000" flipH="1">
              <a:off x="2893951" y="-2988559"/>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16"/>
            <p:cNvSpPr/>
            <p:nvPr/>
          </p:nvSpPr>
          <p:spPr>
            <a:xfrm rot="5400000" flipH="1">
              <a:off x="3149453" y="-3985121"/>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91" name="Google Shape;1591;p16"/>
          <p:cNvSpPr txBox="1">
            <a:spLocks noGrp="1"/>
          </p:cNvSpPr>
          <p:nvPr>
            <p:ph type="subTitle" idx="1"/>
          </p:nvPr>
        </p:nvSpPr>
        <p:spPr>
          <a:xfrm>
            <a:off x="1672838" y="1459822"/>
            <a:ext cx="2437500" cy="4488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Font typeface="Open Sans"/>
              <a:buNone/>
              <a:defRPr sz="1600">
                <a:latin typeface="Montserrat Black"/>
                <a:ea typeface="Montserrat Black"/>
                <a:cs typeface="Montserrat Black"/>
                <a:sym typeface="Montserrat Black"/>
              </a:defRPr>
            </a:lvl1pPr>
            <a:lvl2pPr lvl="1" algn="r" rtl="0">
              <a:spcBef>
                <a:spcPts val="0"/>
              </a:spcBef>
              <a:spcAft>
                <a:spcPts val="0"/>
              </a:spcAft>
              <a:buSzPts val="1400"/>
              <a:buNone/>
              <a:defRPr/>
            </a:lvl2pPr>
            <a:lvl3pPr lvl="2" algn="r" rtl="0">
              <a:spcBef>
                <a:spcPts val="0"/>
              </a:spcBef>
              <a:spcAft>
                <a:spcPts val="0"/>
              </a:spcAft>
              <a:buSzPts val="1400"/>
              <a:buNone/>
              <a:defRPr/>
            </a:lvl3pPr>
            <a:lvl4pPr lvl="3" algn="r" rtl="0">
              <a:spcBef>
                <a:spcPts val="0"/>
              </a:spcBef>
              <a:spcAft>
                <a:spcPts val="0"/>
              </a:spcAft>
              <a:buSzPts val="1400"/>
              <a:buNone/>
              <a:defRPr/>
            </a:lvl4pPr>
            <a:lvl5pPr lvl="4" algn="r" rtl="0">
              <a:spcBef>
                <a:spcPts val="0"/>
              </a:spcBef>
              <a:spcAft>
                <a:spcPts val="0"/>
              </a:spcAft>
              <a:buSzPts val="1400"/>
              <a:buNone/>
              <a:defRPr/>
            </a:lvl5pPr>
            <a:lvl6pPr lvl="5" algn="r" rtl="0">
              <a:spcBef>
                <a:spcPts val="0"/>
              </a:spcBef>
              <a:spcAft>
                <a:spcPts val="0"/>
              </a:spcAft>
              <a:buSzPts val="1400"/>
              <a:buNone/>
              <a:defRPr/>
            </a:lvl6pPr>
            <a:lvl7pPr lvl="6" algn="r" rtl="0">
              <a:spcBef>
                <a:spcPts val="0"/>
              </a:spcBef>
              <a:spcAft>
                <a:spcPts val="0"/>
              </a:spcAft>
              <a:buSzPts val="1400"/>
              <a:buNone/>
              <a:defRPr/>
            </a:lvl7pPr>
            <a:lvl8pPr lvl="7" algn="r" rtl="0">
              <a:spcBef>
                <a:spcPts val="0"/>
              </a:spcBef>
              <a:spcAft>
                <a:spcPts val="0"/>
              </a:spcAft>
              <a:buSzPts val="1400"/>
              <a:buNone/>
              <a:defRPr/>
            </a:lvl8pPr>
            <a:lvl9pPr lvl="8" algn="r" rtl="0">
              <a:spcBef>
                <a:spcPts val="0"/>
              </a:spcBef>
              <a:spcAft>
                <a:spcPts val="0"/>
              </a:spcAft>
              <a:buSzPts val="1400"/>
              <a:buNone/>
              <a:defRPr/>
            </a:lvl9pPr>
          </a:lstStyle>
          <a:p>
            <a:endParaRPr/>
          </a:p>
        </p:txBody>
      </p:sp>
      <p:sp>
        <p:nvSpPr>
          <p:cNvPr id="1592" name="Google Shape;1592;p16"/>
          <p:cNvSpPr txBox="1">
            <a:spLocks noGrp="1"/>
          </p:cNvSpPr>
          <p:nvPr>
            <p:ph type="subTitle" idx="2"/>
          </p:nvPr>
        </p:nvSpPr>
        <p:spPr>
          <a:xfrm>
            <a:off x="1679574" y="1811275"/>
            <a:ext cx="2633100" cy="5745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500"/>
            </a:lvl1pPr>
            <a:lvl2pPr lvl="1" algn="r" rtl="0">
              <a:spcBef>
                <a:spcPts val="0"/>
              </a:spcBef>
              <a:spcAft>
                <a:spcPts val="0"/>
              </a:spcAft>
              <a:buSzPts val="1400"/>
              <a:buNone/>
              <a:defRPr/>
            </a:lvl2pPr>
            <a:lvl3pPr lvl="2" algn="r" rtl="0">
              <a:spcBef>
                <a:spcPts val="0"/>
              </a:spcBef>
              <a:spcAft>
                <a:spcPts val="0"/>
              </a:spcAft>
              <a:buSzPts val="1400"/>
              <a:buNone/>
              <a:defRPr/>
            </a:lvl3pPr>
            <a:lvl4pPr lvl="3" algn="r" rtl="0">
              <a:spcBef>
                <a:spcPts val="0"/>
              </a:spcBef>
              <a:spcAft>
                <a:spcPts val="0"/>
              </a:spcAft>
              <a:buSzPts val="1400"/>
              <a:buNone/>
              <a:defRPr/>
            </a:lvl4pPr>
            <a:lvl5pPr lvl="4" algn="r" rtl="0">
              <a:spcBef>
                <a:spcPts val="0"/>
              </a:spcBef>
              <a:spcAft>
                <a:spcPts val="0"/>
              </a:spcAft>
              <a:buSzPts val="1400"/>
              <a:buNone/>
              <a:defRPr/>
            </a:lvl5pPr>
            <a:lvl6pPr lvl="5" algn="r" rtl="0">
              <a:spcBef>
                <a:spcPts val="0"/>
              </a:spcBef>
              <a:spcAft>
                <a:spcPts val="0"/>
              </a:spcAft>
              <a:buSzPts val="1400"/>
              <a:buNone/>
              <a:defRPr/>
            </a:lvl6pPr>
            <a:lvl7pPr lvl="6" algn="r" rtl="0">
              <a:spcBef>
                <a:spcPts val="0"/>
              </a:spcBef>
              <a:spcAft>
                <a:spcPts val="0"/>
              </a:spcAft>
              <a:buSzPts val="1400"/>
              <a:buNone/>
              <a:defRPr/>
            </a:lvl7pPr>
            <a:lvl8pPr lvl="7" algn="r" rtl="0">
              <a:spcBef>
                <a:spcPts val="0"/>
              </a:spcBef>
              <a:spcAft>
                <a:spcPts val="0"/>
              </a:spcAft>
              <a:buSzPts val="1400"/>
              <a:buNone/>
              <a:defRPr/>
            </a:lvl8pPr>
            <a:lvl9pPr lvl="8" algn="r" rtl="0">
              <a:spcBef>
                <a:spcPts val="0"/>
              </a:spcBef>
              <a:spcAft>
                <a:spcPts val="0"/>
              </a:spcAft>
              <a:buSzPts val="1400"/>
              <a:buNone/>
              <a:defRPr/>
            </a:lvl9pPr>
          </a:lstStyle>
          <a:p>
            <a:endParaRPr/>
          </a:p>
        </p:txBody>
      </p:sp>
      <p:sp>
        <p:nvSpPr>
          <p:cNvPr id="1593" name="Google Shape;1593;p16"/>
          <p:cNvSpPr txBox="1">
            <a:spLocks noGrp="1"/>
          </p:cNvSpPr>
          <p:nvPr>
            <p:ph type="subTitle" idx="3"/>
          </p:nvPr>
        </p:nvSpPr>
        <p:spPr>
          <a:xfrm>
            <a:off x="1672838" y="2777222"/>
            <a:ext cx="2437500" cy="4488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Font typeface="Open Sans"/>
              <a:buNone/>
              <a:defRPr sz="1600">
                <a:latin typeface="Montserrat Black"/>
                <a:ea typeface="Montserrat Black"/>
                <a:cs typeface="Montserrat Black"/>
                <a:sym typeface="Montserrat Black"/>
              </a:defRPr>
            </a:lvl1pPr>
            <a:lvl2pPr lvl="1" algn="r" rtl="0">
              <a:spcBef>
                <a:spcPts val="0"/>
              </a:spcBef>
              <a:spcAft>
                <a:spcPts val="0"/>
              </a:spcAft>
              <a:buSzPts val="1400"/>
              <a:buNone/>
              <a:defRPr/>
            </a:lvl2pPr>
            <a:lvl3pPr lvl="2" algn="r" rtl="0">
              <a:spcBef>
                <a:spcPts val="0"/>
              </a:spcBef>
              <a:spcAft>
                <a:spcPts val="0"/>
              </a:spcAft>
              <a:buSzPts val="1400"/>
              <a:buNone/>
              <a:defRPr/>
            </a:lvl3pPr>
            <a:lvl4pPr lvl="3" algn="r" rtl="0">
              <a:spcBef>
                <a:spcPts val="0"/>
              </a:spcBef>
              <a:spcAft>
                <a:spcPts val="0"/>
              </a:spcAft>
              <a:buSzPts val="1400"/>
              <a:buNone/>
              <a:defRPr/>
            </a:lvl4pPr>
            <a:lvl5pPr lvl="4" algn="r" rtl="0">
              <a:spcBef>
                <a:spcPts val="0"/>
              </a:spcBef>
              <a:spcAft>
                <a:spcPts val="0"/>
              </a:spcAft>
              <a:buSzPts val="1400"/>
              <a:buNone/>
              <a:defRPr/>
            </a:lvl5pPr>
            <a:lvl6pPr lvl="5" algn="r" rtl="0">
              <a:spcBef>
                <a:spcPts val="0"/>
              </a:spcBef>
              <a:spcAft>
                <a:spcPts val="0"/>
              </a:spcAft>
              <a:buSzPts val="1400"/>
              <a:buNone/>
              <a:defRPr/>
            </a:lvl6pPr>
            <a:lvl7pPr lvl="6" algn="r" rtl="0">
              <a:spcBef>
                <a:spcPts val="0"/>
              </a:spcBef>
              <a:spcAft>
                <a:spcPts val="0"/>
              </a:spcAft>
              <a:buSzPts val="1400"/>
              <a:buNone/>
              <a:defRPr/>
            </a:lvl7pPr>
            <a:lvl8pPr lvl="7" algn="r" rtl="0">
              <a:spcBef>
                <a:spcPts val="0"/>
              </a:spcBef>
              <a:spcAft>
                <a:spcPts val="0"/>
              </a:spcAft>
              <a:buSzPts val="1400"/>
              <a:buNone/>
              <a:defRPr/>
            </a:lvl8pPr>
            <a:lvl9pPr lvl="8" algn="r" rtl="0">
              <a:spcBef>
                <a:spcPts val="0"/>
              </a:spcBef>
              <a:spcAft>
                <a:spcPts val="0"/>
              </a:spcAft>
              <a:buSzPts val="1400"/>
              <a:buNone/>
              <a:defRPr/>
            </a:lvl9pPr>
          </a:lstStyle>
          <a:p>
            <a:endParaRPr/>
          </a:p>
        </p:txBody>
      </p:sp>
      <p:sp>
        <p:nvSpPr>
          <p:cNvPr id="1594" name="Google Shape;1594;p16"/>
          <p:cNvSpPr txBox="1">
            <a:spLocks noGrp="1"/>
          </p:cNvSpPr>
          <p:nvPr>
            <p:ph type="subTitle" idx="4"/>
          </p:nvPr>
        </p:nvSpPr>
        <p:spPr>
          <a:xfrm>
            <a:off x="1679500" y="3128675"/>
            <a:ext cx="2633100" cy="5745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500"/>
            </a:lvl1pPr>
            <a:lvl2pPr lvl="1" algn="r" rtl="0">
              <a:spcBef>
                <a:spcPts val="0"/>
              </a:spcBef>
              <a:spcAft>
                <a:spcPts val="0"/>
              </a:spcAft>
              <a:buSzPts val="1400"/>
              <a:buNone/>
              <a:defRPr/>
            </a:lvl2pPr>
            <a:lvl3pPr lvl="2" algn="r" rtl="0">
              <a:spcBef>
                <a:spcPts val="0"/>
              </a:spcBef>
              <a:spcAft>
                <a:spcPts val="0"/>
              </a:spcAft>
              <a:buSzPts val="1400"/>
              <a:buNone/>
              <a:defRPr/>
            </a:lvl3pPr>
            <a:lvl4pPr lvl="3" algn="r" rtl="0">
              <a:spcBef>
                <a:spcPts val="0"/>
              </a:spcBef>
              <a:spcAft>
                <a:spcPts val="0"/>
              </a:spcAft>
              <a:buSzPts val="1400"/>
              <a:buNone/>
              <a:defRPr/>
            </a:lvl4pPr>
            <a:lvl5pPr lvl="4" algn="r" rtl="0">
              <a:spcBef>
                <a:spcPts val="0"/>
              </a:spcBef>
              <a:spcAft>
                <a:spcPts val="0"/>
              </a:spcAft>
              <a:buSzPts val="1400"/>
              <a:buNone/>
              <a:defRPr/>
            </a:lvl5pPr>
            <a:lvl6pPr lvl="5" algn="r" rtl="0">
              <a:spcBef>
                <a:spcPts val="0"/>
              </a:spcBef>
              <a:spcAft>
                <a:spcPts val="0"/>
              </a:spcAft>
              <a:buSzPts val="1400"/>
              <a:buNone/>
              <a:defRPr/>
            </a:lvl6pPr>
            <a:lvl7pPr lvl="6" algn="r" rtl="0">
              <a:spcBef>
                <a:spcPts val="0"/>
              </a:spcBef>
              <a:spcAft>
                <a:spcPts val="0"/>
              </a:spcAft>
              <a:buSzPts val="1400"/>
              <a:buNone/>
              <a:defRPr/>
            </a:lvl7pPr>
            <a:lvl8pPr lvl="7" algn="r" rtl="0">
              <a:spcBef>
                <a:spcPts val="0"/>
              </a:spcBef>
              <a:spcAft>
                <a:spcPts val="0"/>
              </a:spcAft>
              <a:buSzPts val="1400"/>
              <a:buNone/>
              <a:defRPr/>
            </a:lvl8pPr>
            <a:lvl9pPr lvl="8" algn="r" rtl="0">
              <a:spcBef>
                <a:spcPts val="0"/>
              </a:spcBef>
              <a:spcAft>
                <a:spcPts val="0"/>
              </a:spcAft>
              <a:buSzPts val="1400"/>
              <a:buNone/>
              <a:defRPr/>
            </a:lvl9pPr>
          </a:lstStyle>
          <a:p>
            <a:endParaRPr/>
          </a:p>
        </p:txBody>
      </p:sp>
      <p:sp>
        <p:nvSpPr>
          <p:cNvPr id="1595" name="Google Shape;1595;p16"/>
          <p:cNvSpPr txBox="1">
            <a:spLocks noGrp="1"/>
          </p:cNvSpPr>
          <p:nvPr>
            <p:ph type="subTitle" idx="5"/>
          </p:nvPr>
        </p:nvSpPr>
        <p:spPr>
          <a:xfrm>
            <a:off x="5644438" y="1459822"/>
            <a:ext cx="2394600" cy="4488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Font typeface="Open Sans"/>
              <a:buNone/>
              <a:defRPr sz="1600">
                <a:latin typeface="Montserrat Black"/>
                <a:ea typeface="Montserrat Black"/>
                <a:cs typeface="Montserrat Black"/>
                <a:sym typeface="Montserrat Black"/>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596" name="Google Shape;1596;p16"/>
          <p:cNvSpPr txBox="1">
            <a:spLocks noGrp="1"/>
          </p:cNvSpPr>
          <p:nvPr>
            <p:ph type="subTitle" idx="6"/>
          </p:nvPr>
        </p:nvSpPr>
        <p:spPr>
          <a:xfrm>
            <a:off x="5644438" y="1811272"/>
            <a:ext cx="2633400" cy="6018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5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597" name="Google Shape;1597;p16"/>
          <p:cNvSpPr txBox="1">
            <a:spLocks noGrp="1"/>
          </p:cNvSpPr>
          <p:nvPr>
            <p:ph type="subTitle" idx="7"/>
          </p:nvPr>
        </p:nvSpPr>
        <p:spPr>
          <a:xfrm>
            <a:off x="5644438" y="2777222"/>
            <a:ext cx="2394600" cy="4488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Font typeface="Open Sans"/>
              <a:buNone/>
              <a:defRPr sz="1600">
                <a:latin typeface="Montserrat Black"/>
                <a:ea typeface="Montserrat Black"/>
                <a:cs typeface="Montserrat Black"/>
                <a:sym typeface="Montserrat Black"/>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598" name="Google Shape;1598;p16"/>
          <p:cNvSpPr txBox="1">
            <a:spLocks noGrp="1"/>
          </p:cNvSpPr>
          <p:nvPr>
            <p:ph type="subTitle" idx="8"/>
          </p:nvPr>
        </p:nvSpPr>
        <p:spPr>
          <a:xfrm>
            <a:off x="5644438" y="3128672"/>
            <a:ext cx="2633400" cy="6018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5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599" name="Google Shape;1599;p16"/>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2500"/>
              <a:buFont typeface="Montserrat Black"/>
              <a:buNone/>
              <a:defRPr sz="2500">
                <a:solidFill>
                  <a:schemeClr val="dk1"/>
                </a:solidFill>
                <a:latin typeface="Montserrat Black"/>
                <a:ea typeface="Montserrat Black"/>
                <a:cs typeface="Montserrat Black"/>
                <a:sym typeface="Montserrat Black"/>
              </a:defRPr>
            </a:lvl1pPr>
            <a:lvl2pPr lvl="1" algn="ctr" rtl="0">
              <a:spcBef>
                <a:spcPts val="0"/>
              </a:spcBef>
              <a:spcAft>
                <a:spcPts val="0"/>
              </a:spcAft>
              <a:buClr>
                <a:schemeClr val="dk1"/>
              </a:buClr>
              <a:buSzPts val="3500"/>
              <a:buNone/>
              <a:defRPr sz="3500">
                <a:solidFill>
                  <a:schemeClr val="dk1"/>
                </a:solidFill>
              </a:defRPr>
            </a:lvl2pPr>
            <a:lvl3pPr lvl="2" algn="ctr" rtl="0">
              <a:spcBef>
                <a:spcPts val="0"/>
              </a:spcBef>
              <a:spcAft>
                <a:spcPts val="0"/>
              </a:spcAft>
              <a:buClr>
                <a:schemeClr val="dk1"/>
              </a:buClr>
              <a:buSzPts val="3500"/>
              <a:buNone/>
              <a:defRPr sz="3500">
                <a:solidFill>
                  <a:schemeClr val="dk1"/>
                </a:solidFill>
              </a:defRPr>
            </a:lvl3pPr>
            <a:lvl4pPr lvl="3" algn="ctr" rtl="0">
              <a:spcBef>
                <a:spcPts val="0"/>
              </a:spcBef>
              <a:spcAft>
                <a:spcPts val="0"/>
              </a:spcAft>
              <a:buClr>
                <a:schemeClr val="dk1"/>
              </a:buClr>
              <a:buSzPts val="3500"/>
              <a:buNone/>
              <a:defRPr sz="3500">
                <a:solidFill>
                  <a:schemeClr val="dk1"/>
                </a:solidFill>
              </a:defRPr>
            </a:lvl4pPr>
            <a:lvl5pPr lvl="4" algn="ctr" rtl="0">
              <a:spcBef>
                <a:spcPts val="0"/>
              </a:spcBef>
              <a:spcAft>
                <a:spcPts val="0"/>
              </a:spcAft>
              <a:buClr>
                <a:schemeClr val="dk1"/>
              </a:buClr>
              <a:buSzPts val="3500"/>
              <a:buNone/>
              <a:defRPr sz="3500">
                <a:solidFill>
                  <a:schemeClr val="dk1"/>
                </a:solidFill>
              </a:defRPr>
            </a:lvl5pPr>
            <a:lvl6pPr lvl="5" algn="ctr" rtl="0">
              <a:spcBef>
                <a:spcPts val="0"/>
              </a:spcBef>
              <a:spcAft>
                <a:spcPts val="0"/>
              </a:spcAft>
              <a:buClr>
                <a:schemeClr val="dk1"/>
              </a:buClr>
              <a:buSzPts val="3500"/>
              <a:buNone/>
              <a:defRPr sz="3500">
                <a:solidFill>
                  <a:schemeClr val="dk1"/>
                </a:solidFill>
              </a:defRPr>
            </a:lvl6pPr>
            <a:lvl7pPr lvl="6" algn="ctr" rtl="0">
              <a:spcBef>
                <a:spcPts val="0"/>
              </a:spcBef>
              <a:spcAft>
                <a:spcPts val="0"/>
              </a:spcAft>
              <a:buClr>
                <a:schemeClr val="dk1"/>
              </a:buClr>
              <a:buSzPts val="3500"/>
              <a:buNone/>
              <a:defRPr sz="3500">
                <a:solidFill>
                  <a:schemeClr val="dk1"/>
                </a:solidFill>
              </a:defRPr>
            </a:lvl7pPr>
            <a:lvl8pPr lvl="7" algn="ctr" rtl="0">
              <a:spcBef>
                <a:spcPts val="0"/>
              </a:spcBef>
              <a:spcAft>
                <a:spcPts val="0"/>
              </a:spcAft>
              <a:buClr>
                <a:schemeClr val="dk1"/>
              </a:buClr>
              <a:buSzPts val="3500"/>
              <a:buNone/>
              <a:defRPr sz="3500">
                <a:solidFill>
                  <a:schemeClr val="dk1"/>
                </a:solidFill>
              </a:defRPr>
            </a:lvl8pPr>
            <a:lvl9pPr lvl="8" algn="ctr" rtl="0">
              <a:spcBef>
                <a:spcPts val="0"/>
              </a:spcBef>
              <a:spcAft>
                <a:spcPts val="0"/>
              </a:spcAft>
              <a:buClr>
                <a:schemeClr val="dk1"/>
              </a:buClr>
              <a:buSzPts val="3500"/>
              <a:buNone/>
              <a:defRPr sz="3500">
                <a:solidFill>
                  <a:schemeClr val="dk1"/>
                </a:solidFill>
              </a:defRPr>
            </a:lvl9pPr>
          </a:lstStyle>
          <a:p>
            <a:endParaRPr/>
          </a:p>
        </p:txBody>
      </p:sp>
      <p:grpSp>
        <p:nvGrpSpPr>
          <p:cNvPr id="1600" name="Google Shape;1600;p16"/>
          <p:cNvGrpSpPr/>
          <p:nvPr/>
        </p:nvGrpSpPr>
        <p:grpSpPr>
          <a:xfrm rot="10800000" flipH="1">
            <a:off x="12" y="-12"/>
            <a:ext cx="1653219" cy="1712776"/>
            <a:chOff x="-13316" y="2920278"/>
            <a:chExt cx="2145923" cy="2223230"/>
          </a:xfrm>
        </p:grpSpPr>
        <p:grpSp>
          <p:nvGrpSpPr>
            <p:cNvPr id="1601" name="Google Shape;1601;p16"/>
            <p:cNvGrpSpPr/>
            <p:nvPr/>
          </p:nvGrpSpPr>
          <p:grpSpPr>
            <a:xfrm>
              <a:off x="-13316" y="2920278"/>
              <a:ext cx="2145923" cy="2223230"/>
              <a:chOff x="-13316" y="2920278"/>
              <a:chExt cx="2145923" cy="2223230"/>
            </a:xfrm>
          </p:grpSpPr>
          <p:sp>
            <p:nvSpPr>
              <p:cNvPr id="1602" name="Google Shape;1602;p16"/>
              <p:cNvSpPr/>
              <p:nvPr/>
            </p:nvSpPr>
            <p:spPr>
              <a:xfrm rot="5400000">
                <a:off x="-335338" y="3242300"/>
                <a:ext cx="2223230" cy="1579186"/>
              </a:xfrm>
              <a:custGeom>
                <a:avLst/>
                <a:gdLst/>
                <a:ahLst/>
                <a:cxnLst/>
                <a:rect l="l" t="t" r="r" b="b"/>
                <a:pathLst>
                  <a:path w="19872" h="14115" extrusionOk="0">
                    <a:moveTo>
                      <a:pt x="17580" y="1"/>
                    </a:moveTo>
                    <a:cubicBezTo>
                      <a:pt x="15754" y="1"/>
                      <a:pt x="14606" y="2651"/>
                      <a:pt x="16189" y="6230"/>
                    </a:cubicBezTo>
                    <a:cubicBezTo>
                      <a:pt x="16973" y="7970"/>
                      <a:pt x="15814" y="9152"/>
                      <a:pt x="14477" y="9152"/>
                    </a:cubicBezTo>
                    <a:cubicBezTo>
                      <a:pt x="13625" y="9152"/>
                      <a:pt x="12700" y="8672"/>
                      <a:pt x="12159" y="7550"/>
                    </a:cubicBezTo>
                    <a:cubicBezTo>
                      <a:pt x="11482" y="6181"/>
                      <a:pt x="10157" y="5415"/>
                      <a:pt x="8843" y="5415"/>
                    </a:cubicBezTo>
                    <a:cubicBezTo>
                      <a:pt x="7388" y="5415"/>
                      <a:pt x="5948" y="6354"/>
                      <a:pt x="5420" y="8454"/>
                    </a:cubicBezTo>
                    <a:cubicBezTo>
                      <a:pt x="4619" y="11650"/>
                      <a:pt x="2571" y="14115"/>
                      <a:pt x="0" y="14115"/>
                    </a:cubicBezTo>
                    <a:lnTo>
                      <a:pt x="19871" y="14115"/>
                    </a:lnTo>
                    <a:lnTo>
                      <a:pt x="19593" y="983"/>
                    </a:lnTo>
                    <a:cubicBezTo>
                      <a:pt x="18898" y="306"/>
                      <a:pt x="18200" y="1"/>
                      <a:pt x="1758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16"/>
              <p:cNvSpPr/>
              <p:nvPr/>
            </p:nvSpPr>
            <p:spPr>
              <a:xfrm flipH="1">
                <a:off x="0" y="4239925"/>
                <a:ext cx="2132607" cy="903576"/>
              </a:xfrm>
              <a:custGeom>
                <a:avLst/>
                <a:gdLst/>
                <a:ahLst/>
                <a:cxnLst/>
                <a:rect l="l" t="t" r="r" b="b"/>
                <a:pathLst>
                  <a:path w="15176" h="6430" extrusionOk="0">
                    <a:moveTo>
                      <a:pt x="14851" y="1"/>
                    </a:moveTo>
                    <a:cubicBezTo>
                      <a:pt x="13065" y="1"/>
                      <a:pt x="13747" y="3704"/>
                      <a:pt x="11309" y="3704"/>
                    </a:cubicBezTo>
                    <a:cubicBezTo>
                      <a:pt x="10789" y="3704"/>
                      <a:pt x="10127" y="3536"/>
                      <a:pt x="9270" y="3128"/>
                    </a:cubicBezTo>
                    <a:cubicBezTo>
                      <a:pt x="8066" y="2566"/>
                      <a:pt x="6609" y="2262"/>
                      <a:pt x="5236" y="2262"/>
                    </a:cubicBezTo>
                    <a:cubicBezTo>
                      <a:pt x="2446" y="2262"/>
                      <a:pt x="1" y="3518"/>
                      <a:pt x="724" y="6429"/>
                    </a:cubicBezTo>
                    <a:lnTo>
                      <a:pt x="15175" y="6429"/>
                    </a:lnTo>
                    <a:lnTo>
                      <a:pt x="15175" y="37"/>
                    </a:lnTo>
                    <a:cubicBezTo>
                      <a:pt x="15059" y="13"/>
                      <a:pt x="14951" y="1"/>
                      <a:pt x="1485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04" name="Google Shape;1604;p16"/>
            <p:cNvSpPr/>
            <p:nvPr/>
          </p:nvSpPr>
          <p:spPr>
            <a:xfrm flipH="1">
              <a:off x="0" y="4239925"/>
              <a:ext cx="2132607" cy="903576"/>
            </a:xfrm>
            <a:custGeom>
              <a:avLst/>
              <a:gdLst/>
              <a:ahLst/>
              <a:cxnLst/>
              <a:rect l="l" t="t" r="r" b="b"/>
              <a:pathLst>
                <a:path w="15176" h="6430" extrusionOk="0">
                  <a:moveTo>
                    <a:pt x="14851" y="1"/>
                  </a:moveTo>
                  <a:cubicBezTo>
                    <a:pt x="13065" y="1"/>
                    <a:pt x="13747" y="3704"/>
                    <a:pt x="11309" y="3704"/>
                  </a:cubicBezTo>
                  <a:cubicBezTo>
                    <a:pt x="10789" y="3704"/>
                    <a:pt x="10127" y="3536"/>
                    <a:pt x="9270" y="3128"/>
                  </a:cubicBezTo>
                  <a:cubicBezTo>
                    <a:pt x="8066" y="2566"/>
                    <a:pt x="6609" y="2262"/>
                    <a:pt x="5236" y="2262"/>
                  </a:cubicBezTo>
                  <a:cubicBezTo>
                    <a:pt x="2446" y="2262"/>
                    <a:pt x="1" y="3518"/>
                    <a:pt x="724" y="6429"/>
                  </a:cubicBezTo>
                  <a:lnTo>
                    <a:pt x="15175" y="6429"/>
                  </a:lnTo>
                  <a:lnTo>
                    <a:pt x="15175" y="37"/>
                  </a:lnTo>
                  <a:cubicBezTo>
                    <a:pt x="15059" y="13"/>
                    <a:pt x="14951" y="1"/>
                    <a:pt x="14851" y="1"/>
                  </a:cubicBez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5" name="Google Shape;1605;p16"/>
          <p:cNvGrpSpPr/>
          <p:nvPr/>
        </p:nvGrpSpPr>
        <p:grpSpPr>
          <a:xfrm flipH="1">
            <a:off x="5303899" y="2549283"/>
            <a:ext cx="3840097" cy="2558635"/>
            <a:chOff x="235225" y="2771600"/>
            <a:chExt cx="3133750" cy="2088000"/>
          </a:xfrm>
        </p:grpSpPr>
        <p:sp>
          <p:nvSpPr>
            <p:cNvPr id="1606" name="Google Shape;1606;p16"/>
            <p:cNvSpPr/>
            <p:nvPr/>
          </p:nvSpPr>
          <p:spPr>
            <a:xfrm>
              <a:off x="2616250" y="4833875"/>
              <a:ext cx="390300" cy="25725"/>
            </a:xfrm>
            <a:custGeom>
              <a:avLst/>
              <a:gdLst/>
              <a:ahLst/>
              <a:cxnLst/>
              <a:rect l="l" t="t" r="r" b="b"/>
              <a:pathLst>
                <a:path w="15612" h="1029" extrusionOk="0">
                  <a:moveTo>
                    <a:pt x="7918" y="0"/>
                  </a:moveTo>
                  <a:cubicBezTo>
                    <a:pt x="6022" y="0"/>
                    <a:pt x="4126" y="195"/>
                    <a:pt x="2230" y="583"/>
                  </a:cubicBezTo>
                  <a:cubicBezTo>
                    <a:pt x="1445" y="699"/>
                    <a:pt x="776" y="922"/>
                    <a:pt x="0" y="1029"/>
                  </a:cubicBezTo>
                  <a:lnTo>
                    <a:pt x="15612" y="1029"/>
                  </a:lnTo>
                  <a:cubicBezTo>
                    <a:pt x="14943" y="806"/>
                    <a:pt x="14274" y="699"/>
                    <a:pt x="13605" y="583"/>
                  </a:cubicBezTo>
                  <a:cubicBezTo>
                    <a:pt x="11709" y="195"/>
                    <a:pt x="9813" y="0"/>
                    <a:pt x="7918" y="0"/>
                  </a:cubicBez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16"/>
            <p:cNvSpPr/>
            <p:nvPr/>
          </p:nvSpPr>
          <p:spPr>
            <a:xfrm>
              <a:off x="235225" y="3025200"/>
              <a:ext cx="1299375" cy="1834400"/>
            </a:xfrm>
            <a:custGeom>
              <a:avLst/>
              <a:gdLst/>
              <a:ahLst/>
              <a:cxnLst/>
              <a:rect l="l" t="t" r="r" b="b"/>
              <a:pathLst>
                <a:path w="51975" h="73376" extrusionOk="0">
                  <a:moveTo>
                    <a:pt x="116" y="0"/>
                  </a:moveTo>
                  <a:lnTo>
                    <a:pt x="116" y="73376"/>
                  </a:lnTo>
                  <a:lnTo>
                    <a:pt x="51974" y="73376"/>
                  </a:lnTo>
                  <a:cubicBezTo>
                    <a:pt x="50297" y="72930"/>
                    <a:pt x="48629" y="72376"/>
                    <a:pt x="47067" y="71814"/>
                  </a:cubicBezTo>
                  <a:cubicBezTo>
                    <a:pt x="43945" y="70922"/>
                    <a:pt x="40823" y="69584"/>
                    <a:pt x="38592" y="67247"/>
                  </a:cubicBezTo>
                  <a:cubicBezTo>
                    <a:pt x="36469" y="64901"/>
                    <a:pt x="34462" y="62340"/>
                    <a:pt x="31679" y="60779"/>
                  </a:cubicBezTo>
                  <a:cubicBezTo>
                    <a:pt x="28110" y="58879"/>
                    <a:pt x="24203" y="58772"/>
                    <a:pt x="20411" y="57987"/>
                  </a:cubicBezTo>
                  <a:cubicBezTo>
                    <a:pt x="16843" y="57318"/>
                    <a:pt x="13498" y="56203"/>
                    <a:pt x="10598" y="53972"/>
                  </a:cubicBezTo>
                  <a:cubicBezTo>
                    <a:pt x="4246" y="49066"/>
                    <a:pt x="1231" y="41706"/>
                    <a:pt x="562" y="33900"/>
                  </a:cubicBezTo>
                  <a:cubicBezTo>
                    <a:pt x="0" y="26094"/>
                    <a:pt x="2462" y="18511"/>
                    <a:pt x="2239" y="10705"/>
                  </a:cubicBezTo>
                  <a:cubicBezTo>
                    <a:pt x="2239" y="7137"/>
                    <a:pt x="1677" y="3461"/>
                    <a:pt x="232" y="223"/>
                  </a:cubicBezTo>
                  <a:cubicBezTo>
                    <a:pt x="232" y="223"/>
                    <a:pt x="116" y="116"/>
                    <a:pt x="116" y="0"/>
                  </a:cubicBez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16"/>
            <p:cNvSpPr/>
            <p:nvPr/>
          </p:nvSpPr>
          <p:spPr>
            <a:xfrm>
              <a:off x="238125" y="2771600"/>
              <a:ext cx="3130850" cy="2088000"/>
            </a:xfrm>
            <a:custGeom>
              <a:avLst/>
              <a:gdLst/>
              <a:ahLst/>
              <a:cxnLst/>
              <a:rect l="l" t="t" r="r" b="b"/>
              <a:pathLst>
                <a:path w="125234" h="83520" extrusionOk="0">
                  <a:moveTo>
                    <a:pt x="0" y="1"/>
                  </a:moveTo>
                  <a:lnTo>
                    <a:pt x="0" y="6915"/>
                  </a:lnTo>
                  <a:cubicBezTo>
                    <a:pt x="1900" y="9591"/>
                    <a:pt x="3122" y="12713"/>
                    <a:pt x="3684" y="15943"/>
                  </a:cubicBezTo>
                  <a:cubicBezTo>
                    <a:pt x="4684" y="22527"/>
                    <a:pt x="3345" y="28878"/>
                    <a:pt x="2569" y="35346"/>
                  </a:cubicBezTo>
                  <a:cubicBezTo>
                    <a:pt x="1784" y="42483"/>
                    <a:pt x="2453" y="50066"/>
                    <a:pt x="5799" y="56534"/>
                  </a:cubicBezTo>
                  <a:cubicBezTo>
                    <a:pt x="7583" y="59879"/>
                    <a:pt x="9929" y="62894"/>
                    <a:pt x="13275" y="64785"/>
                  </a:cubicBezTo>
                  <a:cubicBezTo>
                    <a:pt x="16174" y="66463"/>
                    <a:pt x="19519" y="67239"/>
                    <a:pt x="22865" y="67801"/>
                  </a:cubicBezTo>
                  <a:cubicBezTo>
                    <a:pt x="26433" y="68247"/>
                    <a:pt x="29886" y="68800"/>
                    <a:pt x="32901" y="70807"/>
                  </a:cubicBezTo>
                  <a:cubicBezTo>
                    <a:pt x="35907" y="72814"/>
                    <a:pt x="38137" y="75830"/>
                    <a:pt x="41260" y="77721"/>
                  </a:cubicBezTo>
                  <a:cubicBezTo>
                    <a:pt x="44828" y="79844"/>
                    <a:pt x="49182" y="80736"/>
                    <a:pt x="53080" y="81851"/>
                  </a:cubicBezTo>
                  <a:cubicBezTo>
                    <a:pt x="55203" y="82405"/>
                    <a:pt x="57434" y="82967"/>
                    <a:pt x="59548" y="83520"/>
                  </a:cubicBezTo>
                  <a:lnTo>
                    <a:pt x="86311" y="83520"/>
                  </a:lnTo>
                  <a:cubicBezTo>
                    <a:pt x="89880" y="82851"/>
                    <a:pt x="93341" y="81958"/>
                    <a:pt x="96909" y="81289"/>
                  </a:cubicBezTo>
                  <a:cubicBezTo>
                    <a:pt x="98997" y="80874"/>
                    <a:pt x="101118" y="80647"/>
                    <a:pt x="103238" y="80647"/>
                  </a:cubicBezTo>
                  <a:cubicBezTo>
                    <a:pt x="105077" y="80647"/>
                    <a:pt x="106915" y="80818"/>
                    <a:pt x="108730" y="81182"/>
                  </a:cubicBezTo>
                  <a:cubicBezTo>
                    <a:pt x="111183" y="81735"/>
                    <a:pt x="113413" y="82520"/>
                    <a:pt x="115751" y="83520"/>
                  </a:cubicBezTo>
                  <a:lnTo>
                    <a:pt x="125234" y="83520"/>
                  </a:lnTo>
                  <a:cubicBezTo>
                    <a:pt x="124342" y="82744"/>
                    <a:pt x="123449" y="82074"/>
                    <a:pt x="122557" y="81405"/>
                  </a:cubicBezTo>
                  <a:cubicBezTo>
                    <a:pt x="115864" y="76771"/>
                    <a:pt x="107818" y="74901"/>
                    <a:pt x="99819" y="74901"/>
                  </a:cubicBezTo>
                  <a:cubicBezTo>
                    <a:pt x="95685" y="74901"/>
                    <a:pt x="91564" y="75400"/>
                    <a:pt x="87649" y="76276"/>
                  </a:cubicBezTo>
                  <a:cubicBezTo>
                    <a:pt x="83004" y="77261"/>
                    <a:pt x="78181" y="79000"/>
                    <a:pt x="73516" y="79000"/>
                  </a:cubicBezTo>
                  <a:cubicBezTo>
                    <a:pt x="70791" y="79000"/>
                    <a:pt x="68120" y="78406"/>
                    <a:pt x="65570" y="76722"/>
                  </a:cubicBezTo>
                  <a:cubicBezTo>
                    <a:pt x="62563" y="74599"/>
                    <a:pt x="60556" y="71253"/>
                    <a:pt x="57880" y="68693"/>
                  </a:cubicBezTo>
                  <a:cubicBezTo>
                    <a:pt x="54980" y="65901"/>
                    <a:pt x="51635" y="64232"/>
                    <a:pt x="47844" y="63447"/>
                  </a:cubicBezTo>
                  <a:cubicBezTo>
                    <a:pt x="44235" y="62797"/>
                    <a:pt x="40508" y="62755"/>
                    <a:pt x="36769" y="62755"/>
                  </a:cubicBezTo>
                  <a:cubicBezTo>
                    <a:pt x="36218" y="62755"/>
                    <a:pt x="35666" y="62756"/>
                    <a:pt x="35115" y="62756"/>
                  </a:cubicBezTo>
                  <a:cubicBezTo>
                    <a:pt x="29809" y="62756"/>
                    <a:pt x="24510" y="62672"/>
                    <a:pt x="19519" y="60887"/>
                  </a:cubicBezTo>
                  <a:cubicBezTo>
                    <a:pt x="9367" y="57203"/>
                    <a:pt x="5915" y="47505"/>
                    <a:pt x="7253" y="36131"/>
                  </a:cubicBezTo>
                  <a:cubicBezTo>
                    <a:pt x="8698" y="24311"/>
                    <a:pt x="11374" y="14498"/>
                    <a:pt x="3791" y="4568"/>
                  </a:cubicBezTo>
                  <a:cubicBezTo>
                    <a:pt x="2676" y="3123"/>
                    <a:pt x="1338" y="1562"/>
                    <a:pt x="0" y="1"/>
                  </a:cubicBezTo>
                  <a:close/>
                </a:path>
              </a:pathLst>
            </a:custGeom>
            <a:solidFill>
              <a:srgbClr val="51B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16"/>
            <p:cNvSpPr/>
            <p:nvPr/>
          </p:nvSpPr>
          <p:spPr>
            <a:xfrm>
              <a:off x="2395900" y="4787775"/>
              <a:ext cx="736000" cy="71825"/>
            </a:xfrm>
            <a:custGeom>
              <a:avLst/>
              <a:gdLst/>
              <a:ahLst/>
              <a:cxnLst/>
              <a:rect l="l" t="t" r="r" b="b"/>
              <a:pathLst>
                <a:path w="29440" h="2873" extrusionOk="0">
                  <a:moveTo>
                    <a:pt x="16927" y="0"/>
                  </a:moveTo>
                  <a:cubicBezTo>
                    <a:pt x="14807" y="0"/>
                    <a:pt x="12686" y="227"/>
                    <a:pt x="10598" y="642"/>
                  </a:cubicBezTo>
                  <a:cubicBezTo>
                    <a:pt x="7030" y="1311"/>
                    <a:pt x="3569" y="2204"/>
                    <a:pt x="0" y="2873"/>
                  </a:cubicBezTo>
                  <a:lnTo>
                    <a:pt x="8814" y="2873"/>
                  </a:lnTo>
                  <a:cubicBezTo>
                    <a:pt x="9590" y="2766"/>
                    <a:pt x="10259" y="2543"/>
                    <a:pt x="11044" y="2427"/>
                  </a:cubicBezTo>
                  <a:cubicBezTo>
                    <a:pt x="12940" y="2039"/>
                    <a:pt x="14836" y="1844"/>
                    <a:pt x="16732" y="1844"/>
                  </a:cubicBezTo>
                  <a:cubicBezTo>
                    <a:pt x="18627" y="1844"/>
                    <a:pt x="20523" y="2039"/>
                    <a:pt x="22419" y="2427"/>
                  </a:cubicBezTo>
                  <a:cubicBezTo>
                    <a:pt x="23088" y="2543"/>
                    <a:pt x="23757" y="2650"/>
                    <a:pt x="24426" y="2873"/>
                  </a:cubicBezTo>
                  <a:lnTo>
                    <a:pt x="29440" y="2873"/>
                  </a:lnTo>
                  <a:cubicBezTo>
                    <a:pt x="27102" y="1873"/>
                    <a:pt x="24872" y="1088"/>
                    <a:pt x="22419" y="535"/>
                  </a:cubicBezTo>
                  <a:cubicBezTo>
                    <a:pt x="20604" y="171"/>
                    <a:pt x="18766" y="0"/>
                    <a:pt x="16927" y="0"/>
                  </a:cubicBez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16"/>
            <p:cNvSpPr/>
            <p:nvPr/>
          </p:nvSpPr>
          <p:spPr>
            <a:xfrm>
              <a:off x="235225" y="2944450"/>
              <a:ext cx="1491600" cy="1915150"/>
            </a:xfrm>
            <a:custGeom>
              <a:avLst/>
              <a:gdLst/>
              <a:ahLst/>
              <a:cxnLst/>
              <a:rect l="l" t="t" r="r" b="b"/>
              <a:pathLst>
                <a:path w="59664" h="76606" extrusionOk="0">
                  <a:moveTo>
                    <a:pt x="116" y="1"/>
                  </a:moveTo>
                  <a:lnTo>
                    <a:pt x="116" y="3230"/>
                  </a:lnTo>
                  <a:cubicBezTo>
                    <a:pt x="116" y="3346"/>
                    <a:pt x="232" y="3453"/>
                    <a:pt x="232" y="3453"/>
                  </a:cubicBezTo>
                  <a:cubicBezTo>
                    <a:pt x="1677" y="6691"/>
                    <a:pt x="2239" y="10367"/>
                    <a:pt x="2239" y="13935"/>
                  </a:cubicBezTo>
                  <a:cubicBezTo>
                    <a:pt x="2462" y="21741"/>
                    <a:pt x="0" y="29324"/>
                    <a:pt x="562" y="37130"/>
                  </a:cubicBezTo>
                  <a:cubicBezTo>
                    <a:pt x="1231" y="44936"/>
                    <a:pt x="4246" y="52296"/>
                    <a:pt x="10598" y="57202"/>
                  </a:cubicBezTo>
                  <a:cubicBezTo>
                    <a:pt x="13498" y="59433"/>
                    <a:pt x="16843" y="60548"/>
                    <a:pt x="20411" y="61217"/>
                  </a:cubicBezTo>
                  <a:cubicBezTo>
                    <a:pt x="24203" y="62002"/>
                    <a:pt x="28110" y="62109"/>
                    <a:pt x="31679" y="64009"/>
                  </a:cubicBezTo>
                  <a:cubicBezTo>
                    <a:pt x="34462" y="65570"/>
                    <a:pt x="36469" y="68131"/>
                    <a:pt x="38592" y="70477"/>
                  </a:cubicBezTo>
                  <a:cubicBezTo>
                    <a:pt x="40823" y="72814"/>
                    <a:pt x="43945" y="74152"/>
                    <a:pt x="47067" y="75044"/>
                  </a:cubicBezTo>
                  <a:cubicBezTo>
                    <a:pt x="48629" y="75606"/>
                    <a:pt x="50297" y="76160"/>
                    <a:pt x="51974" y="76606"/>
                  </a:cubicBezTo>
                  <a:lnTo>
                    <a:pt x="59664" y="76606"/>
                  </a:lnTo>
                  <a:cubicBezTo>
                    <a:pt x="57550" y="76053"/>
                    <a:pt x="55319" y="75491"/>
                    <a:pt x="53196" y="74937"/>
                  </a:cubicBezTo>
                  <a:cubicBezTo>
                    <a:pt x="49298" y="73822"/>
                    <a:pt x="44944" y="72930"/>
                    <a:pt x="41376" y="70807"/>
                  </a:cubicBezTo>
                  <a:cubicBezTo>
                    <a:pt x="38253" y="68916"/>
                    <a:pt x="36023" y="65900"/>
                    <a:pt x="33017" y="63893"/>
                  </a:cubicBezTo>
                  <a:cubicBezTo>
                    <a:pt x="30002" y="61886"/>
                    <a:pt x="26549" y="61333"/>
                    <a:pt x="22981" y="60887"/>
                  </a:cubicBezTo>
                  <a:cubicBezTo>
                    <a:pt x="19635" y="60325"/>
                    <a:pt x="16290" y="59549"/>
                    <a:pt x="13391" y="57871"/>
                  </a:cubicBezTo>
                  <a:cubicBezTo>
                    <a:pt x="10045" y="55980"/>
                    <a:pt x="7699" y="52965"/>
                    <a:pt x="5915" y="49620"/>
                  </a:cubicBezTo>
                  <a:cubicBezTo>
                    <a:pt x="2569" y="43152"/>
                    <a:pt x="1900" y="35569"/>
                    <a:pt x="2685" y="28432"/>
                  </a:cubicBezTo>
                  <a:cubicBezTo>
                    <a:pt x="3461" y="21964"/>
                    <a:pt x="4800" y="15613"/>
                    <a:pt x="3800" y="9029"/>
                  </a:cubicBezTo>
                  <a:cubicBezTo>
                    <a:pt x="3238" y="5799"/>
                    <a:pt x="2016" y="2677"/>
                    <a:pt x="116"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1" name="Google Shape;1611;p16"/>
          <p:cNvGrpSpPr/>
          <p:nvPr/>
        </p:nvGrpSpPr>
        <p:grpSpPr>
          <a:xfrm>
            <a:off x="5866101" y="3880440"/>
            <a:ext cx="3277907" cy="1263055"/>
            <a:chOff x="1766764" y="-4125385"/>
            <a:chExt cx="3277907" cy="1263055"/>
          </a:xfrm>
        </p:grpSpPr>
        <p:sp>
          <p:nvSpPr>
            <p:cNvPr id="1612" name="Google Shape;1612;p16"/>
            <p:cNvSpPr/>
            <p:nvPr/>
          </p:nvSpPr>
          <p:spPr>
            <a:xfrm rot="5400000" flipH="1">
              <a:off x="3734649" y="-3464435"/>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16"/>
            <p:cNvSpPr/>
            <p:nvPr/>
          </p:nvSpPr>
          <p:spPr>
            <a:xfrm rot="5400000" flipH="1">
              <a:off x="3972439" y="-3543867"/>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16"/>
            <p:cNvSpPr/>
            <p:nvPr/>
          </p:nvSpPr>
          <p:spPr>
            <a:xfrm rot="5400000" flipH="1">
              <a:off x="3457037" y="-3941748"/>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16"/>
            <p:cNvSpPr/>
            <p:nvPr/>
          </p:nvSpPr>
          <p:spPr>
            <a:xfrm rot="5400000" flipH="1">
              <a:off x="3078095" y="-4068062"/>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16"/>
            <p:cNvSpPr/>
            <p:nvPr/>
          </p:nvSpPr>
          <p:spPr>
            <a:xfrm rot="5400000" flipH="1">
              <a:off x="2818238" y="-3852170"/>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16"/>
            <p:cNvSpPr/>
            <p:nvPr/>
          </p:nvSpPr>
          <p:spPr>
            <a:xfrm rot="5400000" flipH="1">
              <a:off x="3229308" y="-3026817"/>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16"/>
            <p:cNvSpPr/>
            <p:nvPr/>
          </p:nvSpPr>
          <p:spPr>
            <a:xfrm rot="5400000" flipH="1">
              <a:off x="2706594" y="-4125385"/>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16"/>
            <p:cNvSpPr/>
            <p:nvPr/>
          </p:nvSpPr>
          <p:spPr>
            <a:xfrm rot="5400000" flipH="1">
              <a:off x="4012007" y="-4076855"/>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16"/>
            <p:cNvSpPr/>
            <p:nvPr/>
          </p:nvSpPr>
          <p:spPr>
            <a:xfrm rot="5400000" flipH="1">
              <a:off x="4369051" y="-3485107"/>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16"/>
            <p:cNvSpPr/>
            <p:nvPr/>
          </p:nvSpPr>
          <p:spPr>
            <a:xfrm rot="5400000" flipH="1">
              <a:off x="4346942" y="-376254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16"/>
            <p:cNvSpPr/>
            <p:nvPr/>
          </p:nvSpPr>
          <p:spPr>
            <a:xfrm rot="5400000" flipH="1">
              <a:off x="4531974" y="-403297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16"/>
            <p:cNvSpPr/>
            <p:nvPr/>
          </p:nvSpPr>
          <p:spPr>
            <a:xfrm rot="5400000" flipH="1">
              <a:off x="4668645" y="-3229477"/>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16"/>
            <p:cNvSpPr/>
            <p:nvPr/>
          </p:nvSpPr>
          <p:spPr>
            <a:xfrm rot="5400000" flipH="1">
              <a:off x="4698194" y="-3352874"/>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16"/>
            <p:cNvSpPr/>
            <p:nvPr/>
          </p:nvSpPr>
          <p:spPr>
            <a:xfrm rot="5400000" flipH="1">
              <a:off x="4042064" y="-3732197"/>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16"/>
            <p:cNvSpPr/>
            <p:nvPr/>
          </p:nvSpPr>
          <p:spPr>
            <a:xfrm rot="5400000" flipH="1">
              <a:off x="2973130" y="-3046686"/>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16"/>
            <p:cNvSpPr/>
            <p:nvPr/>
          </p:nvSpPr>
          <p:spPr>
            <a:xfrm rot="5400000" flipH="1">
              <a:off x="3989475" y="-3650270"/>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16"/>
            <p:cNvSpPr/>
            <p:nvPr/>
          </p:nvSpPr>
          <p:spPr>
            <a:xfrm rot="5400000" flipH="1">
              <a:off x="1766721" y="-3423260"/>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16"/>
            <p:cNvSpPr/>
            <p:nvPr/>
          </p:nvSpPr>
          <p:spPr>
            <a:xfrm rot="5400000" flipH="1">
              <a:off x="1810644" y="-2976892"/>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16"/>
            <p:cNvSpPr/>
            <p:nvPr/>
          </p:nvSpPr>
          <p:spPr>
            <a:xfrm rot="5400000" flipH="1">
              <a:off x="1904195" y="-350273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16"/>
            <p:cNvSpPr/>
            <p:nvPr/>
          </p:nvSpPr>
          <p:spPr>
            <a:xfrm rot="5400000" flipH="1">
              <a:off x="2001763" y="-3363062"/>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16"/>
            <p:cNvSpPr/>
            <p:nvPr/>
          </p:nvSpPr>
          <p:spPr>
            <a:xfrm rot="5400000" flipH="1">
              <a:off x="4253897" y="-3773667"/>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16"/>
            <p:cNvSpPr/>
            <p:nvPr/>
          </p:nvSpPr>
          <p:spPr>
            <a:xfrm rot="5400000" flipH="1">
              <a:off x="5027000" y="-2888709"/>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16"/>
            <p:cNvSpPr/>
            <p:nvPr/>
          </p:nvSpPr>
          <p:spPr>
            <a:xfrm rot="5400000" flipH="1">
              <a:off x="3036836" y="-290460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16"/>
            <p:cNvSpPr/>
            <p:nvPr/>
          </p:nvSpPr>
          <p:spPr>
            <a:xfrm rot="5400000" flipH="1">
              <a:off x="3579842" y="-4009259"/>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16"/>
            <p:cNvSpPr/>
            <p:nvPr/>
          </p:nvSpPr>
          <p:spPr>
            <a:xfrm rot="5400000" flipH="1">
              <a:off x="2893951" y="-2988559"/>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16"/>
            <p:cNvSpPr/>
            <p:nvPr/>
          </p:nvSpPr>
          <p:spPr>
            <a:xfrm rot="5400000" flipH="1">
              <a:off x="3149453" y="-3985121"/>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six columns">
  <p:cSld name="CUSTOM_5">
    <p:spTree>
      <p:nvGrpSpPr>
        <p:cNvPr id="1" name="Shape 1638"/>
        <p:cNvGrpSpPr/>
        <p:nvPr/>
      </p:nvGrpSpPr>
      <p:grpSpPr>
        <a:xfrm>
          <a:off x="0" y="0"/>
          <a:ext cx="0" cy="0"/>
          <a:chOff x="0" y="0"/>
          <a:chExt cx="0" cy="0"/>
        </a:xfrm>
      </p:grpSpPr>
      <p:grpSp>
        <p:nvGrpSpPr>
          <p:cNvPr id="1639" name="Google Shape;1639;p17"/>
          <p:cNvGrpSpPr/>
          <p:nvPr/>
        </p:nvGrpSpPr>
        <p:grpSpPr>
          <a:xfrm>
            <a:off x="39701" y="-10"/>
            <a:ext cx="3277907" cy="1263055"/>
            <a:chOff x="1766764" y="-4125385"/>
            <a:chExt cx="3277907" cy="1263055"/>
          </a:xfrm>
        </p:grpSpPr>
        <p:sp>
          <p:nvSpPr>
            <p:cNvPr id="1640" name="Google Shape;1640;p17"/>
            <p:cNvSpPr/>
            <p:nvPr/>
          </p:nvSpPr>
          <p:spPr>
            <a:xfrm rot="5400000" flipH="1">
              <a:off x="3734649" y="-3464435"/>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17"/>
            <p:cNvSpPr/>
            <p:nvPr/>
          </p:nvSpPr>
          <p:spPr>
            <a:xfrm rot="5400000" flipH="1">
              <a:off x="3972439" y="-3543867"/>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17"/>
            <p:cNvSpPr/>
            <p:nvPr/>
          </p:nvSpPr>
          <p:spPr>
            <a:xfrm rot="5400000" flipH="1">
              <a:off x="3457037" y="-3941748"/>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17"/>
            <p:cNvSpPr/>
            <p:nvPr/>
          </p:nvSpPr>
          <p:spPr>
            <a:xfrm rot="5400000" flipH="1">
              <a:off x="3078095" y="-4068062"/>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17"/>
            <p:cNvSpPr/>
            <p:nvPr/>
          </p:nvSpPr>
          <p:spPr>
            <a:xfrm rot="5400000" flipH="1">
              <a:off x="2818238" y="-3852170"/>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17"/>
            <p:cNvSpPr/>
            <p:nvPr/>
          </p:nvSpPr>
          <p:spPr>
            <a:xfrm rot="5400000" flipH="1">
              <a:off x="3229308" y="-3026817"/>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17"/>
            <p:cNvSpPr/>
            <p:nvPr/>
          </p:nvSpPr>
          <p:spPr>
            <a:xfrm rot="5400000" flipH="1">
              <a:off x="2706594" y="-4125385"/>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17"/>
            <p:cNvSpPr/>
            <p:nvPr/>
          </p:nvSpPr>
          <p:spPr>
            <a:xfrm rot="5400000" flipH="1">
              <a:off x="4012007" y="-4076855"/>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17"/>
            <p:cNvSpPr/>
            <p:nvPr/>
          </p:nvSpPr>
          <p:spPr>
            <a:xfrm rot="5400000" flipH="1">
              <a:off x="4369051" y="-3485107"/>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17"/>
            <p:cNvSpPr/>
            <p:nvPr/>
          </p:nvSpPr>
          <p:spPr>
            <a:xfrm rot="5400000" flipH="1">
              <a:off x="4346942" y="-376254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17"/>
            <p:cNvSpPr/>
            <p:nvPr/>
          </p:nvSpPr>
          <p:spPr>
            <a:xfrm rot="5400000" flipH="1">
              <a:off x="4531974" y="-403297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17"/>
            <p:cNvSpPr/>
            <p:nvPr/>
          </p:nvSpPr>
          <p:spPr>
            <a:xfrm rot="5400000" flipH="1">
              <a:off x="4668645" y="-3229477"/>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17"/>
            <p:cNvSpPr/>
            <p:nvPr/>
          </p:nvSpPr>
          <p:spPr>
            <a:xfrm rot="5400000" flipH="1">
              <a:off x="4698194" y="-3352874"/>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17"/>
            <p:cNvSpPr/>
            <p:nvPr/>
          </p:nvSpPr>
          <p:spPr>
            <a:xfrm rot="5400000" flipH="1">
              <a:off x="4042064" y="-3732197"/>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17"/>
            <p:cNvSpPr/>
            <p:nvPr/>
          </p:nvSpPr>
          <p:spPr>
            <a:xfrm rot="5400000" flipH="1">
              <a:off x="2973130" y="-3046686"/>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17"/>
            <p:cNvSpPr/>
            <p:nvPr/>
          </p:nvSpPr>
          <p:spPr>
            <a:xfrm rot="5400000" flipH="1">
              <a:off x="3989475" y="-3650270"/>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17"/>
            <p:cNvSpPr/>
            <p:nvPr/>
          </p:nvSpPr>
          <p:spPr>
            <a:xfrm rot="5400000" flipH="1">
              <a:off x="1766721" y="-3423260"/>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17"/>
            <p:cNvSpPr/>
            <p:nvPr/>
          </p:nvSpPr>
          <p:spPr>
            <a:xfrm rot="5400000" flipH="1">
              <a:off x="1810644" y="-2976892"/>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17"/>
            <p:cNvSpPr/>
            <p:nvPr/>
          </p:nvSpPr>
          <p:spPr>
            <a:xfrm rot="5400000" flipH="1">
              <a:off x="1904195" y="-350273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17"/>
            <p:cNvSpPr/>
            <p:nvPr/>
          </p:nvSpPr>
          <p:spPr>
            <a:xfrm rot="5400000" flipH="1">
              <a:off x="2001763" y="-3363062"/>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17"/>
            <p:cNvSpPr/>
            <p:nvPr/>
          </p:nvSpPr>
          <p:spPr>
            <a:xfrm rot="5400000" flipH="1">
              <a:off x="4253897" y="-3773667"/>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17"/>
            <p:cNvSpPr/>
            <p:nvPr/>
          </p:nvSpPr>
          <p:spPr>
            <a:xfrm rot="5400000" flipH="1">
              <a:off x="5027000" y="-2888709"/>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17"/>
            <p:cNvSpPr/>
            <p:nvPr/>
          </p:nvSpPr>
          <p:spPr>
            <a:xfrm rot="5400000" flipH="1">
              <a:off x="3036836" y="-290460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17"/>
            <p:cNvSpPr/>
            <p:nvPr/>
          </p:nvSpPr>
          <p:spPr>
            <a:xfrm rot="5400000" flipH="1">
              <a:off x="3579842" y="-4009259"/>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17"/>
            <p:cNvSpPr/>
            <p:nvPr/>
          </p:nvSpPr>
          <p:spPr>
            <a:xfrm rot="5400000" flipH="1">
              <a:off x="2893951" y="-2988559"/>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17"/>
            <p:cNvSpPr/>
            <p:nvPr/>
          </p:nvSpPr>
          <p:spPr>
            <a:xfrm rot="5400000" flipH="1">
              <a:off x="3149453" y="-3985121"/>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66" name="Google Shape;1666;p17"/>
          <p:cNvSpPr txBox="1">
            <a:spLocks noGrp="1"/>
          </p:cNvSpPr>
          <p:nvPr>
            <p:ph type="subTitle" idx="1"/>
          </p:nvPr>
        </p:nvSpPr>
        <p:spPr>
          <a:xfrm>
            <a:off x="3689242" y="1333319"/>
            <a:ext cx="1765500" cy="448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Font typeface="Montserrat Black"/>
              <a:buNone/>
              <a:defRPr sz="1600">
                <a:latin typeface="Montserrat Black"/>
                <a:ea typeface="Montserrat Black"/>
                <a:cs typeface="Montserrat Black"/>
                <a:sym typeface="Montserrat Black"/>
              </a:defRPr>
            </a:lvl1pPr>
            <a:lvl2pPr lvl="1" algn="ctr" rtl="0">
              <a:spcBef>
                <a:spcPts val="0"/>
              </a:spcBef>
              <a:spcAft>
                <a:spcPts val="0"/>
              </a:spcAft>
              <a:buSzPts val="1600"/>
              <a:buFont typeface="Montserrat Black"/>
              <a:buNone/>
              <a:defRPr sz="1600">
                <a:latin typeface="Montserrat Black"/>
                <a:ea typeface="Montserrat Black"/>
                <a:cs typeface="Montserrat Black"/>
                <a:sym typeface="Montserrat Black"/>
              </a:defRPr>
            </a:lvl2pPr>
            <a:lvl3pPr lvl="2" algn="ctr" rtl="0">
              <a:spcBef>
                <a:spcPts val="0"/>
              </a:spcBef>
              <a:spcAft>
                <a:spcPts val="0"/>
              </a:spcAft>
              <a:buSzPts val="1600"/>
              <a:buFont typeface="Montserrat Black"/>
              <a:buNone/>
              <a:defRPr sz="1600">
                <a:latin typeface="Montserrat Black"/>
                <a:ea typeface="Montserrat Black"/>
                <a:cs typeface="Montserrat Black"/>
                <a:sym typeface="Montserrat Black"/>
              </a:defRPr>
            </a:lvl3pPr>
            <a:lvl4pPr lvl="3" algn="ctr" rtl="0">
              <a:spcBef>
                <a:spcPts val="0"/>
              </a:spcBef>
              <a:spcAft>
                <a:spcPts val="0"/>
              </a:spcAft>
              <a:buSzPts val="1600"/>
              <a:buFont typeface="Montserrat Black"/>
              <a:buNone/>
              <a:defRPr sz="1600">
                <a:latin typeface="Montserrat Black"/>
                <a:ea typeface="Montserrat Black"/>
                <a:cs typeface="Montserrat Black"/>
                <a:sym typeface="Montserrat Black"/>
              </a:defRPr>
            </a:lvl4pPr>
            <a:lvl5pPr lvl="4" algn="ctr" rtl="0">
              <a:spcBef>
                <a:spcPts val="0"/>
              </a:spcBef>
              <a:spcAft>
                <a:spcPts val="0"/>
              </a:spcAft>
              <a:buSzPts val="1600"/>
              <a:buFont typeface="Montserrat Black"/>
              <a:buNone/>
              <a:defRPr sz="1600">
                <a:latin typeface="Montserrat Black"/>
                <a:ea typeface="Montserrat Black"/>
                <a:cs typeface="Montserrat Black"/>
                <a:sym typeface="Montserrat Black"/>
              </a:defRPr>
            </a:lvl5pPr>
            <a:lvl6pPr lvl="5" algn="ctr" rtl="0">
              <a:spcBef>
                <a:spcPts val="0"/>
              </a:spcBef>
              <a:spcAft>
                <a:spcPts val="0"/>
              </a:spcAft>
              <a:buSzPts val="1600"/>
              <a:buFont typeface="Montserrat Black"/>
              <a:buNone/>
              <a:defRPr sz="1600">
                <a:latin typeface="Montserrat Black"/>
                <a:ea typeface="Montserrat Black"/>
                <a:cs typeface="Montserrat Black"/>
                <a:sym typeface="Montserrat Black"/>
              </a:defRPr>
            </a:lvl6pPr>
            <a:lvl7pPr lvl="6" algn="ctr" rtl="0">
              <a:spcBef>
                <a:spcPts val="0"/>
              </a:spcBef>
              <a:spcAft>
                <a:spcPts val="0"/>
              </a:spcAft>
              <a:buSzPts val="1600"/>
              <a:buFont typeface="Montserrat Black"/>
              <a:buNone/>
              <a:defRPr sz="1600">
                <a:latin typeface="Montserrat Black"/>
                <a:ea typeface="Montserrat Black"/>
                <a:cs typeface="Montserrat Black"/>
                <a:sym typeface="Montserrat Black"/>
              </a:defRPr>
            </a:lvl7pPr>
            <a:lvl8pPr lvl="7" algn="ctr" rtl="0">
              <a:spcBef>
                <a:spcPts val="0"/>
              </a:spcBef>
              <a:spcAft>
                <a:spcPts val="0"/>
              </a:spcAft>
              <a:buSzPts val="1600"/>
              <a:buFont typeface="Montserrat Black"/>
              <a:buNone/>
              <a:defRPr sz="1600">
                <a:latin typeface="Montserrat Black"/>
                <a:ea typeface="Montserrat Black"/>
                <a:cs typeface="Montserrat Black"/>
                <a:sym typeface="Montserrat Black"/>
              </a:defRPr>
            </a:lvl8pPr>
            <a:lvl9pPr lvl="8" algn="ctr" rtl="0">
              <a:spcBef>
                <a:spcPts val="0"/>
              </a:spcBef>
              <a:spcAft>
                <a:spcPts val="0"/>
              </a:spcAft>
              <a:buSzPts val="1600"/>
              <a:buFont typeface="Montserrat Black"/>
              <a:buNone/>
              <a:defRPr sz="1600">
                <a:latin typeface="Montserrat Black"/>
                <a:ea typeface="Montserrat Black"/>
                <a:cs typeface="Montserrat Black"/>
                <a:sym typeface="Montserrat Black"/>
              </a:defRPr>
            </a:lvl9pPr>
          </a:lstStyle>
          <a:p>
            <a:endParaRPr/>
          </a:p>
        </p:txBody>
      </p:sp>
      <p:sp>
        <p:nvSpPr>
          <p:cNvPr id="1667" name="Google Shape;1667;p17"/>
          <p:cNvSpPr txBox="1">
            <a:spLocks noGrp="1"/>
          </p:cNvSpPr>
          <p:nvPr>
            <p:ph type="subTitle" idx="2"/>
          </p:nvPr>
        </p:nvSpPr>
        <p:spPr>
          <a:xfrm>
            <a:off x="3331942" y="1684475"/>
            <a:ext cx="2480100" cy="551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5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668" name="Google Shape;1668;p17"/>
          <p:cNvSpPr txBox="1">
            <a:spLocks noGrp="1"/>
          </p:cNvSpPr>
          <p:nvPr>
            <p:ph type="subTitle" idx="3"/>
          </p:nvPr>
        </p:nvSpPr>
        <p:spPr>
          <a:xfrm>
            <a:off x="6307983" y="1333319"/>
            <a:ext cx="1765500" cy="448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Font typeface="Montserrat Black"/>
              <a:buNone/>
              <a:defRPr sz="1600">
                <a:latin typeface="Montserrat Black"/>
                <a:ea typeface="Montserrat Black"/>
                <a:cs typeface="Montserrat Black"/>
                <a:sym typeface="Montserrat Black"/>
              </a:defRPr>
            </a:lvl1pPr>
            <a:lvl2pPr lvl="1" algn="ctr" rtl="0">
              <a:spcBef>
                <a:spcPts val="0"/>
              </a:spcBef>
              <a:spcAft>
                <a:spcPts val="0"/>
              </a:spcAft>
              <a:buSzPts val="1600"/>
              <a:buFont typeface="Montserrat Black"/>
              <a:buNone/>
              <a:defRPr sz="1600">
                <a:latin typeface="Montserrat Black"/>
                <a:ea typeface="Montserrat Black"/>
                <a:cs typeface="Montserrat Black"/>
                <a:sym typeface="Montserrat Black"/>
              </a:defRPr>
            </a:lvl2pPr>
            <a:lvl3pPr lvl="2" algn="ctr" rtl="0">
              <a:spcBef>
                <a:spcPts val="0"/>
              </a:spcBef>
              <a:spcAft>
                <a:spcPts val="0"/>
              </a:spcAft>
              <a:buSzPts val="1600"/>
              <a:buFont typeface="Montserrat Black"/>
              <a:buNone/>
              <a:defRPr sz="1600">
                <a:latin typeface="Montserrat Black"/>
                <a:ea typeface="Montserrat Black"/>
                <a:cs typeface="Montserrat Black"/>
                <a:sym typeface="Montserrat Black"/>
              </a:defRPr>
            </a:lvl3pPr>
            <a:lvl4pPr lvl="3" algn="ctr" rtl="0">
              <a:spcBef>
                <a:spcPts val="0"/>
              </a:spcBef>
              <a:spcAft>
                <a:spcPts val="0"/>
              </a:spcAft>
              <a:buSzPts val="1600"/>
              <a:buFont typeface="Montserrat Black"/>
              <a:buNone/>
              <a:defRPr sz="1600">
                <a:latin typeface="Montserrat Black"/>
                <a:ea typeface="Montserrat Black"/>
                <a:cs typeface="Montserrat Black"/>
                <a:sym typeface="Montserrat Black"/>
              </a:defRPr>
            </a:lvl4pPr>
            <a:lvl5pPr lvl="4" algn="ctr" rtl="0">
              <a:spcBef>
                <a:spcPts val="0"/>
              </a:spcBef>
              <a:spcAft>
                <a:spcPts val="0"/>
              </a:spcAft>
              <a:buSzPts val="1600"/>
              <a:buFont typeface="Montserrat Black"/>
              <a:buNone/>
              <a:defRPr sz="1600">
                <a:latin typeface="Montserrat Black"/>
                <a:ea typeface="Montserrat Black"/>
                <a:cs typeface="Montserrat Black"/>
                <a:sym typeface="Montserrat Black"/>
              </a:defRPr>
            </a:lvl5pPr>
            <a:lvl6pPr lvl="5" algn="ctr" rtl="0">
              <a:spcBef>
                <a:spcPts val="0"/>
              </a:spcBef>
              <a:spcAft>
                <a:spcPts val="0"/>
              </a:spcAft>
              <a:buSzPts val="1600"/>
              <a:buFont typeface="Montserrat Black"/>
              <a:buNone/>
              <a:defRPr sz="1600">
                <a:latin typeface="Montserrat Black"/>
                <a:ea typeface="Montserrat Black"/>
                <a:cs typeface="Montserrat Black"/>
                <a:sym typeface="Montserrat Black"/>
              </a:defRPr>
            </a:lvl6pPr>
            <a:lvl7pPr lvl="6" algn="ctr" rtl="0">
              <a:spcBef>
                <a:spcPts val="0"/>
              </a:spcBef>
              <a:spcAft>
                <a:spcPts val="0"/>
              </a:spcAft>
              <a:buSzPts val="1600"/>
              <a:buFont typeface="Montserrat Black"/>
              <a:buNone/>
              <a:defRPr sz="1600">
                <a:latin typeface="Montserrat Black"/>
                <a:ea typeface="Montserrat Black"/>
                <a:cs typeface="Montserrat Black"/>
                <a:sym typeface="Montserrat Black"/>
              </a:defRPr>
            </a:lvl7pPr>
            <a:lvl8pPr lvl="7" algn="ctr" rtl="0">
              <a:spcBef>
                <a:spcPts val="0"/>
              </a:spcBef>
              <a:spcAft>
                <a:spcPts val="0"/>
              </a:spcAft>
              <a:buSzPts val="1600"/>
              <a:buFont typeface="Montserrat Black"/>
              <a:buNone/>
              <a:defRPr sz="1600">
                <a:latin typeface="Montserrat Black"/>
                <a:ea typeface="Montserrat Black"/>
                <a:cs typeface="Montserrat Black"/>
                <a:sym typeface="Montserrat Black"/>
              </a:defRPr>
            </a:lvl8pPr>
            <a:lvl9pPr lvl="8" algn="ctr" rtl="0">
              <a:spcBef>
                <a:spcPts val="0"/>
              </a:spcBef>
              <a:spcAft>
                <a:spcPts val="0"/>
              </a:spcAft>
              <a:buSzPts val="1600"/>
              <a:buFont typeface="Montserrat Black"/>
              <a:buNone/>
              <a:defRPr sz="1600">
                <a:latin typeface="Montserrat Black"/>
                <a:ea typeface="Montserrat Black"/>
                <a:cs typeface="Montserrat Black"/>
                <a:sym typeface="Montserrat Black"/>
              </a:defRPr>
            </a:lvl9pPr>
          </a:lstStyle>
          <a:p>
            <a:endParaRPr/>
          </a:p>
        </p:txBody>
      </p:sp>
      <p:sp>
        <p:nvSpPr>
          <p:cNvPr id="1669" name="Google Shape;1669;p17"/>
          <p:cNvSpPr txBox="1">
            <a:spLocks noGrp="1"/>
          </p:cNvSpPr>
          <p:nvPr>
            <p:ph type="subTitle" idx="4"/>
          </p:nvPr>
        </p:nvSpPr>
        <p:spPr>
          <a:xfrm>
            <a:off x="5950683" y="1684475"/>
            <a:ext cx="2480100" cy="551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5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670" name="Google Shape;1670;p17"/>
          <p:cNvSpPr txBox="1">
            <a:spLocks noGrp="1"/>
          </p:cNvSpPr>
          <p:nvPr>
            <p:ph type="subTitle" idx="5"/>
          </p:nvPr>
        </p:nvSpPr>
        <p:spPr>
          <a:xfrm>
            <a:off x="1070525" y="1333319"/>
            <a:ext cx="1765500" cy="448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Font typeface="Montserrat Black"/>
              <a:buNone/>
              <a:defRPr sz="1600">
                <a:latin typeface="Montserrat Black"/>
                <a:ea typeface="Montserrat Black"/>
                <a:cs typeface="Montserrat Black"/>
                <a:sym typeface="Montserrat Black"/>
              </a:defRPr>
            </a:lvl1pPr>
            <a:lvl2pPr lvl="1" algn="ctr" rtl="0">
              <a:spcBef>
                <a:spcPts val="0"/>
              </a:spcBef>
              <a:spcAft>
                <a:spcPts val="0"/>
              </a:spcAft>
              <a:buSzPts val="1600"/>
              <a:buFont typeface="Montserrat Black"/>
              <a:buNone/>
              <a:defRPr sz="1600">
                <a:latin typeface="Montserrat Black"/>
                <a:ea typeface="Montserrat Black"/>
                <a:cs typeface="Montserrat Black"/>
                <a:sym typeface="Montserrat Black"/>
              </a:defRPr>
            </a:lvl2pPr>
            <a:lvl3pPr lvl="2" algn="ctr" rtl="0">
              <a:spcBef>
                <a:spcPts val="0"/>
              </a:spcBef>
              <a:spcAft>
                <a:spcPts val="0"/>
              </a:spcAft>
              <a:buSzPts val="1600"/>
              <a:buFont typeface="Montserrat Black"/>
              <a:buNone/>
              <a:defRPr sz="1600">
                <a:latin typeface="Montserrat Black"/>
                <a:ea typeface="Montserrat Black"/>
                <a:cs typeface="Montserrat Black"/>
                <a:sym typeface="Montserrat Black"/>
              </a:defRPr>
            </a:lvl3pPr>
            <a:lvl4pPr lvl="3" algn="ctr" rtl="0">
              <a:spcBef>
                <a:spcPts val="0"/>
              </a:spcBef>
              <a:spcAft>
                <a:spcPts val="0"/>
              </a:spcAft>
              <a:buSzPts val="1600"/>
              <a:buFont typeface="Montserrat Black"/>
              <a:buNone/>
              <a:defRPr sz="1600">
                <a:latin typeface="Montserrat Black"/>
                <a:ea typeface="Montserrat Black"/>
                <a:cs typeface="Montserrat Black"/>
                <a:sym typeface="Montserrat Black"/>
              </a:defRPr>
            </a:lvl4pPr>
            <a:lvl5pPr lvl="4" algn="ctr" rtl="0">
              <a:spcBef>
                <a:spcPts val="0"/>
              </a:spcBef>
              <a:spcAft>
                <a:spcPts val="0"/>
              </a:spcAft>
              <a:buSzPts val="1600"/>
              <a:buFont typeface="Montserrat Black"/>
              <a:buNone/>
              <a:defRPr sz="1600">
                <a:latin typeface="Montserrat Black"/>
                <a:ea typeface="Montserrat Black"/>
                <a:cs typeface="Montserrat Black"/>
                <a:sym typeface="Montserrat Black"/>
              </a:defRPr>
            </a:lvl5pPr>
            <a:lvl6pPr lvl="5" algn="ctr" rtl="0">
              <a:spcBef>
                <a:spcPts val="0"/>
              </a:spcBef>
              <a:spcAft>
                <a:spcPts val="0"/>
              </a:spcAft>
              <a:buSzPts val="1600"/>
              <a:buFont typeface="Montserrat Black"/>
              <a:buNone/>
              <a:defRPr sz="1600">
                <a:latin typeface="Montserrat Black"/>
                <a:ea typeface="Montserrat Black"/>
                <a:cs typeface="Montserrat Black"/>
                <a:sym typeface="Montserrat Black"/>
              </a:defRPr>
            </a:lvl6pPr>
            <a:lvl7pPr lvl="6" algn="ctr" rtl="0">
              <a:spcBef>
                <a:spcPts val="0"/>
              </a:spcBef>
              <a:spcAft>
                <a:spcPts val="0"/>
              </a:spcAft>
              <a:buSzPts val="1600"/>
              <a:buFont typeface="Montserrat Black"/>
              <a:buNone/>
              <a:defRPr sz="1600">
                <a:latin typeface="Montserrat Black"/>
                <a:ea typeface="Montserrat Black"/>
                <a:cs typeface="Montserrat Black"/>
                <a:sym typeface="Montserrat Black"/>
              </a:defRPr>
            </a:lvl7pPr>
            <a:lvl8pPr lvl="7" algn="ctr" rtl="0">
              <a:spcBef>
                <a:spcPts val="0"/>
              </a:spcBef>
              <a:spcAft>
                <a:spcPts val="0"/>
              </a:spcAft>
              <a:buSzPts val="1600"/>
              <a:buFont typeface="Montserrat Black"/>
              <a:buNone/>
              <a:defRPr sz="1600">
                <a:latin typeface="Montserrat Black"/>
                <a:ea typeface="Montserrat Black"/>
                <a:cs typeface="Montserrat Black"/>
                <a:sym typeface="Montserrat Black"/>
              </a:defRPr>
            </a:lvl8pPr>
            <a:lvl9pPr lvl="8" algn="ctr" rtl="0">
              <a:spcBef>
                <a:spcPts val="0"/>
              </a:spcBef>
              <a:spcAft>
                <a:spcPts val="0"/>
              </a:spcAft>
              <a:buSzPts val="1600"/>
              <a:buFont typeface="Montserrat Black"/>
              <a:buNone/>
              <a:defRPr sz="1600">
                <a:latin typeface="Montserrat Black"/>
                <a:ea typeface="Montserrat Black"/>
                <a:cs typeface="Montserrat Black"/>
                <a:sym typeface="Montserrat Black"/>
              </a:defRPr>
            </a:lvl9pPr>
          </a:lstStyle>
          <a:p>
            <a:endParaRPr/>
          </a:p>
        </p:txBody>
      </p:sp>
      <p:sp>
        <p:nvSpPr>
          <p:cNvPr id="1671" name="Google Shape;1671;p17"/>
          <p:cNvSpPr txBox="1">
            <a:spLocks noGrp="1"/>
          </p:cNvSpPr>
          <p:nvPr>
            <p:ph type="subTitle" idx="6"/>
          </p:nvPr>
        </p:nvSpPr>
        <p:spPr>
          <a:xfrm>
            <a:off x="713225" y="1684550"/>
            <a:ext cx="2480100" cy="551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5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672" name="Google Shape;1672;p17"/>
          <p:cNvSpPr txBox="1">
            <a:spLocks noGrp="1"/>
          </p:cNvSpPr>
          <p:nvPr>
            <p:ph type="subTitle" idx="7"/>
          </p:nvPr>
        </p:nvSpPr>
        <p:spPr>
          <a:xfrm>
            <a:off x="3689242" y="2931319"/>
            <a:ext cx="1765500" cy="448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Font typeface="Montserrat Black"/>
              <a:buNone/>
              <a:defRPr sz="1600">
                <a:latin typeface="Montserrat Black"/>
                <a:ea typeface="Montserrat Black"/>
                <a:cs typeface="Montserrat Black"/>
                <a:sym typeface="Montserrat Black"/>
              </a:defRPr>
            </a:lvl1pPr>
            <a:lvl2pPr lvl="1" algn="ctr" rtl="0">
              <a:spcBef>
                <a:spcPts val="0"/>
              </a:spcBef>
              <a:spcAft>
                <a:spcPts val="0"/>
              </a:spcAft>
              <a:buSzPts val="1600"/>
              <a:buFont typeface="Montserrat Black"/>
              <a:buNone/>
              <a:defRPr sz="1600">
                <a:latin typeface="Montserrat Black"/>
                <a:ea typeface="Montserrat Black"/>
                <a:cs typeface="Montserrat Black"/>
                <a:sym typeface="Montserrat Black"/>
              </a:defRPr>
            </a:lvl2pPr>
            <a:lvl3pPr lvl="2" algn="ctr" rtl="0">
              <a:spcBef>
                <a:spcPts val="0"/>
              </a:spcBef>
              <a:spcAft>
                <a:spcPts val="0"/>
              </a:spcAft>
              <a:buSzPts val="1600"/>
              <a:buFont typeface="Montserrat Black"/>
              <a:buNone/>
              <a:defRPr sz="1600">
                <a:latin typeface="Montserrat Black"/>
                <a:ea typeface="Montserrat Black"/>
                <a:cs typeface="Montserrat Black"/>
                <a:sym typeface="Montserrat Black"/>
              </a:defRPr>
            </a:lvl3pPr>
            <a:lvl4pPr lvl="3" algn="ctr" rtl="0">
              <a:spcBef>
                <a:spcPts val="0"/>
              </a:spcBef>
              <a:spcAft>
                <a:spcPts val="0"/>
              </a:spcAft>
              <a:buSzPts val="1600"/>
              <a:buFont typeface="Montserrat Black"/>
              <a:buNone/>
              <a:defRPr sz="1600">
                <a:latin typeface="Montserrat Black"/>
                <a:ea typeface="Montserrat Black"/>
                <a:cs typeface="Montserrat Black"/>
                <a:sym typeface="Montserrat Black"/>
              </a:defRPr>
            </a:lvl4pPr>
            <a:lvl5pPr lvl="4" algn="ctr" rtl="0">
              <a:spcBef>
                <a:spcPts val="0"/>
              </a:spcBef>
              <a:spcAft>
                <a:spcPts val="0"/>
              </a:spcAft>
              <a:buSzPts val="1600"/>
              <a:buFont typeface="Montserrat Black"/>
              <a:buNone/>
              <a:defRPr sz="1600">
                <a:latin typeface="Montserrat Black"/>
                <a:ea typeface="Montserrat Black"/>
                <a:cs typeface="Montserrat Black"/>
                <a:sym typeface="Montserrat Black"/>
              </a:defRPr>
            </a:lvl5pPr>
            <a:lvl6pPr lvl="5" algn="ctr" rtl="0">
              <a:spcBef>
                <a:spcPts val="0"/>
              </a:spcBef>
              <a:spcAft>
                <a:spcPts val="0"/>
              </a:spcAft>
              <a:buSzPts val="1600"/>
              <a:buFont typeface="Montserrat Black"/>
              <a:buNone/>
              <a:defRPr sz="1600">
                <a:latin typeface="Montserrat Black"/>
                <a:ea typeface="Montserrat Black"/>
                <a:cs typeface="Montserrat Black"/>
                <a:sym typeface="Montserrat Black"/>
              </a:defRPr>
            </a:lvl6pPr>
            <a:lvl7pPr lvl="6" algn="ctr" rtl="0">
              <a:spcBef>
                <a:spcPts val="0"/>
              </a:spcBef>
              <a:spcAft>
                <a:spcPts val="0"/>
              </a:spcAft>
              <a:buSzPts val="1600"/>
              <a:buFont typeface="Montserrat Black"/>
              <a:buNone/>
              <a:defRPr sz="1600">
                <a:latin typeface="Montserrat Black"/>
                <a:ea typeface="Montserrat Black"/>
                <a:cs typeface="Montserrat Black"/>
                <a:sym typeface="Montserrat Black"/>
              </a:defRPr>
            </a:lvl7pPr>
            <a:lvl8pPr lvl="7" algn="ctr" rtl="0">
              <a:spcBef>
                <a:spcPts val="0"/>
              </a:spcBef>
              <a:spcAft>
                <a:spcPts val="0"/>
              </a:spcAft>
              <a:buSzPts val="1600"/>
              <a:buFont typeface="Montserrat Black"/>
              <a:buNone/>
              <a:defRPr sz="1600">
                <a:latin typeface="Montserrat Black"/>
                <a:ea typeface="Montserrat Black"/>
                <a:cs typeface="Montserrat Black"/>
                <a:sym typeface="Montserrat Black"/>
              </a:defRPr>
            </a:lvl8pPr>
            <a:lvl9pPr lvl="8" algn="ctr" rtl="0">
              <a:spcBef>
                <a:spcPts val="0"/>
              </a:spcBef>
              <a:spcAft>
                <a:spcPts val="0"/>
              </a:spcAft>
              <a:buSzPts val="1600"/>
              <a:buFont typeface="Montserrat Black"/>
              <a:buNone/>
              <a:defRPr sz="1600">
                <a:latin typeface="Montserrat Black"/>
                <a:ea typeface="Montserrat Black"/>
                <a:cs typeface="Montserrat Black"/>
                <a:sym typeface="Montserrat Black"/>
              </a:defRPr>
            </a:lvl9pPr>
          </a:lstStyle>
          <a:p>
            <a:endParaRPr/>
          </a:p>
        </p:txBody>
      </p:sp>
      <p:sp>
        <p:nvSpPr>
          <p:cNvPr id="1673" name="Google Shape;1673;p17"/>
          <p:cNvSpPr txBox="1">
            <a:spLocks noGrp="1"/>
          </p:cNvSpPr>
          <p:nvPr>
            <p:ph type="subTitle" idx="8"/>
          </p:nvPr>
        </p:nvSpPr>
        <p:spPr>
          <a:xfrm>
            <a:off x="3331942" y="3281838"/>
            <a:ext cx="2480100" cy="551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5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674" name="Google Shape;1674;p17"/>
          <p:cNvSpPr txBox="1">
            <a:spLocks noGrp="1"/>
          </p:cNvSpPr>
          <p:nvPr>
            <p:ph type="subTitle" idx="9"/>
          </p:nvPr>
        </p:nvSpPr>
        <p:spPr>
          <a:xfrm>
            <a:off x="6307983" y="2931319"/>
            <a:ext cx="1765500" cy="448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Font typeface="Montserrat Black"/>
              <a:buNone/>
              <a:defRPr sz="1600">
                <a:latin typeface="Montserrat Black"/>
                <a:ea typeface="Montserrat Black"/>
                <a:cs typeface="Montserrat Black"/>
                <a:sym typeface="Montserrat Black"/>
              </a:defRPr>
            </a:lvl1pPr>
            <a:lvl2pPr lvl="1" algn="ctr" rtl="0">
              <a:spcBef>
                <a:spcPts val="0"/>
              </a:spcBef>
              <a:spcAft>
                <a:spcPts val="0"/>
              </a:spcAft>
              <a:buSzPts val="1600"/>
              <a:buFont typeface="Montserrat Black"/>
              <a:buNone/>
              <a:defRPr sz="1600">
                <a:latin typeface="Montserrat Black"/>
                <a:ea typeface="Montserrat Black"/>
                <a:cs typeface="Montserrat Black"/>
                <a:sym typeface="Montserrat Black"/>
              </a:defRPr>
            </a:lvl2pPr>
            <a:lvl3pPr lvl="2" algn="ctr" rtl="0">
              <a:spcBef>
                <a:spcPts val="0"/>
              </a:spcBef>
              <a:spcAft>
                <a:spcPts val="0"/>
              </a:spcAft>
              <a:buSzPts val="1600"/>
              <a:buFont typeface="Montserrat Black"/>
              <a:buNone/>
              <a:defRPr sz="1600">
                <a:latin typeface="Montserrat Black"/>
                <a:ea typeface="Montserrat Black"/>
                <a:cs typeface="Montserrat Black"/>
                <a:sym typeface="Montserrat Black"/>
              </a:defRPr>
            </a:lvl3pPr>
            <a:lvl4pPr lvl="3" algn="ctr" rtl="0">
              <a:spcBef>
                <a:spcPts val="0"/>
              </a:spcBef>
              <a:spcAft>
                <a:spcPts val="0"/>
              </a:spcAft>
              <a:buSzPts val="1600"/>
              <a:buFont typeface="Montserrat Black"/>
              <a:buNone/>
              <a:defRPr sz="1600">
                <a:latin typeface="Montserrat Black"/>
                <a:ea typeface="Montserrat Black"/>
                <a:cs typeface="Montserrat Black"/>
                <a:sym typeface="Montserrat Black"/>
              </a:defRPr>
            </a:lvl4pPr>
            <a:lvl5pPr lvl="4" algn="ctr" rtl="0">
              <a:spcBef>
                <a:spcPts val="0"/>
              </a:spcBef>
              <a:spcAft>
                <a:spcPts val="0"/>
              </a:spcAft>
              <a:buSzPts val="1600"/>
              <a:buFont typeface="Montserrat Black"/>
              <a:buNone/>
              <a:defRPr sz="1600">
                <a:latin typeface="Montserrat Black"/>
                <a:ea typeface="Montserrat Black"/>
                <a:cs typeface="Montserrat Black"/>
                <a:sym typeface="Montserrat Black"/>
              </a:defRPr>
            </a:lvl5pPr>
            <a:lvl6pPr lvl="5" algn="ctr" rtl="0">
              <a:spcBef>
                <a:spcPts val="0"/>
              </a:spcBef>
              <a:spcAft>
                <a:spcPts val="0"/>
              </a:spcAft>
              <a:buSzPts val="1600"/>
              <a:buFont typeface="Montserrat Black"/>
              <a:buNone/>
              <a:defRPr sz="1600">
                <a:latin typeface="Montserrat Black"/>
                <a:ea typeface="Montserrat Black"/>
                <a:cs typeface="Montserrat Black"/>
                <a:sym typeface="Montserrat Black"/>
              </a:defRPr>
            </a:lvl6pPr>
            <a:lvl7pPr lvl="6" algn="ctr" rtl="0">
              <a:spcBef>
                <a:spcPts val="0"/>
              </a:spcBef>
              <a:spcAft>
                <a:spcPts val="0"/>
              </a:spcAft>
              <a:buSzPts val="1600"/>
              <a:buFont typeface="Montserrat Black"/>
              <a:buNone/>
              <a:defRPr sz="1600">
                <a:latin typeface="Montserrat Black"/>
                <a:ea typeface="Montserrat Black"/>
                <a:cs typeface="Montserrat Black"/>
                <a:sym typeface="Montserrat Black"/>
              </a:defRPr>
            </a:lvl7pPr>
            <a:lvl8pPr lvl="7" algn="ctr" rtl="0">
              <a:spcBef>
                <a:spcPts val="0"/>
              </a:spcBef>
              <a:spcAft>
                <a:spcPts val="0"/>
              </a:spcAft>
              <a:buSzPts val="1600"/>
              <a:buFont typeface="Montserrat Black"/>
              <a:buNone/>
              <a:defRPr sz="1600">
                <a:latin typeface="Montserrat Black"/>
                <a:ea typeface="Montserrat Black"/>
                <a:cs typeface="Montserrat Black"/>
                <a:sym typeface="Montserrat Black"/>
              </a:defRPr>
            </a:lvl8pPr>
            <a:lvl9pPr lvl="8" algn="ctr" rtl="0">
              <a:spcBef>
                <a:spcPts val="0"/>
              </a:spcBef>
              <a:spcAft>
                <a:spcPts val="0"/>
              </a:spcAft>
              <a:buSzPts val="1600"/>
              <a:buFont typeface="Montserrat Black"/>
              <a:buNone/>
              <a:defRPr sz="1600">
                <a:latin typeface="Montserrat Black"/>
                <a:ea typeface="Montserrat Black"/>
                <a:cs typeface="Montserrat Black"/>
                <a:sym typeface="Montserrat Black"/>
              </a:defRPr>
            </a:lvl9pPr>
          </a:lstStyle>
          <a:p>
            <a:endParaRPr/>
          </a:p>
        </p:txBody>
      </p:sp>
      <p:sp>
        <p:nvSpPr>
          <p:cNvPr id="1675" name="Google Shape;1675;p17"/>
          <p:cNvSpPr txBox="1">
            <a:spLocks noGrp="1"/>
          </p:cNvSpPr>
          <p:nvPr>
            <p:ph type="subTitle" idx="13"/>
          </p:nvPr>
        </p:nvSpPr>
        <p:spPr>
          <a:xfrm>
            <a:off x="5950683" y="3281838"/>
            <a:ext cx="2480100" cy="551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5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676" name="Google Shape;1676;p17"/>
          <p:cNvSpPr txBox="1">
            <a:spLocks noGrp="1"/>
          </p:cNvSpPr>
          <p:nvPr>
            <p:ph type="subTitle" idx="14"/>
          </p:nvPr>
        </p:nvSpPr>
        <p:spPr>
          <a:xfrm>
            <a:off x="1070525" y="2931319"/>
            <a:ext cx="1765500" cy="448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Font typeface="Montserrat Black"/>
              <a:buNone/>
              <a:defRPr sz="1600">
                <a:latin typeface="Montserrat Black"/>
                <a:ea typeface="Montserrat Black"/>
                <a:cs typeface="Montserrat Black"/>
                <a:sym typeface="Montserrat Black"/>
              </a:defRPr>
            </a:lvl1pPr>
            <a:lvl2pPr lvl="1" algn="ctr" rtl="0">
              <a:spcBef>
                <a:spcPts val="0"/>
              </a:spcBef>
              <a:spcAft>
                <a:spcPts val="0"/>
              </a:spcAft>
              <a:buSzPts val="1600"/>
              <a:buFont typeface="Montserrat Black"/>
              <a:buNone/>
              <a:defRPr sz="1600">
                <a:latin typeface="Montserrat Black"/>
                <a:ea typeface="Montserrat Black"/>
                <a:cs typeface="Montserrat Black"/>
                <a:sym typeface="Montserrat Black"/>
              </a:defRPr>
            </a:lvl2pPr>
            <a:lvl3pPr lvl="2" algn="ctr" rtl="0">
              <a:spcBef>
                <a:spcPts val="0"/>
              </a:spcBef>
              <a:spcAft>
                <a:spcPts val="0"/>
              </a:spcAft>
              <a:buSzPts val="1600"/>
              <a:buFont typeface="Montserrat Black"/>
              <a:buNone/>
              <a:defRPr sz="1600">
                <a:latin typeface="Montserrat Black"/>
                <a:ea typeface="Montserrat Black"/>
                <a:cs typeface="Montserrat Black"/>
                <a:sym typeface="Montserrat Black"/>
              </a:defRPr>
            </a:lvl3pPr>
            <a:lvl4pPr lvl="3" algn="ctr" rtl="0">
              <a:spcBef>
                <a:spcPts val="0"/>
              </a:spcBef>
              <a:spcAft>
                <a:spcPts val="0"/>
              </a:spcAft>
              <a:buSzPts val="1600"/>
              <a:buFont typeface="Montserrat Black"/>
              <a:buNone/>
              <a:defRPr sz="1600">
                <a:latin typeface="Montserrat Black"/>
                <a:ea typeface="Montserrat Black"/>
                <a:cs typeface="Montserrat Black"/>
                <a:sym typeface="Montserrat Black"/>
              </a:defRPr>
            </a:lvl4pPr>
            <a:lvl5pPr lvl="4" algn="ctr" rtl="0">
              <a:spcBef>
                <a:spcPts val="0"/>
              </a:spcBef>
              <a:spcAft>
                <a:spcPts val="0"/>
              </a:spcAft>
              <a:buSzPts val="1600"/>
              <a:buFont typeface="Montserrat Black"/>
              <a:buNone/>
              <a:defRPr sz="1600">
                <a:latin typeface="Montserrat Black"/>
                <a:ea typeface="Montserrat Black"/>
                <a:cs typeface="Montserrat Black"/>
                <a:sym typeface="Montserrat Black"/>
              </a:defRPr>
            </a:lvl5pPr>
            <a:lvl6pPr lvl="5" algn="ctr" rtl="0">
              <a:spcBef>
                <a:spcPts val="0"/>
              </a:spcBef>
              <a:spcAft>
                <a:spcPts val="0"/>
              </a:spcAft>
              <a:buSzPts val="1600"/>
              <a:buFont typeface="Montserrat Black"/>
              <a:buNone/>
              <a:defRPr sz="1600">
                <a:latin typeface="Montserrat Black"/>
                <a:ea typeface="Montserrat Black"/>
                <a:cs typeface="Montserrat Black"/>
                <a:sym typeface="Montserrat Black"/>
              </a:defRPr>
            </a:lvl6pPr>
            <a:lvl7pPr lvl="6" algn="ctr" rtl="0">
              <a:spcBef>
                <a:spcPts val="0"/>
              </a:spcBef>
              <a:spcAft>
                <a:spcPts val="0"/>
              </a:spcAft>
              <a:buSzPts val="1600"/>
              <a:buFont typeface="Montserrat Black"/>
              <a:buNone/>
              <a:defRPr sz="1600">
                <a:latin typeface="Montserrat Black"/>
                <a:ea typeface="Montserrat Black"/>
                <a:cs typeface="Montserrat Black"/>
                <a:sym typeface="Montserrat Black"/>
              </a:defRPr>
            </a:lvl7pPr>
            <a:lvl8pPr lvl="7" algn="ctr" rtl="0">
              <a:spcBef>
                <a:spcPts val="0"/>
              </a:spcBef>
              <a:spcAft>
                <a:spcPts val="0"/>
              </a:spcAft>
              <a:buSzPts val="1600"/>
              <a:buFont typeface="Montserrat Black"/>
              <a:buNone/>
              <a:defRPr sz="1600">
                <a:latin typeface="Montserrat Black"/>
                <a:ea typeface="Montserrat Black"/>
                <a:cs typeface="Montserrat Black"/>
                <a:sym typeface="Montserrat Black"/>
              </a:defRPr>
            </a:lvl8pPr>
            <a:lvl9pPr lvl="8" algn="ctr" rtl="0">
              <a:spcBef>
                <a:spcPts val="0"/>
              </a:spcBef>
              <a:spcAft>
                <a:spcPts val="0"/>
              </a:spcAft>
              <a:buSzPts val="1600"/>
              <a:buFont typeface="Montserrat Black"/>
              <a:buNone/>
              <a:defRPr sz="1600">
                <a:latin typeface="Montserrat Black"/>
                <a:ea typeface="Montserrat Black"/>
                <a:cs typeface="Montserrat Black"/>
                <a:sym typeface="Montserrat Black"/>
              </a:defRPr>
            </a:lvl9pPr>
          </a:lstStyle>
          <a:p>
            <a:endParaRPr/>
          </a:p>
        </p:txBody>
      </p:sp>
      <p:sp>
        <p:nvSpPr>
          <p:cNvPr id="1677" name="Google Shape;1677;p17"/>
          <p:cNvSpPr txBox="1">
            <a:spLocks noGrp="1"/>
          </p:cNvSpPr>
          <p:nvPr>
            <p:ph type="subTitle" idx="15"/>
          </p:nvPr>
        </p:nvSpPr>
        <p:spPr>
          <a:xfrm>
            <a:off x="713225" y="3281838"/>
            <a:ext cx="2480100" cy="551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5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678" name="Google Shape;1678;p17"/>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2500"/>
              <a:buFont typeface="Montserrat Black"/>
              <a:buNone/>
              <a:defRPr sz="2500">
                <a:solidFill>
                  <a:schemeClr val="dk1"/>
                </a:solidFill>
                <a:latin typeface="Montserrat Black"/>
                <a:ea typeface="Montserrat Black"/>
                <a:cs typeface="Montserrat Black"/>
                <a:sym typeface="Montserrat Black"/>
              </a:defRPr>
            </a:lvl1pPr>
            <a:lvl2pPr lvl="1" algn="ctr" rtl="0">
              <a:spcBef>
                <a:spcPts val="0"/>
              </a:spcBef>
              <a:spcAft>
                <a:spcPts val="0"/>
              </a:spcAft>
              <a:buClr>
                <a:schemeClr val="dk1"/>
              </a:buClr>
              <a:buSzPts val="3500"/>
              <a:buNone/>
              <a:defRPr sz="3500">
                <a:solidFill>
                  <a:schemeClr val="dk1"/>
                </a:solidFill>
              </a:defRPr>
            </a:lvl2pPr>
            <a:lvl3pPr lvl="2" algn="ctr" rtl="0">
              <a:spcBef>
                <a:spcPts val="0"/>
              </a:spcBef>
              <a:spcAft>
                <a:spcPts val="0"/>
              </a:spcAft>
              <a:buClr>
                <a:schemeClr val="dk1"/>
              </a:buClr>
              <a:buSzPts val="3500"/>
              <a:buNone/>
              <a:defRPr sz="3500">
                <a:solidFill>
                  <a:schemeClr val="dk1"/>
                </a:solidFill>
              </a:defRPr>
            </a:lvl3pPr>
            <a:lvl4pPr lvl="3" algn="ctr" rtl="0">
              <a:spcBef>
                <a:spcPts val="0"/>
              </a:spcBef>
              <a:spcAft>
                <a:spcPts val="0"/>
              </a:spcAft>
              <a:buClr>
                <a:schemeClr val="dk1"/>
              </a:buClr>
              <a:buSzPts val="3500"/>
              <a:buNone/>
              <a:defRPr sz="3500">
                <a:solidFill>
                  <a:schemeClr val="dk1"/>
                </a:solidFill>
              </a:defRPr>
            </a:lvl4pPr>
            <a:lvl5pPr lvl="4" algn="ctr" rtl="0">
              <a:spcBef>
                <a:spcPts val="0"/>
              </a:spcBef>
              <a:spcAft>
                <a:spcPts val="0"/>
              </a:spcAft>
              <a:buClr>
                <a:schemeClr val="dk1"/>
              </a:buClr>
              <a:buSzPts val="3500"/>
              <a:buNone/>
              <a:defRPr sz="3500">
                <a:solidFill>
                  <a:schemeClr val="dk1"/>
                </a:solidFill>
              </a:defRPr>
            </a:lvl5pPr>
            <a:lvl6pPr lvl="5" algn="ctr" rtl="0">
              <a:spcBef>
                <a:spcPts val="0"/>
              </a:spcBef>
              <a:spcAft>
                <a:spcPts val="0"/>
              </a:spcAft>
              <a:buClr>
                <a:schemeClr val="dk1"/>
              </a:buClr>
              <a:buSzPts val="3500"/>
              <a:buNone/>
              <a:defRPr sz="3500">
                <a:solidFill>
                  <a:schemeClr val="dk1"/>
                </a:solidFill>
              </a:defRPr>
            </a:lvl6pPr>
            <a:lvl7pPr lvl="6" algn="ctr" rtl="0">
              <a:spcBef>
                <a:spcPts val="0"/>
              </a:spcBef>
              <a:spcAft>
                <a:spcPts val="0"/>
              </a:spcAft>
              <a:buClr>
                <a:schemeClr val="dk1"/>
              </a:buClr>
              <a:buSzPts val="3500"/>
              <a:buNone/>
              <a:defRPr sz="3500">
                <a:solidFill>
                  <a:schemeClr val="dk1"/>
                </a:solidFill>
              </a:defRPr>
            </a:lvl7pPr>
            <a:lvl8pPr lvl="7" algn="ctr" rtl="0">
              <a:spcBef>
                <a:spcPts val="0"/>
              </a:spcBef>
              <a:spcAft>
                <a:spcPts val="0"/>
              </a:spcAft>
              <a:buClr>
                <a:schemeClr val="dk1"/>
              </a:buClr>
              <a:buSzPts val="3500"/>
              <a:buNone/>
              <a:defRPr sz="3500">
                <a:solidFill>
                  <a:schemeClr val="dk1"/>
                </a:solidFill>
              </a:defRPr>
            </a:lvl8pPr>
            <a:lvl9pPr lvl="8" algn="ctr" rtl="0">
              <a:spcBef>
                <a:spcPts val="0"/>
              </a:spcBef>
              <a:spcAft>
                <a:spcPts val="0"/>
              </a:spcAft>
              <a:buClr>
                <a:schemeClr val="dk1"/>
              </a:buClr>
              <a:buSzPts val="3500"/>
              <a:buNone/>
              <a:defRPr sz="3500">
                <a:solidFill>
                  <a:schemeClr val="dk1"/>
                </a:solidFill>
              </a:defRPr>
            </a:lvl9pPr>
          </a:lstStyle>
          <a:p>
            <a:endParaRPr/>
          </a:p>
        </p:txBody>
      </p:sp>
      <p:grpSp>
        <p:nvGrpSpPr>
          <p:cNvPr id="1679" name="Google Shape;1679;p17"/>
          <p:cNvGrpSpPr/>
          <p:nvPr/>
        </p:nvGrpSpPr>
        <p:grpSpPr>
          <a:xfrm rot="10800000">
            <a:off x="5303899" y="8"/>
            <a:ext cx="3840097" cy="2558635"/>
            <a:chOff x="235225" y="2771600"/>
            <a:chExt cx="3133750" cy="2088000"/>
          </a:xfrm>
        </p:grpSpPr>
        <p:sp>
          <p:nvSpPr>
            <p:cNvPr id="1680" name="Google Shape;1680;p17"/>
            <p:cNvSpPr/>
            <p:nvPr/>
          </p:nvSpPr>
          <p:spPr>
            <a:xfrm>
              <a:off x="2616250" y="4833875"/>
              <a:ext cx="390300" cy="25725"/>
            </a:xfrm>
            <a:custGeom>
              <a:avLst/>
              <a:gdLst/>
              <a:ahLst/>
              <a:cxnLst/>
              <a:rect l="l" t="t" r="r" b="b"/>
              <a:pathLst>
                <a:path w="15612" h="1029" extrusionOk="0">
                  <a:moveTo>
                    <a:pt x="7918" y="0"/>
                  </a:moveTo>
                  <a:cubicBezTo>
                    <a:pt x="6022" y="0"/>
                    <a:pt x="4126" y="195"/>
                    <a:pt x="2230" y="583"/>
                  </a:cubicBezTo>
                  <a:cubicBezTo>
                    <a:pt x="1445" y="699"/>
                    <a:pt x="776" y="922"/>
                    <a:pt x="0" y="1029"/>
                  </a:cubicBezTo>
                  <a:lnTo>
                    <a:pt x="15612" y="1029"/>
                  </a:lnTo>
                  <a:cubicBezTo>
                    <a:pt x="14943" y="806"/>
                    <a:pt x="14274" y="699"/>
                    <a:pt x="13605" y="583"/>
                  </a:cubicBezTo>
                  <a:cubicBezTo>
                    <a:pt x="11709" y="195"/>
                    <a:pt x="9813" y="0"/>
                    <a:pt x="7918" y="0"/>
                  </a:cubicBez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17"/>
            <p:cNvSpPr/>
            <p:nvPr/>
          </p:nvSpPr>
          <p:spPr>
            <a:xfrm>
              <a:off x="235225" y="3025200"/>
              <a:ext cx="1299375" cy="1834400"/>
            </a:xfrm>
            <a:custGeom>
              <a:avLst/>
              <a:gdLst/>
              <a:ahLst/>
              <a:cxnLst/>
              <a:rect l="l" t="t" r="r" b="b"/>
              <a:pathLst>
                <a:path w="51975" h="73376" extrusionOk="0">
                  <a:moveTo>
                    <a:pt x="116" y="0"/>
                  </a:moveTo>
                  <a:lnTo>
                    <a:pt x="116" y="73376"/>
                  </a:lnTo>
                  <a:lnTo>
                    <a:pt x="51974" y="73376"/>
                  </a:lnTo>
                  <a:cubicBezTo>
                    <a:pt x="50297" y="72930"/>
                    <a:pt x="48629" y="72376"/>
                    <a:pt x="47067" y="71814"/>
                  </a:cubicBezTo>
                  <a:cubicBezTo>
                    <a:pt x="43945" y="70922"/>
                    <a:pt x="40823" y="69584"/>
                    <a:pt x="38592" y="67247"/>
                  </a:cubicBezTo>
                  <a:cubicBezTo>
                    <a:pt x="36469" y="64901"/>
                    <a:pt x="34462" y="62340"/>
                    <a:pt x="31679" y="60779"/>
                  </a:cubicBezTo>
                  <a:cubicBezTo>
                    <a:pt x="28110" y="58879"/>
                    <a:pt x="24203" y="58772"/>
                    <a:pt x="20411" y="57987"/>
                  </a:cubicBezTo>
                  <a:cubicBezTo>
                    <a:pt x="16843" y="57318"/>
                    <a:pt x="13498" y="56203"/>
                    <a:pt x="10598" y="53972"/>
                  </a:cubicBezTo>
                  <a:cubicBezTo>
                    <a:pt x="4246" y="49066"/>
                    <a:pt x="1231" y="41706"/>
                    <a:pt x="562" y="33900"/>
                  </a:cubicBezTo>
                  <a:cubicBezTo>
                    <a:pt x="0" y="26094"/>
                    <a:pt x="2462" y="18511"/>
                    <a:pt x="2239" y="10705"/>
                  </a:cubicBezTo>
                  <a:cubicBezTo>
                    <a:pt x="2239" y="7137"/>
                    <a:pt x="1677" y="3461"/>
                    <a:pt x="232" y="223"/>
                  </a:cubicBezTo>
                  <a:cubicBezTo>
                    <a:pt x="232" y="223"/>
                    <a:pt x="116" y="116"/>
                    <a:pt x="116" y="0"/>
                  </a:cubicBez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17"/>
            <p:cNvSpPr/>
            <p:nvPr/>
          </p:nvSpPr>
          <p:spPr>
            <a:xfrm>
              <a:off x="238125" y="2771600"/>
              <a:ext cx="3130850" cy="2088000"/>
            </a:xfrm>
            <a:custGeom>
              <a:avLst/>
              <a:gdLst/>
              <a:ahLst/>
              <a:cxnLst/>
              <a:rect l="l" t="t" r="r" b="b"/>
              <a:pathLst>
                <a:path w="125234" h="83520" extrusionOk="0">
                  <a:moveTo>
                    <a:pt x="0" y="1"/>
                  </a:moveTo>
                  <a:lnTo>
                    <a:pt x="0" y="6915"/>
                  </a:lnTo>
                  <a:cubicBezTo>
                    <a:pt x="1900" y="9591"/>
                    <a:pt x="3122" y="12713"/>
                    <a:pt x="3684" y="15943"/>
                  </a:cubicBezTo>
                  <a:cubicBezTo>
                    <a:pt x="4684" y="22527"/>
                    <a:pt x="3345" y="28878"/>
                    <a:pt x="2569" y="35346"/>
                  </a:cubicBezTo>
                  <a:cubicBezTo>
                    <a:pt x="1784" y="42483"/>
                    <a:pt x="2453" y="50066"/>
                    <a:pt x="5799" y="56534"/>
                  </a:cubicBezTo>
                  <a:cubicBezTo>
                    <a:pt x="7583" y="59879"/>
                    <a:pt x="9929" y="62894"/>
                    <a:pt x="13275" y="64785"/>
                  </a:cubicBezTo>
                  <a:cubicBezTo>
                    <a:pt x="16174" y="66463"/>
                    <a:pt x="19519" y="67239"/>
                    <a:pt x="22865" y="67801"/>
                  </a:cubicBezTo>
                  <a:cubicBezTo>
                    <a:pt x="26433" y="68247"/>
                    <a:pt x="29886" y="68800"/>
                    <a:pt x="32901" y="70807"/>
                  </a:cubicBezTo>
                  <a:cubicBezTo>
                    <a:pt x="35907" y="72814"/>
                    <a:pt x="38137" y="75830"/>
                    <a:pt x="41260" y="77721"/>
                  </a:cubicBezTo>
                  <a:cubicBezTo>
                    <a:pt x="44828" y="79844"/>
                    <a:pt x="49182" y="80736"/>
                    <a:pt x="53080" y="81851"/>
                  </a:cubicBezTo>
                  <a:cubicBezTo>
                    <a:pt x="55203" y="82405"/>
                    <a:pt x="57434" y="82967"/>
                    <a:pt x="59548" y="83520"/>
                  </a:cubicBezTo>
                  <a:lnTo>
                    <a:pt x="86311" y="83520"/>
                  </a:lnTo>
                  <a:cubicBezTo>
                    <a:pt x="89880" y="82851"/>
                    <a:pt x="93341" y="81958"/>
                    <a:pt x="96909" y="81289"/>
                  </a:cubicBezTo>
                  <a:cubicBezTo>
                    <a:pt x="98997" y="80874"/>
                    <a:pt x="101118" y="80647"/>
                    <a:pt x="103238" y="80647"/>
                  </a:cubicBezTo>
                  <a:cubicBezTo>
                    <a:pt x="105077" y="80647"/>
                    <a:pt x="106915" y="80818"/>
                    <a:pt x="108730" y="81182"/>
                  </a:cubicBezTo>
                  <a:cubicBezTo>
                    <a:pt x="111183" y="81735"/>
                    <a:pt x="113413" y="82520"/>
                    <a:pt x="115751" y="83520"/>
                  </a:cubicBezTo>
                  <a:lnTo>
                    <a:pt x="125234" y="83520"/>
                  </a:lnTo>
                  <a:cubicBezTo>
                    <a:pt x="124342" y="82744"/>
                    <a:pt x="123449" y="82074"/>
                    <a:pt x="122557" y="81405"/>
                  </a:cubicBezTo>
                  <a:cubicBezTo>
                    <a:pt x="115864" y="76771"/>
                    <a:pt x="107818" y="74901"/>
                    <a:pt x="99819" y="74901"/>
                  </a:cubicBezTo>
                  <a:cubicBezTo>
                    <a:pt x="95685" y="74901"/>
                    <a:pt x="91564" y="75400"/>
                    <a:pt x="87649" y="76276"/>
                  </a:cubicBezTo>
                  <a:cubicBezTo>
                    <a:pt x="83004" y="77261"/>
                    <a:pt x="78181" y="79000"/>
                    <a:pt x="73516" y="79000"/>
                  </a:cubicBezTo>
                  <a:cubicBezTo>
                    <a:pt x="70791" y="79000"/>
                    <a:pt x="68120" y="78406"/>
                    <a:pt x="65570" y="76722"/>
                  </a:cubicBezTo>
                  <a:cubicBezTo>
                    <a:pt x="62563" y="74599"/>
                    <a:pt x="60556" y="71253"/>
                    <a:pt x="57880" y="68693"/>
                  </a:cubicBezTo>
                  <a:cubicBezTo>
                    <a:pt x="54980" y="65901"/>
                    <a:pt x="51635" y="64232"/>
                    <a:pt x="47844" y="63447"/>
                  </a:cubicBezTo>
                  <a:cubicBezTo>
                    <a:pt x="44235" y="62797"/>
                    <a:pt x="40508" y="62755"/>
                    <a:pt x="36769" y="62755"/>
                  </a:cubicBezTo>
                  <a:cubicBezTo>
                    <a:pt x="36218" y="62755"/>
                    <a:pt x="35666" y="62756"/>
                    <a:pt x="35115" y="62756"/>
                  </a:cubicBezTo>
                  <a:cubicBezTo>
                    <a:pt x="29809" y="62756"/>
                    <a:pt x="24510" y="62672"/>
                    <a:pt x="19519" y="60887"/>
                  </a:cubicBezTo>
                  <a:cubicBezTo>
                    <a:pt x="9367" y="57203"/>
                    <a:pt x="5915" y="47505"/>
                    <a:pt x="7253" y="36131"/>
                  </a:cubicBezTo>
                  <a:cubicBezTo>
                    <a:pt x="8698" y="24311"/>
                    <a:pt x="11374" y="14498"/>
                    <a:pt x="3791" y="4568"/>
                  </a:cubicBezTo>
                  <a:cubicBezTo>
                    <a:pt x="2676" y="3123"/>
                    <a:pt x="1338" y="1562"/>
                    <a:pt x="0" y="1"/>
                  </a:cubicBezTo>
                  <a:close/>
                </a:path>
              </a:pathLst>
            </a:custGeom>
            <a:solidFill>
              <a:srgbClr val="51B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17"/>
            <p:cNvSpPr/>
            <p:nvPr/>
          </p:nvSpPr>
          <p:spPr>
            <a:xfrm>
              <a:off x="2395900" y="4787775"/>
              <a:ext cx="736000" cy="71825"/>
            </a:xfrm>
            <a:custGeom>
              <a:avLst/>
              <a:gdLst/>
              <a:ahLst/>
              <a:cxnLst/>
              <a:rect l="l" t="t" r="r" b="b"/>
              <a:pathLst>
                <a:path w="29440" h="2873" extrusionOk="0">
                  <a:moveTo>
                    <a:pt x="16927" y="0"/>
                  </a:moveTo>
                  <a:cubicBezTo>
                    <a:pt x="14807" y="0"/>
                    <a:pt x="12686" y="227"/>
                    <a:pt x="10598" y="642"/>
                  </a:cubicBezTo>
                  <a:cubicBezTo>
                    <a:pt x="7030" y="1311"/>
                    <a:pt x="3569" y="2204"/>
                    <a:pt x="0" y="2873"/>
                  </a:cubicBezTo>
                  <a:lnTo>
                    <a:pt x="8814" y="2873"/>
                  </a:lnTo>
                  <a:cubicBezTo>
                    <a:pt x="9590" y="2766"/>
                    <a:pt x="10259" y="2543"/>
                    <a:pt x="11044" y="2427"/>
                  </a:cubicBezTo>
                  <a:cubicBezTo>
                    <a:pt x="12940" y="2039"/>
                    <a:pt x="14836" y="1844"/>
                    <a:pt x="16732" y="1844"/>
                  </a:cubicBezTo>
                  <a:cubicBezTo>
                    <a:pt x="18627" y="1844"/>
                    <a:pt x="20523" y="2039"/>
                    <a:pt x="22419" y="2427"/>
                  </a:cubicBezTo>
                  <a:cubicBezTo>
                    <a:pt x="23088" y="2543"/>
                    <a:pt x="23757" y="2650"/>
                    <a:pt x="24426" y="2873"/>
                  </a:cubicBezTo>
                  <a:lnTo>
                    <a:pt x="29440" y="2873"/>
                  </a:lnTo>
                  <a:cubicBezTo>
                    <a:pt x="27102" y="1873"/>
                    <a:pt x="24872" y="1088"/>
                    <a:pt x="22419" y="535"/>
                  </a:cubicBezTo>
                  <a:cubicBezTo>
                    <a:pt x="20604" y="171"/>
                    <a:pt x="18766" y="0"/>
                    <a:pt x="16927" y="0"/>
                  </a:cubicBez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17"/>
            <p:cNvSpPr/>
            <p:nvPr/>
          </p:nvSpPr>
          <p:spPr>
            <a:xfrm>
              <a:off x="235225" y="2944450"/>
              <a:ext cx="1491600" cy="1915150"/>
            </a:xfrm>
            <a:custGeom>
              <a:avLst/>
              <a:gdLst/>
              <a:ahLst/>
              <a:cxnLst/>
              <a:rect l="l" t="t" r="r" b="b"/>
              <a:pathLst>
                <a:path w="59664" h="76606" extrusionOk="0">
                  <a:moveTo>
                    <a:pt x="116" y="1"/>
                  </a:moveTo>
                  <a:lnTo>
                    <a:pt x="116" y="3230"/>
                  </a:lnTo>
                  <a:cubicBezTo>
                    <a:pt x="116" y="3346"/>
                    <a:pt x="232" y="3453"/>
                    <a:pt x="232" y="3453"/>
                  </a:cubicBezTo>
                  <a:cubicBezTo>
                    <a:pt x="1677" y="6691"/>
                    <a:pt x="2239" y="10367"/>
                    <a:pt x="2239" y="13935"/>
                  </a:cubicBezTo>
                  <a:cubicBezTo>
                    <a:pt x="2462" y="21741"/>
                    <a:pt x="0" y="29324"/>
                    <a:pt x="562" y="37130"/>
                  </a:cubicBezTo>
                  <a:cubicBezTo>
                    <a:pt x="1231" y="44936"/>
                    <a:pt x="4246" y="52296"/>
                    <a:pt x="10598" y="57202"/>
                  </a:cubicBezTo>
                  <a:cubicBezTo>
                    <a:pt x="13498" y="59433"/>
                    <a:pt x="16843" y="60548"/>
                    <a:pt x="20411" y="61217"/>
                  </a:cubicBezTo>
                  <a:cubicBezTo>
                    <a:pt x="24203" y="62002"/>
                    <a:pt x="28110" y="62109"/>
                    <a:pt x="31679" y="64009"/>
                  </a:cubicBezTo>
                  <a:cubicBezTo>
                    <a:pt x="34462" y="65570"/>
                    <a:pt x="36469" y="68131"/>
                    <a:pt x="38592" y="70477"/>
                  </a:cubicBezTo>
                  <a:cubicBezTo>
                    <a:pt x="40823" y="72814"/>
                    <a:pt x="43945" y="74152"/>
                    <a:pt x="47067" y="75044"/>
                  </a:cubicBezTo>
                  <a:cubicBezTo>
                    <a:pt x="48629" y="75606"/>
                    <a:pt x="50297" y="76160"/>
                    <a:pt x="51974" y="76606"/>
                  </a:cubicBezTo>
                  <a:lnTo>
                    <a:pt x="59664" y="76606"/>
                  </a:lnTo>
                  <a:cubicBezTo>
                    <a:pt x="57550" y="76053"/>
                    <a:pt x="55319" y="75491"/>
                    <a:pt x="53196" y="74937"/>
                  </a:cubicBezTo>
                  <a:cubicBezTo>
                    <a:pt x="49298" y="73822"/>
                    <a:pt x="44944" y="72930"/>
                    <a:pt x="41376" y="70807"/>
                  </a:cubicBezTo>
                  <a:cubicBezTo>
                    <a:pt x="38253" y="68916"/>
                    <a:pt x="36023" y="65900"/>
                    <a:pt x="33017" y="63893"/>
                  </a:cubicBezTo>
                  <a:cubicBezTo>
                    <a:pt x="30002" y="61886"/>
                    <a:pt x="26549" y="61333"/>
                    <a:pt x="22981" y="60887"/>
                  </a:cubicBezTo>
                  <a:cubicBezTo>
                    <a:pt x="19635" y="60325"/>
                    <a:pt x="16290" y="59549"/>
                    <a:pt x="13391" y="57871"/>
                  </a:cubicBezTo>
                  <a:cubicBezTo>
                    <a:pt x="10045" y="55980"/>
                    <a:pt x="7699" y="52965"/>
                    <a:pt x="5915" y="49620"/>
                  </a:cubicBezTo>
                  <a:cubicBezTo>
                    <a:pt x="2569" y="43152"/>
                    <a:pt x="1900" y="35569"/>
                    <a:pt x="2685" y="28432"/>
                  </a:cubicBezTo>
                  <a:cubicBezTo>
                    <a:pt x="3461" y="21964"/>
                    <a:pt x="4800" y="15613"/>
                    <a:pt x="3800" y="9029"/>
                  </a:cubicBezTo>
                  <a:cubicBezTo>
                    <a:pt x="3238" y="5799"/>
                    <a:pt x="2016" y="2677"/>
                    <a:pt x="116"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85" name="Google Shape;1685;p17"/>
          <p:cNvGrpSpPr/>
          <p:nvPr/>
        </p:nvGrpSpPr>
        <p:grpSpPr>
          <a:xfrm rot="10800000" flipH="1">
            <a:off x="-1" y="8"/>
            <a:ext cx="3840097" cy="2558635"/>
            <a:chOff x="235225" y="2771600"/>
            <a:chExt cx="3133750" cy="2088000"/>
          </a:xfrm>
        </p:grpSpPr>
        <p:sp>
          <p:nvSpPr>
            <p:cNvPr id="1686" name="Google Shape;1686;p17"/>
            <p:cNvSpPr/>
            <p:nvPr/>
          </p:nvSpPr>
          <p:spPr>
            <a:xfrm>
              <a:off x="2616250" y="4833875"/>
              <a:ext cx="390300" cy="25725"/>
            </a:xfrm>
            <a:custGeom>
              <a:avLst/>
              <a:gdLst/>
              <a:ahLst/>
              <a:cxnLst/>
              <a:rect l="l" t="t" r="r" b="b"/>
              <a:pathLst>
                <a:path w="15612" h="1029" extrusionOk="0">
                  <a:moveTo>
                    <a:pt x="7918" y="0"/>
                  </a:moveTo>
                  <a:cubicBezTo>
                    <a:pt x="6022" y="0"/>
                    <a:pt x="4126" y="195"/>
                    <a:pt x="2230" y="583"/>
                  </a:cubicBezTo>
                  <a:cubicBezTo>
                    <a:pt x="1445" y="699"/>
                    <a:pt x="776" y="922"/>
                    <a:pt x="0" y="1029"/>
                  </a:cubicBezTo>
                  <a:lnTo>
                    <a:pt x="15612" y="1029"/>
                  </a:lnTo>
                  <a:cubicBezTo>
                    <a:pt x="14943" y="806"/>
                    <a:pt x="14274" y="699"/>
                    <a:pt x="13605" y="583"/>
                  </a:cubicBezTo>
                  <a:cubicBezTo>
                    <a:pt x="11709" y="195"/>
                    <a:pt x="9813" y="0"/>
                    <a:pt x="7918" y="0"/>
                  </a:cubicBez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17"/>
            <p:cNvSpPr/>
            <p:nvPr/>
          </p:nvSpPr>
          <p:spPr>
            <a:xfrm>
              <a:off x="235225" y="3025200"/>
              <a:ext cx="1299375" cy="1834400"/>
            </a:xfrm>
            <a:custGeom>
              <a:avLst/>
              <a:gdLst/>
              <a:ahLst/>
              <a:cxnLst/>
              <a:rect l="l" t="t" r="r" b="b"/>
              <a:pathLst>
                <a:path w="51975" h="73376" extrusionOk="0">
                  <a:moveTo>
                    <a:pt x="116" y="0"/>
                  </a:moveTo>
                  <a:lnTo>
                    <a:pt x="116" y="73376"/>
                  </a:lnTo>
                  <a:lnTo>
                    <a:pt x="51974" y="73376"/>
                  </a:lnTo>
                  <a:cubicBezTo>
                    <a:pt x="50297" y="72930"/>
                    <a:pt x="48629" y="72376"/>
                    <a:pt x="47067" y="71814"/>
                  </a:cubicBezTo>
                  <a:cubicBezTo>
                    <a:pt x="43945" y="70922"/>
                    <a:pt x="40823" y="69584"/>
                    <a:pt x="38592" y="67247"/>
                  </a:cubicBezTo>
                  <a:cubicBezTo>
                    <a:pt x="36469" y="64901"/>
                    <a:pt x="34462" y="62340"/>
                    <a:pt x="31679" y="60779"/>
                  </a:cubicBezTo>
                  <a:cubicBezTo>
                    <a:pt x="28110" y="58879"/>
                    <a:pt x="24203" y="58772"/>
                    <a:pt x="20411" y="57987"/>
                  </a:cubicBezTo>
                  <a:cubicBezTo>
                    <a:pt x="16843" y="57318"/>
                    <a:pt x="13498" y="56203"/>
                    <a:pt x="10598" y="53972"/>
                  </a:cubicBezTo>
                  <a:cubicBezTo>
                    <a:pt x="4246" y="49066"/>
                    <a:pt x="1231" y="41706"/>
                    <a:pt x="562" y="33900"/>
                  </a:cubicBezTo>
                  <a:cubicBezTo>
                    <a:pt x="0" y="26094"/>
                    <a:pt x="2462" y="18511"/>
                    <a:pt x="2239" y="10705"/>
                  </a:cubicBezTo>
                  <a:cubicBezTo>
                    <a:pt x="2239" y="7137"/>
                    <a:pt x="1677" y="3461"/>
                    <a:pt x="232" y="223"/>
                  </a:cubicBezTo>
                  <a:cubicBezTo>
                    <a:pt x="232" y="223"/>
                    <a:pt x="116" y="116"/>
                    <a:pt x="116" y="0"/>
                  </a:cubicBez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17"/>
            <p:cNvSpPr/>
            <p:nvPr/>
          </p:nvSpPr>
          <p:spPr>
            <a:xfrm>
              <a:off x="238125" y="2771600"/>
              <a:ext cx="3130850" cy="2088000"/>
            </a:xfrm>
            <a:custGeom>
              <a:avLst/>
              <a:gdLst/>
              <a:ahLst/>
              <a:cxnLst/>
              <a:rect l="l" t="t" r="r" b="b"/>
              <a:pathLst>
                <a:path w="125234" h="83520" extrusionOk="0">
                  <a:moveTo>
                    <a:pt x="0" y="1"/>
                  </a:moveTo>
                  <a:lnTo>
                    <a:pt x="0" y="6915"/>
                  </a:lnTo>
                  <a:cubicBezTo>
                    <a:pt x="1900" y="9591"/>
                    <a:pt x="3122" y="12713"/>
                    <a:pt x="3684" y="15943"/>
                  </a:cubicBezTo>
                  <a:cubicBezTo>
                    <a:pt x="4684" y="22527"/>
                    <a:pt x="3345" y="28878"/>
                    <a:pt x="2569" y="35346"/>
                  </a:cubicBezTo>
                  <a:cubicBezTo>
                    <a:pt x="1784" y="42483"/>
                    <a:pt x="2453" y="50066"/>
                    <a:pt x="5799" y="56534"/>
                  </a:cubicBezTo>
                  <a:cubicBezTo>
                    <a:pt x="7583" y="59879"/>
                    <a:pt x="9929" y="62894"/>
                    <a:pt x="13275" y="64785"/>
                  </a:cubicBezTo>
                  <a:cubicBezTo>
                    <a:pt x="16174" y="66463"/>
                    <a:pt x="19519" y="67239"/>
                    <a:pt x="22865" y="67801"/>
                  </a:cubicBezTo>
                  <a:cubicBezTo>
                    <a:pt x="26433" y="68247"/>
                    <a:pt x="29886" y="68800"/>
                    <a:pt x="32901" y="70807"/>
                  </a:cubicBezTo>
                  <a:cubicBezTo>
                    <a:pt x="35907" y="72814"/>
                    <a:pt x="38137" y="75830"/>
                    <a:pt x="41260" y="77721"/>
                  </a:cubicBezTo>
                  <a:cubicBezTo>
                    <a:pt x="44828" y="79844"/>
                    <a:pt x="49182" y="80736"/>
                    <a:pt x="53080" y="81851"/>
                  </a:cubicBezTo>
                  <a:cubicBezTo>
                    <a:pt x="55203" y="82405"/>
                    <a:pt x="57434" y="82967"/>
                    <a:pt x="59548" y="83520"/>
                  </a:cubicBezTo>
                  <a:lnTo>
                    <a:pt x="86311" y="83520"/>
                  </a:lnTo>
                  <a:cubicBezTo>
                    <a:pt x="89880" y="82851"/>
                    <a:pt x="93341" y="81958"/>
                    <a:pt x="96909" y="81289"/>
                  </a:cubicBezTo>
                  <a:cubicBezTo>
                    <a:pt x="98997" y="80874"/>
                    <a:pt x="101118" y="80647"/>
                    <a:pt x="103238" y="80647"/>
                  </a:cubicBezTo>
                  <a:cubicBezTo>
                    <a:pt x="105077" y="80647"/>
                    <a:pt x="106915" y="80818"/>
                    <a:pt x="108730" y="81182"/>
                  </a:cubicBezTo>
                  <a:cubicBezTo>
                    <a:pt x="111183" y="81735"/>
                    <a:pt x="113413" y="82520"/>
                    <a:pt x="115751" y="83520"/>
                  </a:cubicBezTo>
                  <a:lnTo>
                    <a:pt x="125234" y="83520"/>
                  </a:lnTo>
                  <a:cubicBezTo>
                    <a:pt x="124342" y="82744"/>
                    <a:pt x="123449" y="82074"/>
                    <a:pt x="122557" y="81405"/>
                  </a:cubicBezTo>
                  <a:cubicBezTo>
                    <a:pt x="115864" y="76771"/>
                    <a:pt x="107818" y="74901"/>
                    <a:pt x="99819" y="74901"/>
                  </a:cubicBezTo>
                  <a:cubicBezTo>
                    <a:pt x="95685" y="74901"/>
                    <a:pt x="91564" y="75400"/>
                    <a:pt x="87649" y="76276"/>
                  </a:cubicBezTo>
                  <a:cubicBezTo>
                    <a:pt x="83004" y="77261"/>
                    <a:pt x="78181" y="79000"/>
                    <a:pt x="73516" y="79000"/>
                  </a:cubicBezTo>
                  <a:cubicBezTo>
                    <a:pt x="70791" y="79000"/>
                    <a:pt x="68120" y="78406"/>
                    <a:pt x="65570" y="76722"/>
                  </a:cubicBezTo>
                  <a:cubicBezTo>
                    <a:pt x="62563" y="74599"/>
                    <a:pt x="60556" y="71253"/>
                    <a:pt x="57880" y="68693"/>
                  </a:cubicBezTo>
                  <a:cubicBezTo>
                    <a:pt x="54980" y="65901"/>
                    <a:pt x="51635" y="64232"/>
                    <a:pt x="47844" y="63447"/>
                  </a:cubicBezTo>
                  <a:cubicBezTo>
                    <a:pt x="44235" y="62797"/>
                    <a:pt x="40508" y="62755"/>
                    <a:pt x="36769" y="62755"/>
                  </a:cubicBezTo>
                  <a:cubicBezTo>
                    <a:pt x="36218" y="62755"/>
                    <a:pt x="35666" y="62756"/>
                    <a:pt x="35115" y="62756"/>
                  </a:cubicBezTo>
                  <a:cubicBezTo>
                    <a:pt x="29809" y="62756"/>
                    <a:pt x="24510" y="62672"/>
                    <a:pt x="19519" y="60887"/>
                  </a:cubicBezTo>
                  <a:cubicBezTo>
                    <a:pt x="9367" y="57203"/>
                    <a:pt x="5915" y="47505"/>
                    <a:pt x="7253" y="36131"/>
                  </a:cubicBezTo>
                  <a:cubicBezTo>
                    <a:pt x="8698" y="24311"/>
                    <a:pt x="11374" y="14498"/>
                    <a:pt x="3791" y="4568"/>
                  </a:cubicBezTo>
                  <a:cubicBezTo>
                    <a:pt x="2676" y="3123"/>
                    <a:pt x="1338" y="1562"/>
                    <a:pt x="0" y="1"/>
                  </a:cubicBezTo>
                  <a:close/>
                </a:path>
              </a:pathLst>
            </a:custGeom>
            <a:solidFill>
              <a:srgbClr val="51B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17"/>
            <p:cNvSpPr/>
            <p:nvPr/>
          </p:nvSpPr>
          <p:spPr>
            <a:xfrm>
              <a:off x="2395900" y="4787775"/>
              <a:ext cx="736000" cy="71825"/>
            </a:xfrm>
            <a:custGeom>
              <a:avLst/>
              <a:gdLst/>
              <a:ahLst/>
              <a:cxnLst/>
              <a:rect l="l" t="t" r="r" b="b"/>
              <a:pathLst>
                <a:path w="29440" h="2873" extrusionOk="0">
                  <a:moveTo>
                    <a:pt x="16927" y="0"/>
                  </a:moveTo>
                  <a:cubicBezTo>
                    <a:pt x="14807" y="0"/>
                    <a:pt x="12686" y="227"/>
                    <a:pt x="10598" y="642"/>
                  </a:cubicBezTo>
                  <a:cubicBezTo>
                    <a:pt x="7030" y="1311"/>
                    <a:pt x="3569" y="2204"/>
                    <a:pt x="0" y="2873"/>
                  </a:cubicBezTo>
                  <a:lnTo>
                    <a:pt x="8814" y="2873"/>
                  </a:lnTo>
                  <a:cubicBezTo>
                    <a:pt x="9590" y="2766"/>
                    <a:pt x="10259" y="2543"/>
                    <a:pt x="11044" y="2427"/>
                  </a:cubicBezTo>
                  <a:cubicBezTo>
                    <a:pt x="12940" y="2039"/>
                    <a:pt x="14836" y="1844"/>
                    <a:pt x="16732" y="1844"/>
                  </a:cubicBezTo>
                  <a:cubicBezTo>
                    <a:pt x="18627" y="1844"/>
                    <a:pt x="20523" y="2039"/>
                    <a:pt x="22419" y="2427"/>
                  </a:cubicBezTo>
                  <a:cubicBezTo>
                    <a:pt x="23088" y="2543"/>
                    <a:pt x="23757" y="2650"/>
                    <a:pt x="24426" y="2873"/>
                  </a:cubicBezTo>
                  <a:lnTo>
                    <a:pt x="29440" y="2873"/>
                  </a:lnTo>
                  <a:cubicBezTo>
                    <a:pt x="27102" y="1873"/>
                    <a:pt x="24872" y="1088"/>
                    <a:pt x="22419" y="535"/>
                  </a:cubicBezTo>
                  <a:cubicBezTo>
                    <a:pt x="20604" y="171"/>
                    <a:pt x="18766" y="0"/>
                    <a:pt x="16927" y="0"/>
                  </a:cubicBez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17"/>
            <p:cNvSpPr/>
            <p:nvPr/>
          </p:nvSpPr>
          <p:spPr>
            <a:xfrm>
              <a:off x="235225" y="2944450"/>
              <a:ext cx="1491600" cy="1915150"/>
            </a:xfrm>
            <a:custGeom>
              <a:avLst/>
              <a:gdLst/>
              <a:ahLst/>
              <a:cxnLst/>
              <a:rect l="l" t="t" r="r" b="b"/>
              <a:pathLst>
                <a:path w="59664" h="76606" extrusionOk="0">
                  <a:moveTo>
                    <a:pt x="116" y="1"/>
                  </a:moveTo>
                  <a:lnTo>
                    <a:pt x="116" y="3230"/>
                  </a:lnTo>
                  <a:cubicBezTo>
                    <a:pt x="116" y="3346"/>
                    <a:pt x="232" y="3453"/>
                    <a:pt x="232" y="3453"/>
                  </a:cubicBezTo>
                  <a:cubicBezTo>
                    <a:pt x="1677" y="6691"/>
                    <a:pt x="2239" y="10367"/>
                    <a:pt x="2239" y="13935"/>
                  </a:cubicBezTo>
                  <a:cubicBezTo>
                    <a:pt x="2462" y="21741"/>
                    <a:pt x="0" y="29324"/>
                    <a:pt x="562" y="37130"/>
                  </a:cubicBezTo>
                  <a:cubicBezTo>
                    <a:pt x="1231" y="44936"/>
                    <a:pt x="4246" y="52296"/>
                    <a:pt x="10598" y="57202"/>
                  </a:cubicBezTo>
                  <a:cubicBezTo>
                    <a:pt x="13498" y="59433"/>
                    <a:pt x="16843" y="60548"/>
                    <a:pt x="20411" y="61217"/>
                  </a:cubicBezTo>
                  <a:cubicBezTo>
                    <a:pt x="24203" y="62002"/>
                    <a:pt x="28110" y="62109"/>
                    <a:pt x="31679" y="64009"/>
                  </a:cubicBezTo>
                  <a:cubicBezTo>
                    <a:pt x="34462" y="65570"/>
                    <a:pt x="36469" y="68131"/>
                    <a:pt x="38592" y="70477"/>
                  </a:cubicBezTo>
                  <a:cubicBezTo>
                    <a:pt x="40823" y="72814"/>
                    <a:pt x="43945" y="74152"/>
                    <a:pt x="47067" y="75044"/>
                  </a:cubicBezTo>
                  <a:cubicBezTo>
                    <a:pt x="48629" y="75606"/>
                    <a:pt x="50297" y="76160"/>
                    <a:pt x="51974" y="76606"/>
                  </a:cubicBezTo>
                  <a:lnTo>
                    <a:pt x="59664" y="76606"/>
                  </a:lnTo>
                  <a:cubicBezTo>
                    <a:pt x="57550" y="76053"/>
                    <a:pt x="55319" y="75491"/>
                    <a:pt x="53196" y="74937"/>
                  </a:cubicBezTo>
                  <a:cubicBezTo>
                    <a:pt x="49298" y="73822"/>
                    <a:pt x="44944" y="72930"/>
                    <a:pt x="41376" y="70807"/>
                  </a:cubicBezTo>
                  <a:cubicBezTo>
                    <a:pt x="38253" y="68916"/>
                    <a:pt x="36023" y="65900"/>
                    <a:pt x="33017" y="63893"/>
                  </a:cubicBezTo>
                  <a:cubicBezTo>
                    <a:pt x="30002" y="61886"/>
                    <a:pt x="26549" y="61333"/>
                    <a:pt x="22981" y="60887"/>
                  </a:cubicBezTo>
                  <a:cubicBezTo>
                    <a:pt x="19635" y="60325"/>
                    <a:pt x="16290" y="59549"/>
                    <a:pt x="13391" y="57871"/>
                  </a:cubicBezTo>
                  <a:cubicBezTo>
                    <a:pt x="10045" y="55980"/>
                    <a:pt x="7699" y="52965"/>
                    <a:pt x="5915" y="49620"/>
                  </a:cubicBezTo>
                  <a:cubicBezTo>
                    <a:pt x="2569" y="43152"/>
                    <a:pt x="1900" y="35569"/>
                    <a:pt x="2685" y="28432"/>
                  </a:cubicBezTo>
                  <a:cubicBezTo>
                    <a:pt x="3461" y="21964"/>
                    <a:pt x="4800" y="15613"/>
                    <a:pt x="3800" y="9029"/>
                  </a:cubicBezTo>
                  <a:cubicBezTo>
                    <a:pt x="3238" y="5799"/>
                    <a:pt x="2016" y="2677"/>
                    <a:pt x="116"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1" name="Google Shape;1691;p17"/>
          <p:cNvGrpSpPr/>
          <p:nvPr/>
        </p:nvGrpSpPr>
        <p:grpSpPr>
          <a:xfrm>
            <a:off x="5858251" y="-10"/>
            <a:ext cx="3277907" cy="1263055"/>
            <a:chOff x="1766764" y="-4125385"/>
            <a:chExt cx="3277907" cy="1263055"/>
          </a:xfrm>
        </p:grpSpPr>
        <p:sp>
          <p:nvSpPr>
            <p:cNvPr id="1692" name="Google Shape;1692;p17"/>
            <p:cNvSpPr/>
            <p:nvPr/>
          </p:nvSpPr>
          <p:spPr>
            <a:xfrm rot="5400000" flipH="1">
              <a:off x="3734649" y="-3464435"/>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17"/>
            <p:cNvSpPr/>
            <p:nvPr/>
          </p:nvSpPr>
          <p:spPr>
            <a:xfrm rot="5400000" flipH="1">
              <a:off x="3972439" y="-3543867"/>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17"/>
            <p:cNvSpPr/>
            <p:nvPr/>
          </p:nvSpPr>
          <p:spPr>
            <a:xfrm rot="5400000" flipH="1">
              <a:off x="3457037" y="-3941748"/>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17"/>
            <p:cNvSpPr/>
            <p:nvPr/>
          </p:nvSpPr>
          <p:spPr>
            <a:xfrm rot="5400000" flipH="1">
              <a:off x="3078095" y="-4068062"/>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17"/>
            <p:cNvSpPr/>
            <p:nvPr/>
          </p:nvSpPr>
          <p:spPr>
            <a:xfrm rot="5400000" flipH="1">
              <a:off x="2818238" y="-3852170"/>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17"/>
            <p:cNvSpPr/>
            <p:nvPr/>
          </p:nvSpPr>
          <p:spPr>
            <a:xfrm rot="5400000" flipH="1">
              <a:off x="3229308" y="-3026817"/>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17"/>
            <p:cNvSpPr/>
            <p:nvPr/>
          </p:nvSpPr>
          <p:spPr>
            <a:xfrm rot="5400000" flipH="1">
              <a:off x="2706594" y="-4125385"/>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17"/>
            <p:cNvSpPr/>
            <p:nvPr/>
          </p:nvSpPr>
          <p:spPr>
            <a:xfrm rot="5400000" flipH="1">
              <a:off x="4012007" y="-4076855"/>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17"/>
            <p:cNvSpPr/>
            <p:nvPr/>
          </p:nvSpPr>
          <p:spPr>
            <a:xfrm rot="5400000" flipH="1">
              <a:off x="4369051" y="-3485107"/>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17"/>
            <p:cNvSpPr/>
            <p:nvPr/>
          </p:nvSpPr>
          <p:spPr>
            <a:xfrm rot="5400000" flipH="1">
              <a:off x="4346942" y="-376254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17"/>
            <p:cNvSpPr/>
            <p:nvPr/>
          </p:nvSpPr>
          <p:spPr>
            <a:xfrm rot="5400000" flipH="1">
              <a:off x="4531974" y="-403297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17"/>
            <p:cNvSpPr/>
            <p:nvPr/>
          </p:nvSpPr>
          <p:spPr>
            <a:xfrm rot="5400000" flipH="1">
              <a:off x="4668645" y="-3229477"/>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17"/>
            <p:cNvSpPr/>
            <p:nvPr/>
          </p:nvSpPr>
          <p:spPr>
            <a:xfrm rot="5400000" flipH="1">
              <a:off x="4698194" y="-3352874"/>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17"/>
            <p:cNvSpPr/>
            <p:nvPr/>
          </p:nvSpPr>
          <p:spPr>
            <a:xfrm rot="5400000" flipH="1">
              <a:off x="4042064" y="-3732197"/>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17"/>
            <p:cNvSpPr/>
            <p:nvPr/>
          </p:nvSpPr>
          <p:spPr>
            <a:xfrm rot="5400000" flipH="1">
              <a:off x="2973130" y="-3046686"/>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17"/>
            <p:cNvSpPr/>
            <p:nvPr/>
          </p:nvSpPr>
          <p:spPr>
            <a:xfrm rot="5400000" flipH="1">
              <a:off x="3989475" y="-3650270"/>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17"/>
            <p:cNvSpPr/>
            <p:nvPr/>
          </p:nvSpPr>
          <p:spPr>
            <a:xfrm rot="5400000" flipH="1">
              <a:off x="1766721" y="-3423260"/>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17"/>
            <p:cNvSpPr/>
            <p:nvPr/>
          </p:nvSpPr>
          <p:spPr>
            <a:xfrm rot="5400000" flipH="1">
              <a:off x="1810644" y="-2976892"/>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17"/>
            <p:cNvSpPr/>
            <p:nvPr/>
          </p:nvSpPr>
          <p:spPr>
            <a:xfrm rot="5400000" flipH="1">
              <a:off x="1904195" y="-350273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17"/>
            <p:cNvSpPr/>
            <p:nvPr/>
          </p:nvSpPr>
          <p:spPr>
            <a:xfrm rot="5400000" flipH="1">
              <a:off x="2001763" y="-3363062"/>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17"/>
            <p:cNvSpPr/>
            <p:nvPr/>
          </p:nvSpPr>
          <p:spPr>
            <a:xfrm rot="5400000" flipH="1">
              <a:off x="4253897" y="-3773667"/>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17"/>
            <p:cNvSpPr/>
            <p:nvPr/>
          </p:nvSpPr>
          <p:spPr>
            <a:xfrm rot="5400000" flipH="1">
              <a:off x="5027000" y="-2888709"/>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17"/>
            <p:cNvSpPr/>
            <p:nvPr/>
          </p:nvSpPr>
          <p:spPr>
            <a:xfrm rot="5400000" flipH="1">
              <a:off x="3036836" y="-290460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17"/>
            <p:cNvSpPr/>
            <p:nvPr/>
          </p:nvSpPr>
          <p:spPr>
            <a:xfrm rot="5400000" flipH="1">
              <a:off x="3579842" y="-4009259"/>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17"/>
            <p:cNvSpPr/>
            <p:nvPr/>
          </p:nvSpPr>
          <p:spPr>
            <a:xfrm rot="5400000" flipH="1">
              <a:off x="2893951" y="-2988559"/>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17"/>
            <p:cNvSpPr/>
            <p:nvPr/>
          </p:nvSpPr>
          <p:spPr>
            <a:xfrm rot="5400000" flipH="1">
              <a:off x="3149453" y="-3985121"/>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hanks">
  <p:cSld name="CUSTOM_7">
    <p:spTree>
      <p:nvGrpSpPr>
        <p:cNvPr id="1" name="Shape 1718"/>
        <p:cNvGrpSpPr/>
        <p:nvPr/>
      </p:nvGrpSpPr>
      <p:grpSpPr>
        <a:xfrm>
          <a:off x="0" y="0"/>
          <a:ext cx="0" cy="0"/>
          <a:chOff x="0" y="0"/>
          <a:chExt cx="0" cy="0"/>
        </a:xfrm>
      </p:grpSpPr>
      <p:grpSp>
        <p:nvGrpSpPr>
          <p:cNvPr id="1719" name="Google Shape;1719;p18"/>
          <p:cNvGrpSpPr/>
          <p:nvPr/>
        </p:nvGrpSpPr>
        <p:grpSpPr>
          <a:xfrm>
            <a:off x="-13316" y="-76200"/>
            <a:ext cx="9164698" cy="5208136"/>
            <a:chOff x="-13316" y="0"/>
            <a:chExt cx="9164698" cy="5208136"/>
          </a:xfrm>
        </p:grpSpPr>
        <p:sp>
          <p:nvSpPr>
            <p:cNvPr id="1720" name="Google Shape;1720;p18"/>
            <p:cNvSpPr/>
            <p:nvPr/>
          </p:nvSpPr>
          <p:spPr>
            <a:xfrm rot="-5400000">
              <a:off x="7250175" y="386650"/>
              <a:ext cx="2223230" cy="1579186"/>
            </a:xfrm>
            <a:custGeom>
              <a:avLst/>
              <a:gdLst/>
              <a:ahLst/>
              <a:cxnLst/>
              <a:rect l="l" t="t" r="r" b="b"/>
              <a:pathLst>
                <a:path w="19872" h="14115" extrusionOk="0">
                  <a:moveTo>
                    <a:pt x="17580" y="1"/>
                  </a:moveTo>
                  <a:cubicBezTo>
                    <a:pt x="15754" y="1"/>
                    <a:pt x="14606" y="2651"/>
                    <a:pt x="16189" y="6230"/>
                  </a:cubicBezTo>
                  <a:cubicBezTo>
                    <a:pt x="16973" y="7970"/>
                    <a:pt x="15814" y="9152"/>
                    <a:pt x="14477" y="9152"/>
                  </a:cubicBezTo>
                  <a:cubicBezTo>
                    <a:pt x="13625" y="9152"/>
                    <a:pt x="12700" y="8672"/>
                    <a:pt x="12159" y="7550"/>
                  </a:cubicBezTo>
                  <a:cubicBezTo>
                    <a:pt x="11482" y="6181"/>
                    <a:pt x="10157" y="5415"/>
                    <a:pt x="8843" y="5415"/>
                  </a:cubicBezTo>
                  <a:cubicBezTo>
                    <a:pt x="7388" y="5415"/>
                    <a:pt x="5948" y="6354"/>
                    <a:pt x="5420" y="8454"/>
                  </a:cubicBezTo>
                  <a:cubicBezTo>
                    <a:pt x="4619" y="11650"/>
                    <a:pt x="2571" y="14115"/>
                    <a:pt x="0" y="14115"/>
                  </a:cubicBezTo>
                  <a:lnTo>
                    <a:pt x="19871" y="14115"/>
                  </a:lnTo>
                  <a:lnTo>
                    <a:pt x="19593" y="983"/>
                  </a:lnTo>
                  <a:cubicBezTo>
                    <a:pt x="18898" y="306"/>
                    <a:pt x="18200" y="1"/>
                    <a:pt x="175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18"/>
            <p:cNvSpPr/>
            <p:nvPr/>
          </p:nvSpPr>
          <p:spPr>
            <a:xfrm rot="10800000">
              <a:off x="-13306" y="64636"/>
              <a:ext cx="3245871" cy="2349753"/>
            </a:xfrm>
            <a:custGeom>
              <a:avLst/>
              <a:gdLst/>
              <a:ahLst/>
              <a:cxnLst/>
              <a:rect l="l" t="t" r="r" b="b"/>
              <a:pathLst>
                <a:path w="26333" h="19063" extrusionOk="0">
                  <a:moveTo>
                    <a:pt x="25412" y="1"/>
                  </a:moveTo>
                  <a:cubicBezTo>
                    <a:pt x="22359" y="1"/>
                    <a:pt x="24734" y="5340"/>
                    <a:pt x="22109" y="5340"/>
                  </a:cubicBezTo>
                  <a:cubicBezTo>
                    <a:pt x="21690" y="5340"/>
                    <a:pt x="21144" y="5204"/>
                    <a:pt x="20427" y="4888"/>
                  </a:cubicBezTo>
                  <a:cubicBezTo>
                    <a:pt x="20150" y="4767"/>
                    <a:pt x="19905" y="4714"/>
                    <a:pt x="19685" y="4714"/>
                  </a:cubicBezTo>
                  <a:cubicBezTo>
                    <a:pt x="17927" y="4714"/>
                    <a:pt x="17797" y="8159"/>
                    <a:pt x="15642" y="8159"/>
                  </a:cubicBezTo>
                  <a:cubicBezTo>
                    <a:pt x="15202" y="8159"/>
                    <a:pt x="14676" y="8015"/>
                    <a:pt x="14035" y="7667"/>
                  </a:cubicBezTo>
                  <a:cubicBezTo>
                    <a:pt x="13530" y="7403"/>
                    <a:pt x="13035" y="7288"/>
                    <a:pt x="12567" y="7288"/>
                  </a:cubicBezTo>
                  <a:cubicBezTo>
                    <a:pt x="11003" y="7288"/>
                    <a:pt x="9742" y="8571"/>
                    <a:pt x="9449" y="9855"/>
                  </a:cubicBezTo>
                  <a:cubicBezTo>
                    <a:pt x="8824" y="12425"/>
                    <a:pt x="7573" y="14510"/>
                    <a:pt x="6287" y="14649"/>
                  </a:cubicBezTo>
                  <a:cubicBezTo>
                    <a:pt x="2813" y="15032"/>
                    <a:pt x="0" y="15830"/>
                    <a:pt x="0" y="19062"/>
                  </a:cubicBezTo>
                  <a:lnTo>
                    <a:pt x="26333" y="19062"/>
                  </a:lnTo>
                  <a:lnTo>
                    <a:pt x="26333" y="128"/>
                  </a:lnTo>
                  <a:cubicBezTo>
                    <a:pt x="25981" y="41"/>
                    <a:pt x="25676" y="1"/>
                    <a:pt x="254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18"/>
            <p:cNvSpPr/>
            <p:nvPr/>
          </p:nvSpPr>
          <p:spPr>
            <a:xfrm rot="10800000">
              <a:off x="-13316" y="64644"/>
              <a:ext cx="1605658" cy="1140492"/>
            </a:xfrm>
            <a:custGeom>
              <a:avLst/>
              <a:gdLst/>
              <a:ahLst/>
              <a:cxnLst/>
              <a:rect l="l" t="t" r="r" b="b"/>
              <a:pathLst>
                <a:path w="19872" h="14115" extrusionOk="0">
                  <a:moveTo>
                    <a:pt x="17580" y="1"/>
                  </a:moveTo>
                  <a:cubicBezTo>
                    <a:pt x="15754" y="1"/>
                    <a:pt x="14606" y="2651"/>
                    <a:pt x="16189" y="6230"/>
                  </a:cubicBezTo>
                  <a:cubicBezTo>
                    <a:pt x="16973" y="7970"/>
                    <a:pt x="15814" y="9152"/>
                    <a:pt x="14477" y="9152"/>
                  </a:cubicBezTo>
                  <a:cubicBezTo>
                    <a:pt x="13625" y="9152"/>
                    <a:pt x="12700" y="8672"/>
                    <a:pt x="12159" y="7550"/>
                  </a:cubicBezTo>
                  <a:cubicBezTo>
                    <a:pt x="11482" y="6181"/>
                    <a:pt x="10157" y="5415"/>
                    <a:pt x="8843" y="5415"/>
                  </a:cubicBezTo>
                  <a:cubicBezTo>
                    <a:pt x="7388" y="5415"/>
                    <a:pt x="5948" y="6354"/>
                    <a:pt x="5420" y="8454"/>
                  </a:cubicBezTo>
                  <a:cubicBezTo>
                    <a:pt x="4619" y="11650"/>
                    <a:pt x="2571" y="14115"/>
                    <a:pt x="0" y="14115"/>
                  </a:cubicBezTo>
                  <a:lnTo>
                    <a:pt x="19871" y="14115"/>
                  </a:lnTo>
                  <a:lnTo>
                    <a:pt x="19593" y="983"/>
                  </a:lnTo>
                  <a:cubicBezTo>
                    <a:pt x="18898" y="306"/>
                    <a:pt x="18200" y="1"/>
                    <a:pt x="175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18"/>
            <p:cNvSpPr/>
            <p:nvPr/>
          </p:nvSpPr>
          <p:spPr>
            <a:xfrm rot="10800000" flipH="1">
              <a:off x="7005459" y="64635"/>
              <a:ext cx="2132607" cy="903576"/>
            </a:xfrm>
            <a:custGeom>
              <a:avLst/>
              <a:gdLst/>
              <a:ahLst/>
              <a:cxnLst/>
              <a:rect l="l" t="t" r="r" b="b"/>
              <a:pathLst>
                <a:path w="15176" h="6430" extrusionOk="0">
                  <a:moveTo>
                    <a:pt x="14851" y="1"/>
                  </a:moveTo>
                  <a:cubicBezTo>
                    <a:pt x="13065" y="1"/>
                    <a:pt x="13747" y="3704"/>
                    <a:pt x="11309" y="3704"/>
                  </a:cubicBezTo>
                  <a:cubicBezTo>
                    <a:pt x="10789" y="3704"/>
                    <a:pt x="10127" y="3536"/>
                    <a:pt x="9270" y="3128"/>
                  </a:cubicBezTo>
                  <a:cubicBezTo>
                    <a:pt x="8066" y="2566"/>
                    <a:pt x="6609" y="2262"/>
                    <a:pt x="5236" y="2262"/>
                  </a:cubicBezTo>
                  <a:cubicBezTo>
                    <a:pt x="2446" y="2262"/>
                    <a:pt x="1" y="3518"/>
                    <a:pt x="724" y="6429"/>
                  </a:cubicBezTo>
                  <a:lnTo>
                    <a:pt x="15175" y="6429"/>
                  </a:lnTo>
                  <a:lnTo>
                    <a:pt x="15175" y="37"/>
                  </a:lnTo>
                  <a:cubicBezTo>
                    <a:pt x="15059" y="13"/>
                    <a:pt x="14951" y="1"/>
                    <a:pt x="148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18"/>
            <p:cNvSpPr/>
            <p:nvPr/>
          </p:nvSpPr>
          <p:spPr>
            <a:xfrm rot="10800000">
              <a:off x="-5928" y="4190754"/>
              <a:ext cx="2619371" cy="1017382"/>
            </a:xfrm>
            <a:custGeom>
              <a:avLst/>
              <a:gdLst/>
              <a:ahLst/>
              <a:cxnLst/>
              <a:rect l="l" t="t" r="r" b="b"/>
              <a:pathLst>
                <a:path w="25360" h="9850" extrusionOk="0">
                  <a:moveTo>
                    <a:pt x="0" y="0"/>
                  </a:moveTo>
                  <a:cubicBezTo>
                    <a:pt x="710" y="2250"/>
                    <a:pt x="1522" y="3945"/>
                    <a:pt x="3789" y="3945"/>
                  </a:cubicBezTo>
                  <a:cubicBezTo>
                    <a:pt x="4182" y="3945"/>
                    <a:pt x="4620" y="3894"/>
                    <a:pt x="5108" y="3786"/>
                  </a:cubicBezTo>
                  <a:cubicBezTo>
                    <a:pt x="5297" y="3744"/>
                    <a:pt x="5474" y="3725"/>
                    <a:pt x="5643" y="3725"/>
                  </a:cubicBezTo>
                  <a:cubicBezTo>
                    <a:pt x="8212" y="3725"/>
                    <a:pt x="8708" y="8194"/>
                    <a:pt x="12434" y="8194"/>
                  </a:cubicBezTo>
                  <a:cubicBezTo>
                    <a:pt x="13207" y="8194"/>
                    <a:pt x="14118" y="8001"/>
                    <a:pt x="15216" y="7537"/>
                  </a:cubicBezTo>
                  <a:cubicBezTo>
                    <a:pt x="16209" y="7117"/>
                    <a:pt x="16981" y="6948"/>
                    <a:pt x="17615" y="6948"/>
                  </a:cubicBezTo>
                  <a:cubicBezTo>
                    <a:pt x="20241" y="6948"/>
                    <a:pt x="20510" y="9850"/>
                    <a:pt x="24406" y="9850"/>
                  </a:cubicBezTo>
                  <a:cubicBezTo>
                    <a:pt x="24702" y="9850"/>
                    <a:pt x="25019" y="9833"/>
                    <a:pt x="25360" y="9797"/>
                  </a:cubicBezTo>
                  <a:lnTo>
                    <a:pt x="253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18"/>
            <p:cNvSpPr/>
            <p:nvPr/>
          </p:nvSpPr>
          <p:spPr>
            <a:xfrm>
              <a:off x="7099721" y="3732512"/>
              <a:ext cx="2038372" cy="1475619"/>
            </a:xfrm>
            <a:custGeom>
              <a:avLst/>
              <a:gdLst/>
              <a:ahLst/>
              <a:cxnLst/>
              <a:rect l="l" t="t" r="r" b="b"/>
              <a:pathLst>
                <a:path w="26333" h="19063" extrusionOk="0">
                  <a:moveTo>
                    <a:pt x="25412" y="1"/>
                  </a:moveTo>
                  <a:cubicBezTo>
                    <a:pt x="22359" y="1"/>
                    <a:pt x="24734" y="5340"/>
                    <a:pt x="22109" y="5340"/>
                  </a:cubicBezTo>
                  <a:cubicBezTo>
                    <a:pt x="21690" y="5340"/>
                    <a:pt x="21144" y="5204"/>
                    <a:pt x="20427" y="4888"/>
                  </a:cubicBezTo>
                  <a:cubicBezTo>
                    <a:pt x="20150" y="4767"/>
                    <a:pt x="19905" y="4714"/>
                    <a:pt x="19685" y="4714"/>
                  </a:cubicBezTo>
                  <a:cubicBezTo>
                    <a:pt x="17927" y="4714"/>
                    <a:pt x="17797" y="8159"/>
                    <a:pt x="15642" y="8159"/>
                  </a:cubicBezTo>
                  <a:cubicBezTo>
                    <a:pt x="15202" y="8159"/>
                    <a:pt x="14676" y="8015"/>
                    <a:pt x="14035" y="7667"/>
                  </a:cubicBezTo>
                  <a:cubicBezTo>
                    <a:pt x="13530" y="7403"/>
                    <a:pt x="13035" y="7288"/>
                    <a:pt x="12567" y="7288"/>
                  </a:cubicBezTo>
                  <a:cubicBezTo>
                    <a:pt x="11003" y="7288"/>
                    <a:pt x="9742" y="8571"/>
                    <a:pt x="9449" y="9855"/>
                  </a:cubicBezTo>
                  <a:cubicBezTo>
                    <a:pt x="8824" y="12425"/>
                    <a:pt x="7573" y="14510"/>
                    <a:pt x="6287" y="14649"/>
                  </a:cubicBezTo>
                  <a:cubicBezTo>
                    <a:pt x="2813" y="15032"/>
                    <a:pt x="0" y="15830"/>
                    <a:pt x="0" y="19062"/>
                  </a:cubicBezTo>
                  <a:lnTo>
                    <a:pt x="26333" y="19062"/>
                  </a:lnTo>
                  <a:lnTo>
                    <a:pt x="26333" y="128"/>
                  </a:lnTo>
                  <a:cubicBezTo>
                    <a:pt x="25981" y="41"/>
                    <a:pt x="25676" y="1"/>
                    <a:pt x="254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26" name="Google Shape;1726;p18"/>
            <p:cNvGrpSpPr/>
            <p:nvPr/>
          </p:nvGrpSpPr>
          <p:grpSpPr>
            <a:xfrm rot="10800000">
              <a:off x="1431" y="1824456"/>
              <a:ext cx="1280726" cy="3383675"/>
              <a:chOff x="9196698" y="950579"/>
              <a:chExt cx="1280726" cy="3383675"/>
            </a:xfrm>
          </p:grpSpPr>
          <p:sp>
            <p:nvSpPr>
              <p:cNvPr id="1727" name="Google Shape;1727;p18"/>
              <p:cNvSpPr/>
              <p:nvPr/>
            </p:nvSpPr>
            <p:spPr>
              <a:xfrm rot="10800000" flipH="1">
                <a:off x="9419903" y="2786190"/>
                <a:ext cx="35341" cy="35341"/>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18"/>
              <p:cNvSpPr/>
              <p:nvPr/>
            </p:nvSpPr>
            <p:spPr>
              <a:xfrm rot="10800000" flipH="1">
                <a:off x="9599228" y="2157664"/>
                <a:ext cx="26379" cy="26632"/>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18"/>
              <p:cNvSpPr/>
              <p:nvPr/>
            </p:nvSpPr>
            <p:spPr>
              <a:xfrm rot="10800000" flipH="1">
                <a:off x="9546302" y="3614502"/>
                <a:ext cx="44049" cy="47093"/>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18"/>
              <p:cNvSpPr/>
              <p:nvPr/>
            </p:nvSpPr>
            <p:spPr>
              <a:xfrm rot="10800000" flipH="1">
                <a:off x="9828268" y="3796617"/>
                <a:ext cx="38215" cy="35341"/>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18"/>
              <p:cNvSpPr/>
              <p:nvPr/>
            </p:nvSpPr>
            <p:spPr>
              <a:xfrm rot="10800000" flipH="1">
                <a:off x="10207125" y="3808369"/>
                <a:ext cx="26632" cy="26632"/>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18"/>
              <p:cNvSpPr/>
              <p:nvPr/>
            </p:nvSpPr>
            <p:spPr>
              <a:xfrm rot="10800000" flipH="1">
                <a:off x="9549176" y="3999362"/>
                <a:ext cx="82349" cy="79306"/>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18"/>
              <p:cNvSpPr/>
              <p:nvPr/>
            </p:nvSpPr>
            <p:spPr>
              <a:xfrm rot="10800000" flipH="1">
                <a:off x="9196698" y="3144502"/>
                <a:ext cx="29423" cy="29507"/>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18"/>
              <p:cNvSpPr/>
              <p:nvPr/>
            </p:nvSpPr>
            <p:spPr>
              <a:xfrm rot="10800000" flipH="1">
                <a:off x="9707787" y="1811104"/>
                <a:ext cx="35341" cy="35256"/>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18"/>
              <p:cNvSpPr/>
              <p:nvPr/>
            </p:nvSpPr>
            <p:spPr>
              <a:xfrm rot="10800000" flipH="1">
                <a:off x="9613771" y="3653647"/>
                <a:ext cx="106868" cy="90212"/>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18"/>
              <p:cNvSpPr/>
              <p:nvPr/>
            </p:nvSpPr>
            <p:spPr>
              <a:xfrm rot="10800000" flipH="1">
                <a:off x="9387775" y="3309201"/>
                <a:ext cx="79221" cy="70597"/>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18"/>
              <p:cNvSpPr/>
              <p:nvPr/>
            </p:nvSpPr>
            <p:spPr>
              <a:xfrm rot="10800000" flipH="1">
                <a:off x="9540468" y="1825815"/>
                <a:ext cx="79306" cy="70851"/>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18"/>
              <p:cNvSpPr/>
              <p:nvPr/>
            </p:nvSpPr>
            <p:spPr>
              <a:xfrm rot="10800000" flipH="1">
                <a:off x="9725373" y="1297224"/>
                <a:ext cx="26632" cy="29423"/>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18"/>
              <p:cNvSpPr/>
              <p:nvPr/>
            </p:nvSpPr>
            <p:spPr>
              <a:xfrm rot="10800000" flipH="1">
                <a:off x="9834186" y="950579"/>
                <a:ext cx="35341" cy="35341"/>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18"/>
              <p:cNvSpPr/>
              <p:nvPr/>
            </p:nvSpPr>
            <p:spPr>
              <a:xfrm rot="10800000" flipH="1">
                <a:off x="9666613" y="965375"/>
                <a:ext cx="79559" cy="70597"/>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18"/>
              <p:cNvSpPr/>
              <p:nvPr/>
            </p:nvSpPr>
            <p:spPr>
              <a:xfrm rot="10800000" flipH="1">
                <a:off x="10177702" y="1025488"/>
                <a:ext cx="79475" cy="71612"/>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18"/>
              <p:cNvSpPr/>
              <p:nvPr/>
            </p:nvSpPr>
            <p:spPr>
              <a:xfrm rot="10800000" flipH="1">
                <a:off x="9490416" y="2925778"/>
                <a:ext cx="44303" cy="39737"/>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18"/>
              <p:cNvSpPr/>
              <p:nvPr/>
            </p:nvSpPr>
            <p:spPr>
              <a:xfrm rot="10800000" flipH="1">
                <a:off x="9352519" y="3023684"/>
                <a:ext cx="43965" cy="4109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18"/>
              <p:cNvSpPr/>
              <p:nvPr/>
            </p:nvSpPr>
            <p:spPr>
              <a:xfrm rot="10800000" flipH="1">
                <a:off x="10177702" y="4093379"/>
                <a:ext cx="29507" cy="29423"/>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18"/>
              <p:cNvSpPr/>
              <p:nvPr/>
            </p:nvSpPr>
            <p:spPr>
              <a:xfrm rot="10800000" flipH="1">
                <a:off x="10421622" y="4278284"/>
                <a:ext cx="55801" cy="5597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18"/>
              <p:cNvSpPr/>
              <p:nvPr/>
            </p:nvSpPr>
            <p:spPr>
              <a:xfrm rot="10800000" flipH="1">
                <a:off x="10177702" y="4003758"/>
                <a:ext cx="44303" cy="39822"/>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7" name="Google Shape;1747;p18"/>
            <p:cNvGrpSpPr/>
            <p:nvPr/>
          </p:nvGrpSpPr>
          <p:grpSpPr>
            <a:xfrm rot="5400000">
              <a:off x="1101555" y="-1101443"/>
              <a:ext cx="1715384" cy="3918269"/>
              <a:chOff x="10706378" y="539509"/>
              <a:chExt cx="1715384" cy="3918269"/>
            </a:xfrm>
          </p:grpSpPr>
          <p:sp>
            <p:nvSpPr>
              <p:cNvPr id="1748" name="Google Shape;1748;p18"/>
              <p:cNvSpPr/>
              <p:nvPr/>
            </p:nvSpPr>
            <p:spPr>
              <a:xfrm rot="10800000" flipH="1">
                <a:off x="10962050" y="4005280"/>
                <a:ext cx="61635" cy="6163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18"/>
              <p:cNvSpPr/>
              <p:nvPr/>
            </p:nvSpPr>
            <p:spPr>
              <a:xfrm rot="10800000" flipH="1">
                <a:off x="12057532" y="2466178"/>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18"/>
              <p:cNvSpPr/>
              <p:nvPr/>
            </p:nvSpPr>
            <p:spPr>
              <a:xfrm rot="10800000" flipH="1">
                <a:off x="12242691" y="3905345"/>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18"/>
              <p:cNvSpPr/>
              <p:nvPr/>
            </p:nvSpPr>
            <p:spPr>
              <a:xfrm rot="10800000" flipH="1">
                <a:off x="12313119" y="3942123"/>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18"/>
              <p:cNvSpPr/>
              <p:nvPr/>
            </p:nvSpPr>
            <p:spPr>
              <a:xfrm rot="10800000" flipH="1">
                <a:off x="11188130" y="539509"/>
                <a:ext cx="76431" cy="7288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18"/>
              <p:cNvSpPr/>
              <p:nvPr/>
            </p:nvSpPr>
            <p:spPr>
              <a:xfrm rot="10800000" flipH="1">
                <a:off x="12028109" y="2213550"/>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18"/>
              <p:cNvSpPr/>
              <p:nvPr/>
            </p:nvSpPr>
            <p:spPr>
              <a:xfrm rot="10800000" flipH="1">
                <a:off x="11998771" y="1047386"/>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18"/>
              <p:cNvSpPr/>
              <p:nvPr/>
            </p:nvSpPr>
            <p:spPr>
              <a:xfrm rot="10800000" flipH="1">
                <a:off x="10706378" y="897737"/>
                <a:ext cx="35341" cy="35341"/>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18"/>
              <p:cNvSpPr/>
              <p:nvPr/>
            </p:nvSpPr>
            <p:spPr>
              <a:xfrm rot="10800000" flipH="1">
                <a:off x="12377798" y="1239985"/>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18"/>
              <p:cNvSpPr/>
              <p:nvPr/>
            </p:nvSpPr>
            <p:spPr>
              <a:xfrm rot="10800000" flipH="1">
                <a:off x="11390875" y="3870173"/>
                <a:ext cx="17670" cy="17670"/>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18"/>
              <p:cNvSpPr/>
              <p:nvPr/>
            </p:nvSpPr>
            <p:spPr>
              <a:xfrm rot="10800000" flipH="1">
                <a:off x="11928258" y="4263742"/>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18"/>
              <p:cNvSpPr/>
              <p:nvPr/>
            </p:nvSpPr>
            <p:spPr>
              <a:xfrm rot="10800000" flipH="1">
                <a:off x="11658045" y="3846669"/>
                <a:ext cx="26632" cy="29423"/>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18"/>
              <p:cNvSpPr/>
              <p:nvPr/>
            </p:nvSpPr>
            <p:spPr>
              <a:xfrm rot="10800000" flipH="1">
                <a:off x="11393665" y="4251990"/>
                <a:ext cx="29507" cy="26379"/>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18"/>
              <p:cNvSpPr/>
              <p:nvPr/>
            </p:nvSpPr>
            <p:spPr>
              <a:xfrm rot="10800000" flipH="1">
                <a:off x="11655255" y="3757049"/>
                <a:ext cx="43965" cy="39822"/>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18"/>
              <p:cNvSpPr/>
              <p:nvPr/>
            </p:nvSpPr>
            <p:spPr>
              <a:xfrm rot="10800000" flipH="1">
                <a:off x="10809357" y="4417957"/>
                <a:ext cx="43965" cy="39822"/>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18"/>
              <p:cNvSpPr/>
              <p:nvPr/>
            </p:nvSpPr>
            <p:spPr>
              <a:xfrm rot="10800000" flipH="1">
                <a:off x="11919550" y="227535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18"/>
              <p:cNvSpPr/>
              <p:nvPr/>
            </p:nvSpPr>
            <p:spPr>
              <a:xfrm rot="10800000" flipH="1">
                <a:off x="12004605" y="2130778"/>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65" name="Google Shape;1765;p18"/>
            <p:cNvGrpSpPr/>
            <p:nvPr/>
          </p:nvGrpSpPr>
          <p:grpSpPr>
            <a:xfrm rot="5400000">
              <a:off x="2768187" y="3417261"/>
              <a:ext cx="737423" cy="2819744"/>
              <a:chOff x="12445182" y="1003506"/>
              <a:chExt cx="737423" cy="2819744"/>
            </a:xfrm>
          </p:grpSpPr>
          <p:sp>
            <p:nvSpPr>
              <p:cNvPr id="1766" name="Google Shape;1766;p18"/>
              <p:cNvSpPr/>
              <p:nvPr/>
            </p:nvSpPr>
            <p:spPr>
              <a:xfrm rot="10800000" flipH="1">
                <a:off x="12486357" y="2971349"/>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18"/>
              <p:cNvSpPr/>
              <p:nvPr/>
            </p:nvSpPr>
            <p:spPr>
              <a:xfrm rot="10800000" flipH="1">
                <a:off x="12539199" y="3209181"/>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18"/>
              <p:cNvSpPr/>
              <p:nvPr/>
            </p:nvSpPr>
            <p:spPr>
              <a:xfrm rot="10800000" flipH="1">
                <a:off x="12953481" y="2695301"/>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18"/>
              <p:cNvSpPr/>
              <p:nvPr/>
            </p:nvSpPr>
            <p:spPr>
              <a:xfrm rot="10800000" flipH="1">
                <a:off x="13106174" y="2316275"/>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18"/>
              <p:cNvSpPr/>
              <p:nvPr/>
            </p:nvSpPr>
            <p:spPr>
              <a:xfrm rot="10800000" flipH="1">
                <a:off x="12882969" y="2054939"/>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18"/>
              <p:cNvSpPr/>
              <p:nvPr/>
            </p:nvSpPr>
            <p:spPr>
              <a:xfrm rot="10800000" flipH="1">
                <a:off x="13147264" y="1943336"/>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18"/>
              <p:cNvSpPr/>
              <p:nvPr/>
            </p:nvSpPr>
            <p:spPr>
              <a:xfrm rot="10800000" flipH="1">
                <a:off x="13097212" y="3250271"/>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18"/>
              <p:cNvSpPr/>
              <p:nvPr/>
            </p:nvSpPr>
            <p:spPr>
              <a:xfrm rot="10800000" flipH="1">
                <a:off x="12524657" y="3605793"/>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18"/>
              <p:cNvSpPr/>
              <p:nvPr/>
            </p:nvSpPr>
            <p:spPr>
              <a:xfrm rot="10800000" flipH="1">
                <a:off x="12791742" y="358228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18"/>
              <p:cNvSpPr/>
              <p:nvPr/>
            </p:nvSpPr>
            <p:spPr>
              <a:xfrm rot="10800000" flipH="1">
                <a:off x="13035662" y="376719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18"/>
              <p:cNvSpPr/>
              <p:nvPr/>
            </p:nvSpPr>
            <p:spPr>
              <a:xfrm rot="10800000" flipH="1">
                <a:off x="12715396" y="3281215"/>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18"/>
              <p:cNvSpPr/>
              <p:nvPr/>
            </p:nvSpPr>
            <p:spPr>
              <a:xfrm rot="10800000" flipH="1">
                <a:off x="12665597" y="3228373"/>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18"/>
              <p:cNvSpPr/>
              <p:nvPr/>
            </p:nvSpPr>
            <p:spPr>
              <a:xfrm rot="10800000" flipH="1">
                <a:off x="12445182" y="1003506"/>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18"/>
              <p:cNvSpPr/>
              <p:nvPr/>
            </p:nvSpPr>
            <p:spPr>
              <a:xfrm rot="10800000" flipH="1">
                <a:off x="12518738" y="114089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18"/>
              <p:cNvSpPr/>
              <p:nvPr/>
            </p:nvSpPr>
            <p:spPr>
              <a:xfrm rot="10800000" flipH="1">
                <a:off x="12788952" y="3492753"/>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18"/>
              <p:cNvSpPr/>
              <p:nvPr/>
            </p:nvSpPr>
            <p:spPr>
              <a:xfrm rot="10800000" flipH="1">
                <a:off x="13023910" y="2818064"/>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18"/>
              <p:cNvSpPr/>
              <p:nvPr/>
            </p:nvSpPr>
            <p:spPr>
              <a:xfrm rot="10800000" flipH="1">
                <a:off x="13000405" y="2388309"/>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83" name="Google Shape;1783;p18"/>
            <p:cNvGrpSpPr/>
            <p:nvPr/>
          </p:nvGrpSpPr>
          <p:grpSpPr>
            <a:xfrm rot="10800000">
              <a:off x="5152162" y="1289857"/>
              <a:ext cx="3985907" cy="3918269"/>
              <a:chOff x="2524675" y="238075"/>
              <a:chExt cx="1178600" cy="1158600"/>
            </a:xfrm>
          </p:grpSpPr>
          <p:sp>
            <p:nvSpPr>
              <p:cNvPr id="1784" name="Google Shape;1784;p18"/>
              <p:cNvSpPr/>
              <p:nvPr/>
            </p:nvSpPr>
            <p:spPr>
              <a:xfrm>
                <a:off x="3497400" y="667150"/>
                <a:ext cx="10425" cy="10450"/>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18"/>
              <p:cNvSpPr/>
              <p:nvPr/>
            </p:nvSpPr>
            <p:spPr>
              <a:xfrm>
                <a:off x="3513025" y="588975"/>
                <a:ext cx="18300" cy="18300"/>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18"/>
              <p:cNvSpPr/>
              <p:nvPr/>
            </p:nvSpPr>
            <p:spPr>
              <a:xfrm>
                <a:off x="3046675" y="353650"/>
                <a:ext cx="18225" cy="1822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18"/>
              <p:cNvSpPr/>
              <p:nvPr/>
            </p:nvSpPr>
            <p:spPr>
              <a:xfrm>
                <a:off x="3635525" y="746225"/>
                <a:ext cx="13900" cy="13000"/>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18"/>
              <p:cNvSpPr/>
              <p:nvPr/>
            </p:nvSpPr>
            <p:spPr>
              <a:xfrm>
                <a:off x="3680675" y="866075"/>
                <a:ext cx="6075" cy="5225"/>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18"/>
              <p:cNvSpPr/>
              <p:nvPr/>
            </p:nvSpPr>
            <p:spPr>
              <a:xfrm>
                <a:off x="3614675" y="940750"/>
                <a:ext cx="7800" cy="7825"/>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18"/>
              <p:cNvSpPr/>
              <p:nvPr/>
            </p:nvSpPr>
            <p:spPr>
              <a:xfrm>
                <a:off x="3370600" y="819175"/>
                <a:ext cx="7875" cy="7800"/>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18"/>
              <p:cNvSpPr/>
              <p:nvPr/>
            </p:nvSpPr>
            <p:spPr>
              <a:xfrm>
                <a:off x="3692825" y="971125"/>
                <a:ext cx="10450" cy="10450"/>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18"/>
              <p:cNvSpPr/>
              <p:nvPr/>
            </p:nvSpPr>
            <p:spPr>
              <a:xfrm>
                <a:off x="3678025" y="584675"/>
                <a:ext cx="11350" cy="10450"/>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18"/>
              <p:cNvSpPr/>
              <p:nvPr/>
            </p:nvSpPr>
            <p:spPr>
              <a:xfrm>
                <a:off x="3508725" y="484775"/>
                <a:ext cx="5225" cy="5225"/>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18"/>
              <p:cNvSpPr/>
              <p:nvPr/>
            </p:nvSpPr>
            <p:spPr>
              <a:xfrm>
                <a:off x="3587700" y="488250"/>
                <a:ext cx="7875" cy="8700"/>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18"/>
              <p:cNvSpPr/>
              <p:nvPr/>
            </p:nvSpPr>
            <p:spPr>
              <a:xfrm>
                <a:off x="2590675" y="721900"/>
                <a:ext cx="10450" cy="10450"/>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18"/>
              <p:cNvSpPr/>
              <p:nvPr/>
            </p:nvSpPr>
            <p:spPr>
              <a:xfrm>
                <a:off x="2643700" y="910325"/>
                <a:ext cx="7800" cy="7875"/>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18"/>
              <p:cNvSpPr/>
              <p:nvPr/>
            </p:nvSpPr>
            <p:spPr>
              <a:xfrm>
                <a:off x="2628050" y="473500"/>
                <a:ext cx="13025" cy="13925"/>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18"/>
              <p:cNvSpPr/>
              <p:nvPr/>
            </p:nvSpPr>
            <p:spPr>
              <a:xfrm>
                <a:off x="2711425" y="423125"/>
                <a:ext cx="11300" cy="10450"/>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18"/>
              <p:cNvSpPr/>
              <p:nvPr/>
            </p:nvSpPr>
            <p:spPr>
              <a:xfrm>
                <a:off x="2823450" y="422225"/>
                <a:ext cx="7875" cy="7875"/>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18"/>
              <p:cNvSpPr/>
              <p:nvPr/>
            </p:nvSpPr>
            <p:spPr>
              <a:xfrm>
                <a:off x="2628900" y="350175"/>
                <a:ext cx="24350" cy="23450"/>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18"/>
              <p:cNvSpPr/>
              <p:nvPr/>
            </p:nvSpPr>
            <p:spPr>
              <a:xfrm>
                <a:off x="2524675" y="617675"/>
                <a:ext cx="8700" cy="8725"/>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18"/>
              <p:cNvSpPr/>
              <p:nvPr/>
            </p:nvSpPr>
            <p:spPr>
              <a:xfrm>
                <a:off x="2675800" y="1010250"/>
                <a:ext cx="10450" cy="10425"/>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18"/>
              <p:cNvSpPr/>
              <p:nvPr/>
            </p:nvSpPr>
            <p:spPr>
              <a:xfrm>
                <a:off x="3659825" y="425700"/>
                <a:ext cx="15675" cy="1657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18"/>
              <p:cNvSpPr/>
              <p:nvPr/>
            </p:nvSpPr>
            <p:spPr>
              <a:xfrm>
                <a:off x="2648000" y="449175"/>
                <a:ext cx="31600" cy="26675"/>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18"/>
              <p:cNvSpPr/>
              <p:nvPr/>
            </p:nvSpPr>
            <p:spPr>
              <a:xfrm>
                <a:off x="3425350" y="388400"/>
                <a:ext cx="13000" cy="13025"/>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18"/>
              <p:cNvSpPr/>
              <p:nvPr/>
            </p:nvSpPr>
            <p:spPr>
              <a:xfrm>
                <a:off x="3446175" y="364000"/>
                <a:ext cx="30800" cy="26550"/>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18"/>
              <p:cNvSpPr/>
              <p:nvPr/>
            </p:nvSpPr>
            <p:spPr>
              <a:xfrm>
                <a:off x="3565125" y="564800"/>
                <a:ext cx="22600" cy="21175"/>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18"/>
              <p:cNvSpPr/>
              <p:nvPr/>
            </p:nvSpPr>
            <p:spPr>
              <a:xfrm>
                <a:off x="2581175" y="556825"/>
                <a:ext cx="23425" cy="20875"/>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18"/>
              <p:cNvSpPr/>
              <p:nvPr/>
            </p:nvSpPr>
            <p:spPr>
              <a:xfrm>
                <a:off x="2626325" y="995375"/>
                <a:ext cx="23450" cy="20950"/>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18"/>
              <p:cNvSpPr/>
              <p:nvPr/>
            </p:nvSpPr>
            <p:spPr>
              <a:xfrm>
                <a:off x="2681000" y="1163925"/>
                <a:ext cx="7875" cy="8700"/>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18"/>
              <p:cNvSpPr/>
              <p:nvPr/>
            </p:nvSpPr>
            <p:spPr>
              <a:xfrm>
                <a:off x="2713175" y="1264675"/>
                <a:ext cx="10450" cy="10450"/>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18"/>
              <p:cNvSpPr/>
              <p:nvPr/>
            </p:nvSpPr>
            <p:spPr>
              <a:xfrm>
                <a:off x="2663625" y="1249875"/>
                <a:ext cx="23525" cy="20875"/>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18"/>
              <p:cNvSpPr/>
              <p:nvPr/>
            </p:nvSpPr>
            <p:spPr>
              <a:xfrm>
                <a:off x="2814750" y="1231800"/>
                <a:ext cx="23500" cy="21175"/>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18"/>
              <p:cNvSpPr/>
              <p:nvPr/>
            </p:nvSpPr>
            <p:spPr>
              <a:xfrm>
                <a:off x="3113525" y="1375125"/>
                <a:ext cx="22600" cy="2155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18"/>
              <p:cNvSpPr/>
              <p:nvPr/>
            </p:nvSpPr>
            <p:spPr>
              <a:xfrm>
                <a:off x="3361900" y="880350"/>
                <a:ext cx="23500" cy="21325"/>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18"/>
              <p:cNvSpPr/>
              <p:nvPr/>
            </p:nvSpPr>
            <p:spPr>
              <a:xfrm>
                <a:off x="3550400" y="589850"/>
                <a:ext cx="13025" cy="11750"/>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18"/>
              <p:cNvSpPr/>
              <p:nvPr/>
            </p:nvSpPr>
            <p:spPr>
              <a:xfrm>
                <a:off x="2611525" y="679325"/>
                <a:ext cx="13100" cy="11750"/>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18"/>
              <p:cNvSpPr/>
              <p:nvPr/>
            </p:nvSpPr>
            <p:spPr>
              <a:xfrm>
                <a:off x="2570750" y="649975"/>
                <a:ext cx="13000" cy="1215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18"/>
              <p:cNvSpPr/>
              <p:nvPr/>
            </p:nvSpPr>
            <p:spPr>
              <a:xfrm>
                <a:off x="3485225" y="1249050"/>
                <a:ext cx="10450" cy="10425"/>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18"/>
              <p:cNvSpPr/>
              <p:nvPr/>
            </p:nvSpPr>
            <p:spPr>
              <a:xfrm>
                <a:off x="3353225" y="1236050"/>
                <a:ext cx="10450" cy="10450"/>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18"/>
              <p:cNvSpPr/>
              <p:nvPr/>
            </p:nvSpPr>
            <p:spPr>
              <a:xfrm>
                <a:off x="2971075" y="1280300"/>
                <a:ext cx="10450" cy="10450"/>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18"/>
              <p:cNvSpPr/>
              <p:nvPr/>
            </p:nvSpPr>
            <p:spPr>
              <a:xfrm>
                <a:off x="3506975" y="1206650"/>
                <a:ext cx="12175" cy="12200"/>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18"/>
              <p:cNvSpPr/>
              <p:nvPr/>
            </p:nvSpPr>
            <p:spPr>
              <a:xfrm>
                <a:off x="3465300" y="1177425"/>
                <a:ext cx="13000" cy="12125"/>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18"/>
              <p:cNvSpPr/>
              <p:nvPr/>
            </p:nvSpPr>
            <p:spPr>
              <a:xfrm>
                <a:off x="3586875" y="511650"/>
                <a:ext cx="13025" cy="11775"/>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18"/>
              <p:cNvSpPr/>
              <p:nvPr/>
            </p:nvSpPr>
            <p:spPr>
              <a:xfrm>
                <a:off x="2814750" y="337125"/>
                <a:ext cx="8725" cy="8700"/>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18"/>
              <p:cNvSpPr/>
              <p:nvPr/>
            </p:nvSpPr>
            <p:spPr>
              <a:xfrm>
                <a:off x="2886875" y="274600"/>
                <a:ext cx="16500" cy="1655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18"/>
              <p:cNvSpPr/>
              <p:nvPr/>
            </p:nvSpPr>
            <p:spPr>
              <a:xfrm>
                <a:off x="2814750" y="360550"/>
                <a:ext cx="13100" cy="11775"/>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18"/>
              <p:cNvSpPr/>
              <p:nvPr/>
            </p:nvSpPr>
            <p:spPr>
              <a:xfrm>
                <a:off x="3173475" y="406600"/>
                <a:ext cx="5225" cy="5225"/>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18"/>
              <p:cNvSpPr/>
              <p:nvPr/>
            </p:nvSpPr>
            <p:spPr>
              <a:xfrm>
                <a:off x="3332375" y="290225"/>
                <a:ext cx="5225" cy="5225"/>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18"/>
              <p:cNvSpPr/>
              <p:nvPr/>
            </p:nvSpPr>
            <p:spPr>
              <a:xfrm>
                <a:off x="3252475" y="410075"/>
                <a:ext cx="7875" cy="8700"/>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18"/>
              <p:cNvSpPr/>
              <p:nvPr/>
            </p:nvSpPr>
            <p:spPr>
              <a:xfrm>
                <a:off x="3174300" y="291125"/>
                <a:ext cx="8725" cy="7800"/>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18"/>
              <p:cNvSpPr/>
              <p:nvPr/>
            </p:nvSpPr>
            <p:spPr>
              <a:xfrm>
                <a:off x="3251650" y="433500"/>
                <a:ext cx="13000" cy="11775"/>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18"/>
              <p:cNvSpPr/>
              <p:nvPr/>
            </p:nvSpPr>
            <p:spPr>
              <a:xfrm>
                <a:off x="3001525" y="238075"/>
                <a:ext cx="13000" cy="11775"/>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18"/>
              <p:cNvSpPr/>
              <p:nvPr/>
            </p:nvSpPr>
            <p:spPr>
              <a:xfrm>
                <a:off x="3329800" y="871425"/>
                <a:ext cx="13025" cy="11975"/>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18"/>
              <p:cNvSpPr/>
              <p:nvPr/>
            </p:nvSpPr>
            <p:spPr>
              <a:xfrm>
                <a:off x="3656350" y="710775"/>
                <a:ext cx="13025" cy="1215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18"/>
              <p:cNvSpPr/>
              <p:nvPr/>
            </p:nvSpPr>
            <p:spPr>
              <a:xfrm>
                <a:off x="3354950" y="914000"/>
                <a:ext cx="12200" cy="1215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18"/>
              <p:cNvSpPr/>
              <p:nvPr/>
            </p:nvSpPr>
            <p:spPr>
              <a:xfrm>
                <a:off x="3649400" y="838225"/>
                <a:ext cx="13025" cy="11775"/>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38" name="Google Shape;1838;p18"/>
            <p:cNvGrpSpPr/>
            <p:nvPr/>
          </p:nvGrpSpPr>
          <p:grpSpPr>
            <a:xfrm rot="10800000">
              <a:off x="5297971" y="58692"/>
              <a:ext cx="3840097" cy="2558635"/>
              <a:chOff x="235225" y="2771600"/>
              <a:chExt cx="3133750" cy="2088000"/>
            </a:xfrm>
          </p:grpSpPr>
          <p:sp>
            <p:nvSpPr>
              <p:cNvPr id="1839" name="Google Shape;1839;p18"/>
              <p:cNvSpPr/>
              <p:nvPr/>
            </p:nvSpPr>
            <p:spPr>
              <a:xfrm>
                <a:off x="2616250" y="4833875"/>
                <a:ext cx="390300" cy="25725"/>
              </a:xfrm>
              <a:custGeom>
                <a:avLst/>
                <a:gdLst/>
                <a:ahLst/>
                <a:cxnLst/>
                <a:rect l="l" t="t" r="r" b="b"/>
                <a:pathLst>
                  <a:path w="15612" h="1029" extrusionOk="0">
                    <a:moveTo>
                      <a:pt x="7918" y="0"/>
                    </a:moveTo>
                    <a:cubicBezTo>
                      <a:pt x="6022" y="0"/>
                      <a:pt x="4126" y="195"/>
                      <a:pt x="2230" y="583"/>
                    </a:cubicBezTo>
                    <a:cubicBezTo>
                      <a:pt x="1445" y="699"/>
                      <a:pt x="776" y="922"/>
                      <a:pt x="0" y="1029"/>
                    </a:cubicBezTo>
                    <a:lnTo>
                      <a:pt x="15612" y="1029"/>
                    </a:lnTo>
                    <a:cubicBezTo>
                      <a:pt x="14943" y="806"/>
                      <a:pt x="14274" y="699"/>
                      <a:pt x="13605" y="583"/>
                    </a:cubicBezTo>
                    <a:cubicBezTo>
                      <a:pt x="11709" y="195"/>
                      <a:pt x="9813" y="0"/>
                      <a:pt x="79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18"/>
              <p:cNvSpPr/>
              <p:nvPr/>
            </p:nvSpPr>
            <p:spPr>
              <a:xfrm>
                <a:off x="235225" y="3025200"/>
                <a:ext cx="1299375" cy="1834400"/>
              </a:xfrm>
              <a:custGeom>
                <a:avLst/>
                <a:gdLst/>
                <a:ahLst/>
                <a:cxnLst/>
                <a:rect l="l" t="t" r="r" b="b"/>
                <a:pathLst>
                  <a:path w="51975" h="73376" extrusionOk="0">
                    <a:moveTo>
                      <a:pt x="116" y="0"/>
                    </a:moveTo>
                    <a:lnTo>
                      <a:pt x="116" y="73376"/>
                    </a:lnTo>
                    <a:lnTo>
                      <a:pt x="51974" y="73376"/>
                    </a:lnTo>
                    <a:cubicBezTo>
                      <a:pt x="50297" y="72930"/>
                      <a:pt x="48629" y="72376"/>
                      <a:pt x="47067" y="71814"/>
                    </a:cubicBezTo>
                    <a:cubicBezTo>
                      <a:pt x="43945" y="70922"/>
                      <a:pt x="40823" y="69584"/>
                      <a:pt x="38592" y="67247"/>
                    </a:cubicBezTo>
                    <a:cubicBezTo>
                      <a:pt x="36469" y="64901"/>
                      <a:pt x="34462" y="62340"/>
                      <a:pt x="31679" y="60779"/>
                    </a:cubicBezTo>
                    <a:cubicBezTo>
                      <a:pt x="28110" y="58879"/>
                      <a:pt x="24203" y="58772"/>
                      <a:pt x="20411" y="57987"/>
                    </a:cubicBezTo>
                    <a:cubicBezTo>
                      <a:pt x="16843" y="57318"/>
                      <a:pt x="13498" y="56203"/>
                      <a:pt x="10598" y="53972"/>
                    </a:cubicBezTo>
                    <a:cubicBezTo>
                      <a:pt x="4246" y="49066"/>
                      <a:pt x="1231" y="41706"/>
                      <a:pt x="562" y="33900"/>
                    </a:cubicBezTo>
                    <a:cubicBezTo>
                      <a:pt x="0" y="26094"/>
                      <a:pt x="2462" y="18511"/>
                      <a:pt x="2239" y="10705"/>
                    </a:cubicBezTo>
                    <a:cubicBezTo>
                      <a:pt x="2239" y="7137"/>
                      <a:pt x="1677" y="3461"/>
                      <a:pt x="232" y="223"/>
                    </a:cubicBezTo>
                    <a:cubicBezTo>
                      <a:pt x="232" y="223"/>
                      <a:pt x="116" y="116"/>
                      <a:pt x="1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18"/>
              <p:cNvSpPr/>
              <p:nvPr/>
            </p:nvSpPr>
            <p:spPr>
              <a:xfrm>
                <a:off x="238125" y="2771600"/>
                <a:ext cx="3130850" cy="2088000"/>
              </a:xfrm>
              <a:custGeom>
                <a:avLst/>
                <a:gdLst/>
                <a:ahLst/>
                <a:cxnLst/>
                <a:rect l="l" t="t" r="r" b="b"/>
                <a:pathLst>
                  <a:path w="125234" h="83520" extrusionOk="0">
                    <a:moveTo>
                      <a:pt x="0" y="1"/>
                    </a:moveTo>
                    <a:lnTo>
                      <a:pt x="0" y="6915"/>
                    </a:lnTo>
                    <a:cubicBezTo>
                      <a:pt x="1900" y="9591"/>
                      <a:pt x="3122" y="12713"/>
                      <a:pt x="3684" y="15943"/>
                    </a:cubicBezTo>
                    <a:cubicBezTo>
                      <a:pt x="4684" y="22527"/>
                      <a:pt x="3345" y="28878"/>
                      <a:pt x="2569" y="35346"/>
                    </a:cubicBezTo>
                    <a:cubicBezTo>
                      <a:pt x="1784" y="42483"/>
                      <a:pt x="2453" y="50066"/>
                      <a:pt x="5799" y="56534"/>
                    </a:cubicBezTo>
                    <a:cubicBezTo>
                      <a:pt x="7583" y="59879"/>
                      <a:pt x="9929" y="62894"/>
                      <a:pt x="13275" y="64785"/>
                    </a:cubicBezTo>
                    <a:cubicBezTo>
                      <a:pt x="16174" y="66463"/>
                      <a:pt x="19519" y="67239"/>
                      <a:pt x="22865" y="67801"/>
                    </a:cubicBezTo>
                    <a:cubicBezTo>
                      <a:pt x="26433" y="68247"/>
                      <a:pt x="29886" y="68800"/>
                      <a:pt x="32901" y="70807"/>
                    </a:cubicBezTo>
                    <a:cubicBezTo>
                      <a:pt x="35907" y="72814"/>
                      <a:pt x="38137" y="75830"/>
                      <a:pt x="41260" y="77721"/>
                    </a:cubicBezTo>
                    <a:cubicBezTo>
                      <a:pt x="44828" y="79844"/>
                      <a:pt x="49182" y="80736"/>
                      <a:pt x="53080" y="81851"/>
                    </a:cubicBezTo>
                    <a:cubicBezTo>
                      <a:pt x="55203" y="82405"/>
                      <a:pt x="57434" y="82967"/>
                      <a:pt x="59548" y="83520"/>
                    </a:cubicBezTo>
                    <a:lnTo>
                      <a:pt x="86311" y="83520"/>
                    </a:lnTo>
                    <a:cubicBezTo>
                      <a:pt x="89880" y="82851"/>
                      <a:pt x="93341" y="81958"/>
                      <a:pt x="96909" y="81289"/>
                    </a:cubicBezTo>
                    <a:cubicBezTo>
                      <a:pt x="98997" y="80874"/>
                      <a:pt x="101118" y="80647"/>
                      <a:pt x="103238" y="80647"/>
                    </a:cubicBezTo>
                    <a:cubicBezTo>
                      <a:pt x="105077" y="80647"/>
                      <a:pt x="106915" y="80818"/>
                      <a:pt x="108730" y="81182"/>
                    </a:cubicBezTo>
                    <a:cubicBezTo>
                      <a:pt x="111183" y="81735"/>
                      <a:pt x="113413" y="82520"/>
                      <a:pt x="115751" y="83520"/>
                    </a:cubicBezTo>
                    <a:lnTo>
                      <a:pt x="125234" y="83520"/>
                    </a:lnTo>
                    <a:cubicBezTo>
                      <a:pt x="124342" y="82744"/>
                      <a:pt x="123449" y="82074"/>
                      <a:pt x="122557" y="81405"/>
                    </a:cubicBezTo>
                    <a:cubicBezTo>
                      <a:pt x="115864" y="76771"/>
                      <a:pt x="107818" y="74901"/>
                      <a:pt x="99819" y="74901"/>
                    </a:cubicBezTo>
                    <a:cubicBezTo>
                      <a:pt x="95685" y="74901"/>
                      <a:pt x="91564" y="75400"/>
                      <a:pt x="87649" y="76276"/>
                    </a:cubicBezTo>
                    <a:cubicBezTo>
                      <a:pt x="83004" y="77261"/>
                      <a:pt x="78181" y="79000"/>
                      <a:pt x="73516" y="79000"/>
                    </a:cubicBezTo>
                    <a:cubicBezTo>
                      <a:pt x="70791" y="79000"/>
                      <a:pt x="68120" y="78406"/>
                      <a:pt x="65570" y="76722"/>
                    </a:cubicBezTo>
                    <a:cubicBezTo>
                      <a:pt x="62563" y="74599"/>
                      <a:pt x="60556" y="71253"/>
                      <a:pt x="57880" y="68693"/>
                    </a:cubicBezTo>
                    <a:cubicBezTo>
                      <a:pt x="54980" y="65901"/>
                      <a:pt x="51635" y="64232"/>
                      <a:pt x="47844" y="63447"/>
                    </a:cubicBezTo>
                    <a:cubicBezTo>
                      <a:pt x="44235" y="62797"/>
                      <a:pt x="40508" y="62755"/>
                      <a:pt x="36769" y="62755"/>
                    </a:cubicBezTo>
                    <a:cubicBezTo>
                      <a:pt x="36218" y="62755"/>
                      <a:pt x="35666" y="62756"/>
                      <a:pt x="35115" y="62756"/>
                    </a:cubicBezTo>
                    <a:cubicBezTo>
                      <a:pt x="29809" y="62756"/>
                      <a:pt x="24510" y="62672"/>
                      <a:pt x="19519" y="60887"/>
                    </a:cubicBezTo>
                    <a:cubicBezTo>
                      <a:pt x="9367" y="57203"/>
                      <a:pt x="5915" y="47505"/>
                      <a:pt x="7253" y="36131"/>
                    </a:cubicBezTo>
                    <a:cubicBezTo>
                      <a:pt x="8698" y="24311"/>
                      <a:pt x="11374" y="14498"/>
                      <a:pt x="3791" y="4568"/>
                    </a:cubicBezTo>
                    <a:cubicBezTo>
                      <a:pt x="2676" y="3123"/>
                      <a:pt x="1338" y="1562"/>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18"/>
              <p:cNvSpPr/>
              <p:nvPr/>
            </p:nvSpPr>
            <p:spPr>
              <a:xfrm>
                <a:off x="2395900" y="4787775"/>
                <a:ext cx="736000" cy="71825"/>
              </a:xfrm>
              <a:custGeom>
                <a:avLst/>
                <a:gdLst/>
                <a:ahLst/>
                <a:cxnLst/>
                <a:rect l="l" t="t" r="r" b="b"/>
                <a:pathLst>
                  <a:path w="29440" h="2873" extrusionOk="0">
                    <a:moveTo>
                      <a:pt x="16927" y="0"/>
                    </a:moveTo>
                    <a:cubicBezTo>
                      <a:pt x="14807" y="0"/>
                      <a:pt x="12686" y="227"/>
                      <a:pt x="10598" y="642"/>
                    </a:cubicBezTo>
                    <a:cubicBezTo>
                      <a:pt x="7030" y="1311"/>
                      <a:pt x="3569" y="2204"/>
                      <a:pt x="0" y="2873"/>
                    </a:cubicBezTo>
                    <a:lnTo>
                      <a:pt x="8814" y="2873"/>
                    </a:lnTo>
                    <a:cubicBezTo>
                      <a:pt x="9590" y="2766"/>
                      <a:pt x="10259" y="2543"/>
                      <a:pt x="11044" y="2427"/>
                    </a:cubicBezTo>
                    <a:cubicBezTo>
                      <a:pt x="12940" y="2039"/>
                      <a:pt x="14836" y="1844"/>
                      <a:pt x="16732" y="1844"/>
                    </a:cubicBezTo>
                    <a:cubicBezTo>
                      <a:pt x="18627" y="1844"/>
                      <a:pt x="20523" y="2039"/>
                      <a:pt x="22419" y="2427"/>
                    </a:cubicBezTo>
                    <a:cubicBezTo>
                      <a:pt x="23088" y="2543"/>
                      <a:pt x="23757" y="2650"/>
                      <a:pt x="24426" y="2873"/>
                    </a:cubicBezTo>
                    <a:lnTo>
                      <a:pt x="29440" y="2873"/>
                    </a:lnTo>
                    <a:cubicBezTo>
                      <a:pt x="27102" y="1873"/>
                      <a:pt x="24872" y="1088"/>
                      <a:pt x="22419" y="535"/>
                    </a:cubicBezTo>
                    <a:cubicBezTo>
                      <a:pt x="20604" y="171"/>
                      <a:pt x="18766" y="0"/>
                      <a:pt x="169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18"/>
              <p:cNvSpPr/>
              <p:nvPr/>
            </p:nvSpPr>
            <p:spPr>
              <a:xfrm>
                <a:off x="235225" y="2944450"/>
                <a:ext cx="1491600" cy="1915150"/>
              </a:xfrm>
              <a:custGeom>
                <a:avLst/>
                <a:gdLst/>
                <a:ahLst/>
                <a:cxnLst/>
                <a:rect l="l" t="t" r="r" b="b"/>
                <a:pathLst>
                  <a:path w="59664" h="76606" extrusionOk="0">
                    <a:moveTo>
                      <a:pt x="116" y="1"/>
                    </a:moveTo>
                    <a:lnTo>
                      <a:pt x="116" y="3230"/>
                    </a:lnTo>
                    <a:cubicBezTo>
                      <a:pt x="116" y="3346"/>
                      <a:pt x="232" y="3453"/>
                      <a:pt x="232" y="3453"/>
                    </a:cubicBezTo>
                    <a:cubicBezTo>
                      <a:pt x="1677" y="6691"/>
                      <a:pt x="2239" y="10367"/>
                      <a:pt x="2239" y="13935"/>
                    </a:cubicBezTo>
                    <a:cubicBezTo>
                      <a:pt x="2462" y="21741"/>
                      <a:pt x="0" y="29324"/>
                      <a:pt x="562" y="37130"/>
                    </a:cubicBezTo>
                    <a:cubicBezTo>
                      <a:pt x="1231" y="44936"/>
                      <a:pt x="4246" y="52296"/>
                      <a:pt x="10598" y="57202"/>
                    </a:cubicBezTo>
                    <a:cubicBezTo>
                      <a:pt x="13498" y="59433"/>
                      <a:pt x="16843" y="60548"/>
                      <a:pt x="20411" y="61217"/>
                    </a:cubicBezTo>
                    <a:cubicBezTo>
                      <a:pt x="24203" y="62002"/>
                      <a:pt x="28110" y="62109"/>
                      <a:pt x="31679" y="64009"/>
                    </a:cubicBezTo>
                    <a:cubicBezTo>
                      <a:pt x="34462" y="65570"/>
                      <a:pt x="36469" y="68131"/>
                      <a:pt x="38592" y="70477"/>
                    </a:cubicBezTo>
                    <a:cubicBezTo>
                      <a:pt x="40823" y="72814"/>
                      <a:pt x="43945" y="74152"/>
                      <a:pt x="47067" y="75044"/>
                    </a:cubicBezTo>
                    <a:cubicBezTo>
                      <a:pt x="48629" y="75606"/>
                      <a:pt x="50297" y="76160"/>
                      <a:pt x="51974" y="76606"/>
                    </a:cubicBezTo>
                    <a:lnTo>
                      <a:pt x="59664" y="76606"/>
                    </a:lnTo>
                    <a:cubicBezTo>
                      <a:pt x="57550" y="76053"/>
                      <a:pt x="55319" y="75491"/>
                      <a:pt x="53196" y="74937"/>
                    </a:cubicBezTo>
                    <a:cubicBezTo>
                      <a:pt x="49298" y="73822"/>
                      <a:pt x="44944" y="72930"/>
                      <a:pt x="41376" y="70807"/>
                    </a:cubicBezTo>
                    <a:cubicBezTo>
                      <a:pt x="38253" y="68916"/>
                      <a:pt x="36023" y="65900"/>
                      <a:pt x="33017" y="63893"/>
                    </a:cubicBezTo>
                    <a:cubicBezTo>
                      <a:pt x="30002" y="61886"/>
                      <a:pt x="26549" y="61333"/>
                      <a:pt x="22981" y="60887"/>
                    </a:cubicBezTo>
                    <a:cubicBezTo>
                      <a:pt x="19635" y="60325"/>
                      <a:pt x="16290" y="59549"/>
                      <a:pt x="13391" y="57871"/>
                    </a:cubicBezTo>
                    <a:cubicBezTo>
                      <a:pt x="10045" y="55980"/>
                      <a:pt x="7699" y="52965"/>
                      <a:pt x="5915" y="49620"/>
                    </a:cubicBezTo>
                    <a:cubicBezTo>
                      <a:pt x="2569" y="43152"/>
                      <a:pt x="1900" y="35569"/>
                      <a:pt x="2685" y="28432"/>
                    </a:cubicBezTo>
                    <a:cubicBezTo>
                      <a:pt x="3461" y="21964"/>
                      <a:pt x="4800" y="15613"/>
                      <a:pt x="3800" y="9029"/>
                    </a:cubicBezTo>
                    <a:cubicBezTo>
                      <a:pt x="3238" y="5799"/>
                      <a:pt x="2016" y="2677"/>
                      <a:pt x="1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44" name="Google Shape;1844;p18"/>
            <p:cNvSpPr/>
            <p:nvPr/>
          </p:nvSpPr>
          <p:spPr>
            <a:xfrm rot="10800000" flipH="1">
              <a:off x="7725354" y="4664761"/>
              <a:ext cx="1398984" cy="543375"/>
            </a:xfrm>
            <a:custGeom>
              <a:avLst/>
              <a:gdLst/>
              <a:ahLst/>
              <a:cxnLst/>
              <a:rect l="l" t="t" r="r" b="b"/>
              <a:pathLst>
                <a:path w="25360" h="9850" extrusionOk="0">
                  <a:moveTo>
                    <a:pt x="0" y="0"/>
                  </a:moveTo>
                  <a:cubicBezTo>
                    <a:pt x="710" y="2250"/>
                    <a:pt x="1522" y="3945"/>
                    <a:pt x="3789" y="3945"/>
                  </a:cubicBezTo>
                  <a:cubicBezTo>
                    <a:pt x="4182" y="3945"/>
                    <a:pt x="4620" y="3894"/>
                    <a:pt x="5108" y="3786"/>
                  </a:cubicBezTo>
                  <a:cubicBezTo>
                    <a:pt x="5297" y="3744"/>
                    <a:pt x="5474" y="3725"/>
                    <a:pt x="5643" y="3725"/>
                  </a:cubicBezTo>
                  <a:cubicBezTo>
                    <a:pt x="8212" y="3725"/>
                    <a:pt x="8708" y="8194"/>
                    <a:pt x="12434" y="8194"/>
                  </a:cubicBezTo>
                  <a:cubicBezTo>
                    <a:pt x="13207" y="8194"/>
                    <a:pt x="14118" y="8001"/>
                    <a:pt x="15216" y="7537"/>
                  </a:cubicBezTo>
                  <a:cubicBezTo>
                    <a:pt x="16209" y="7117"/>
                    <a:pt x="16981" y="6948"/>
                    <a:pt x="17615" y="6948"/>
                  </a:cubicBezTo>
                  <a:cubicBezTo>
                    <a:pt x="20241" y="6948"/>
                    <a:pt x="20510" y="9850"/>
                    <a:pt x="24406" y="9850"/>
                  </a:cubicBezTo>
                  <a:cubicBezTo>
                    <a:pt x="24702" y="9850"/>
                    <a:pt x="25019" y="9833"/>
                    <a:pt x="25360" y="9797"/>
                  </a:cubicBezTo>
                  <a:lnTo>
                    <a:pt x="253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45" name="Google Shape;1845;p18"/>
            <p:cNvGrpSpPr/>
            <p:nvPr/>
          </p:nvGrpSpPr>
          <p:grpSpPr>
            <a:xfrm rot="10800000">
              <a:off x="-5933" y="3588286"/>
              <a:ext cx="3189300" cy="1619850"/>
              <a:chOff x="4185675" y="845125"/>
              <a:chExt cx="3189300" cy="1619850"/>
            </a:xfrm>
          </p:grpSpPr>
          <p:sp>
            <p:nvSpPr>
              <p:cNvPr id="1846" name="Google Shape;1846;p18"/>
              <p:cNvSpPr/>
              <p:nvPr/>
            </p:nvSpPr>
            <p:spPr>
              <a:xfrm>
                <a:off x="4185675" y="845125"/>
                <a:ext cx="3189300" cy="1619850"/>
              </a:xfrm>
              <a:custGeom>
                <a:avLst/>
                <a:gdLst/>
                <a:ahLst/>
                <a:cxnLst/>
                <a:rect l="l" t="t" r="r" b="b"/>
                <a:pathLst>
                  <a:path w="127572" h="64794" extrusionOk="0">
                    <a:moveTo>
                      <a:pt x="113336" y="23816"/>
                    </a:moveTo>
                    <a:cubicBezTo>
                      <a:pt x="113349" y="23816"/>
                      <a:pt x="113375" y="23828"/>
                      <a:pt x="113414" y="23864"/>
                    </a:cubicBezTo>
                    <a:cubicBezTo>
                      <a:pt x="113336" y="23864"/>
                      <a:pt x="113311" y="23816"/>
                      <a:pt x="113336" y="23816"/>
                    </a:cubicBezTo>
                    <a:close/>
                    <a:moveTo>
                      <a:pt x="1" y="0"/>
                    </a:moveTo>
                    <a:cubicBezTo>
                      <a:pt x="11578" y="3144"/>
                      <a:pt x="24234" y="3902"/>
                      <a:pt x="36229" y="3902"/>
                    </a:cubicBezTo>
                    <a:cubicBezTo>
                      <a:pt x="39143" y="3902"/>
                      <a:pt x="42018" y="3858"/>
                      <a:pt x="44829" y="3791"/>
                    </a:cubicBezTo>
                    <a:cubicBezTo>
                      <a:pt x="47556" y="3735"/>
                      <a:pt x="50348" y="3599"/>
                      <a:pt x="53102" y="3599"/>
                    </a:cubicBezTo>
                    <a:cubicBezTo>
                      <a:pt x="61161" y="3599"/>
                      <a:pt x="68895" y="4764"/>
                      <a:pt x="73715" y="12489"/>
                    </a:cubicBezTo>
                    <a:cubicBezTo>
                      <a:pt x="78060" y="19403"/>
                      <a:pt x="81967" y="26433"/>
                      <a:pt x="90772" y="28101"/>
                    </a:cubicBezTo>
                    <a:cubicBezTo>
                      <a:pt x="98694" y="29662"/>
                      <a:pt x="106054" y="27325"/>
                      <a:pt x="111184" y="35354"/>
                    </a:cubicBezTo>
                    <a:cubicBezTo>
                      <a:pt x="113075" y="38360"/>
                      <a:pt x="113744" y="41822"/>
                      <a:pt x="114413" y="45274"/>
                    </a:cubicBezTo>
                    <a:cubicBezTo>
                      <a:pt x="115421" y="50520"/>
                      <a:pt x="117651" y="54864"/>
                      <a:pt x="120997" y="58995"/>
                    </a:cubicBezTo>
                    <a:cubicBezTo>
                      <a:pt x="123004" y="61225"/>
                      <a:pt x="125234" y="63232"/>
                      <a:pt x="127571" y="64793"/>
                    </a:cubicBezTo>
                    <a:lnTo>
                      <a:pt x="127571" y="52527"/>
                    </a:lnTo>
                    <a:cubicBezTo>
                      <a:pt x="125787" y="51073"/>
                      <a:pt x="124226" y="49405"/>
                      <a:pt x="122888" y="47505"/>
                    </a:cubicBezTo>
                    <a:cubicBezTo>
                      <a:pt x="120328" y="43606"/>
                      <a:pt x="118650" y="39146"/>
                      <a:pt x="117981" y="34569"/>
                    </a:cubicBezTo>
                    <a:cubicBezTo>
                      <a:pt x="117428" y="30555"/>
                      <a:pt x="117535" y="25871"/>
                      <a:pt x="113414" y="23864"/>
                    </a:cubicBezTo>
                    <a:lnTo>
                      <a:pt x="113414" y="23864"/>
                    </a:lnTo>
                    <a:cubicBezTo>
                      <a:pt x="116643" y="25095"/>
                      <a:pt x="117874" y="28324"/>
                      <a:pt x="118650" y="31447"/>
                    </a:cubicBezTo>
                    <a:cubicBezTo>
                      <a:pt x="119766" y="35907"/>
                      <a:pt x="120774" y="40484"/>
                      <a:pt x="123111" y="44382"/>
                    </a:cubicBezTo>
                    <a:cubicBezTo>
                      <a:pt x="124342" y="46505"/>
                      <a:pt x="125787" y="48397"/>
                      <a:pt x="127571" y="50074"/>
                    </a:cubicBezTo>
                    <a:lnTo>
                      <a:pt x="127571" y="0"/>
                    </a:lnTo>
                    <a:lnTo>
                      <a:pt x="70816" y="0"/>
                    </a:lnTo>
                    <a:cubicBezTo>
                      <a:pt x="72154" y="339"/>
                      <a:pt x="73376" y="669"/>
                      <a:pt x="74714" y="1115"/>
                    </a:cubicBezTo>
                    <a:cubicBezTo>
                      <a:pt x="78399" y="2230"/>
                      <a:pt x="82297" y="3568"/>
                      <a:pt x="85420" y="5915"/>
                    </a:cubicBezTo>
                    <a:cubicBezTo>
                      <a:pt x="87766" y="7699"/>
                      <a:pt x="89211" y="10036"/>
                      <a:pt x="90665" y="12489"/>
                    </a:cubicBezTo>
                    <a:cubicBezTo>
                      <a:pt x="92226" y="15389"/>
                      <a:pt x="93225" y="19180"/>
                      <a:pt x="96571" y="20634"/>
                    </a:cubicBezTo>
                    <a:cubicBezTo>
                      <a:pt x="100701" y="22419"/>
                      <a:pt x="105608" y="22080"/>
                      <a:pt x="109952" y="22749"/>
                    </a:cubicBezTo>
                    <a:cubicBezTo>
                      <a:pt x="110068" y="22749"/>
                      <a:pt x="110068" y="22865"/>
                      <a:pt x="109952" y="22865"/>
                    </a:cubicBezTo>
                    <a:cubicBezTo>
                      <a:pt x="105715" y="22642"/>
                      <a:pt x="101147" y="23195"/>
                      <a:pt x="97017" y="21749"/>
                    </a:cubicBezTo>
                    <a:cubicBezTo>
                      <a:pt x="94118" y="20857"/>
                      <a:pt x="92110" y="18734"/>
                      <a:pt x="90549" y="16174"/>
                    </a:cubicBezTo>
                    <a:cubicBezTo>
                      <a:pt x="88988" y="13498"/>
                      <a:pt x="87543" y="10482"/>
                      <a:pt x="85312" y="8368"/>
                    </a:cubicBezTo>
                    <a:cubicBezTo>
                      <a:pt x="82413" y="5692"/>
                      <a:pt x="78506" y="4237"/>
                      <a:pt x="74714" y="3122"/>
                    </a:cubicBezTo>
                    <a:cubicBezTo>
                      <a:pt x="70254" y="1677"/>
                      <a:pt x="65686" y="785"/>
                      <a:pt x="611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18"/>
              <p:cNvSpPr/>
              <p:nvPr/>
            </p:nvSpPr>
            <p:spPr>
              <a:xfrm>
                <a:off x="5713400" y="845125"/>
                <a:ext cx="1224000" cy="579875"/>
              </a:xfrm>
              <a:custGeom>
                <a:avLst/>
                <a:gdLst/>
                <a:ahLst/>
                <a:cxnLst/>
                <a:rect l="l" t="t" r="r" b="b"/>
                <a:pathLst>
                  <a:path w="48960" h="23195" extrusionOk="0">
                    <a:moveTo>
                      <a:pt x="1" y="0"/>
                    </a:moveTo>
                    <a:cubicBezTo>
                      <a:pt x="4577" y="785"/>
                      <a:pt x="9145" y="1677"/>
                      <a:pt x="13605" y="3122"/>
                    </a:cubicBezTo>
                    <a:cubicBezTo>
                      <a:pt x="17397" y="4237"/>
                      <a:pt x="21304" y="5692"/>
                      <a:pt x="24203" y="8368"/>
                    </a:cubicBezTo>
                    <a:cubicBezTo>
                      <a:pt x="26434" y="10482"/>
                      <a:pt x="27879" y="13498"/>
                      <a:pt x="29440" y="16174"/>
                    </a:cubicBezTo>
                    <a:cubicBezTo>
                      <a:pt x="31001" y="18734"/>
                      <a:pt x="33009" y="20857"/>
                      <a:pt x="35908" y="21749"/>
                    </a:cubicBezTo>
                    <a:cubicBezTo>
                      <a:pt x="40038" y="23195"/>
                      <a:pt x="44606" y="22642"/>
                      <a:pt x="48843" y="22865"/>
                    </a:cubicBezTo>
                    <a:cubicBezTo>
                      <a:pt x="48959" y="22865"/>
                      <a:pt x="48959" y="22749"/>
                      <a:pt x="48843" y="22749"/>
                    </a:cubicBezTo>
                    <a:cubicBezTo>
                      <a:pt x="44499" y="22080"/>
                      <a:pt x="39592" y="22419"/>
                      <a:pt x="35462" y="20634"/>
                    </a:cubicBezTo>
                    <a:cubicBezTo>
                      <a:pt x="32116" y="19180"/>
                      <a:pt x="31117" y="15389"/>
                      <a:pt x="29556" y="12489"/>
                    </a:cubicBezTo>
                    <a:cubicBezTo>
                      <a:pt x="28102" y="10036"/>
                      <a:pt x="26657" y="7699"/>
                      <a:pt x="24311" y="5915"/>
                    </a:cubicBezTo>
                    <a:cubicBezTo>
                      <a:pt x="21188" y="3568"/>
                      <a:pt x="17290" y="2230"/>
                      <a:pt x="13605" y="1115"/>
                    </a:cubicBezTo>
                    <a:cubicBezTo>
                      <a:pt x="12267" y="669"/>
                      <a:pt x="11045" y="339"/>
                      <a:pt x="97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18"/>
              <p:cNvSpPr/>
              <p:nvPr/>
            </p:nvSpPr>
            <p:spPr>
              <a:xfrm>
                <a:off x="7018425" y="1440525"/>
                <a:ext cx="356550" cy="717800"/>
              </a:xfrm>
              <a:custGeom>
                <a:avLst/>
                <a:gdLst/>
                <a:ahLst/>
                <a:cxnLst/>
                <a:rect l="l" t="t" r="r" b="b"/>
                <a:pathLst>
                  <a:path w="14262" h="28712" extrusionOk="0">
                    <a:moveTo>
                      <a:pt x="26" y="0"/>
                    </a:moveTo>
                    <a:cubicBezTo>
                      <a:pt x="1" y="0"/>
                      <a:pt x="26" y="48"/>
                      <a:pt x="104" y="48"/>
                    </a:cubicBezTo>
                    <a:cubicBezTo>
                      <a:pt x="65" y="12"/>
                      <a:pt x="39" y="0"/>
                      <a:pt x="26" y="0"/>
                    </a:cubicBezTo>
                    <a:close/>
                    <a:moveTo>
                      <a:pt x="104" y="48"/>
                    </a:moveTo>
                    <a:lnTo>
                      <a:pt x="104" y="48"/>
                    </a:lnTo>
                    <a:cubicBezTo>
                      <a:pt x="4225" y="2055"/>
                      <a:pt x="4118" y="6739"/>
                      <a:pt x="4671" y="10753"/>
                    </a:cubicBezTo>
                    <a:cubicBezTo>
                      <a:pt x="5340" y="15330"/>
                      <a:pt x="7018" y="19790"/>
                      <a:pt x="9578" y="23689"/>
                    </a:cubicBezTo>
                    <a:cubicBezTo>
                      <a:pt x="10916" y="25589"/>
                      <a:pt x="12477" y="27257"/>
                      <a:pt x="14261" y="28711"/>
                    </a:cubicBezTo>
                    <a:lnTo>
                      <a:pt x="14261" y="26258"/>
                    </a:lnTo>
                    <a:cubicBezTo>
                      <a:pt x="12477" y="24581"/>
                      <a:pt x="11032" y="22689"/>
                      <a:pt x="9801" y="20566"/>
                    </a:cubicBezTo>
                    <a:cubicBezTo>
                      <a:pt x="7464" y="16668"/>
                      <a:pt x="6456" y="12091"/>
                      <a:pt x="5340" y="7631"/>
                    </a:cubicBezTo>
                    <a:cubicBezTo>
                      <a:pt x="4564" y="4508"/>
                      <a:pt x="3333" y="1279"/>
                      <a:pt x="104" y="4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849" name="Google Shape;1849;p18"/>
          <p:cNvSpPr txBox="1">
            <a:spLocks noGrp="1"/>
          </p:cNvSpPr>
          <p:nvPr>
            <p:ph type="title"/>
          </p:nvPr>
        </p:nvSpPr>
        <p:spPr>
          <a:xfrm>
            <a:off x="2952375" y="792400"/>
            <a:ext cx="3677100" cy="458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5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850" name="Google Shape;1850;p18"/>
          <p:cNvSpPr txBox="1"/>
          <p:nvPr/>
        </p:nvSpPr>
        <p:spPr>
          <a:xfrm>
            <a:off x="901075" y="3134675"/>
            <a:ext cx="7529700" cy="6765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500">
                <a:solidFill>
                  <a:schemeClr val="dk1"/>
                </a:solidFill>
                <a:latin typeface="Manjari"/>
                <a:ea typeface="Manjari"/>
                <a:cs typeface="Manjari"/>
                <a:sym typeface="Manjari"/>
              </a:rPr>
              <a:t>CREDITS: This presentation template was created by </a:t>
            </a:r>
            <a:r>
              <a:rPr lang="en" sz="1500" b="1">
                <a:solidFill>
                  <a:schemeClr val="dk1"/>
                </a:solidFill>
                <a:uFill>
                  <a:noFill/>
                </a:uFill>
                <a:latin typeface="Manjari"/>
                <a:ea typeface="Manjari"/>
                <a:cs typeface="Manjari"/>
                <a:sym typeface="Manjari"/>
                <a:hlinkClick r:id="rId2">
                  <a:extLst>
                    <a:ext uri="{A12FA001-AC4F-418D-AE19-62706E023703}">
                      <ahyp:hlinkClr xmlns:ahyp="http://schemas.microsoft.com/office/drawing/2018/hyperlinkcolor" val="tx"/>
                    </a:ext>
                  </a:extLst>
                </a:hlinkClick>
              </a:rPr>
              <a:t>Slidesgo</a:t>
            </a:r>
            <a:r>
              <a:rPr lang="en" sz="1500">
                <a:solidFill>
                  <a:schemeClr val="dk1"/>
                </a:solidFill>
                <a:latin typeface="Manjari"/>
                <a:ea typeface="Manjari"/>
                <a:cs typeface="Manjari"/>
                <a:sym typeface="Manjari"/>
              </a:rPr>
              <a:t>, including icons</a:t>
            </a:r>
            <a:endParaRPr sz="1500">
              <a:solidFill>
                <a:schemeClr val="dk1"/>
              </a:solidFill>
              <a:latin typeface="Manjari"/>
              <a:ea typeface="Manjari"/>
              <a:cs typeface="Manjari"/>
              <a:sym typeface="Manjari"/>
            </a:endParaRPr>
          </a:p>
          <a:p>
            <a:pPr marL="0" lvl="0" indent="0" algn="ctr" rtl="0">
              <a:lnSpc>
                <a:spcPct val="100000"/>
              </a:lnSpc>
              <a:spcBef>
                <a:spcPts val="0"/>
              </a:spcBef>
              <a:spcAft>
                <a:spcPts val="0"/>
              </a:spcAft>
              <a:buNone/>
            </a:pPr>
            <a:r>
              <a:rPr lang="en" sz="1500">
                <a:solidFill>
                  <a:schemeClr val="dk1"/>
                </a:solidFill>
                <a:latin typeface="Manjari"/>
                <a:ea typeface="Manjari"/>
                <a:cs typeface="Manjari"/>
                <a:sym typeface="Manjari"/>
              </a:rPr>
              <a:t>by </a:t>
            </a:r>
            <a:r>
              <a:rPr lang="en" sz="1500" b="1">
                <a:solidFill>
                  <a:schemeClr val="dk1"/>
                </a:solidFill>
                <a:uFill>
                  <a:noFill/>
                </a:uFill>
                <a:latin typeface="Manjari"/>
                <a:ea typeface="Manjari"/>
                <a:cs typeface="Manjari"/>
                <a:sym typeface="Manjari"/>
                <a:hlinkClick r:id="rId3">
                  <a:extLst>
                    <a:ext uri="{A12FA001-AC4F-418D-AE19-62706E023703}">
                      <ahyp:hlinkClr xmlns:ahyp="http://schemas.microsoft.com/office/drawing/2018/hyperlinkcolor" val="tx"/>
                    </a:ext>
                  </a:extLst>
                </a:hlinkClick>
              </a:rPr>
              <a:t>Flaticon</a:t>
            </a:r>
            <a:r>
              <a:rPr lang="en" sz="1500">
                <a:solidFill>
                  <a:schemeClr val="dk1"/>
                </a:solidFill>
                <a:latin typeface="Manjari"/>
                <a:ea typeface="Manjari"/>
                <a:cs typeface="Manjari"/>
                <a:sym typeface="Manjari"/>
              </a:rPr>
              <a:t>, infographics &amp; images by </a:t>
            </a:r>
            <a:r>
              <a:rPr lang="en" sz="1500" b="1">
                <a:solidFill>
                  <a:schemeClr val="dk1"/>
                </a:solidFill>
                <a:uFill>
                  <a:noFill/>
                </a:uFill>
                <a:latin typeface="Manjari"/>
                <a:ea typeface="Manjari"/>
                <a:cs typeface="Manjari"/>
                <a:sym typeface="Manjari"/>
                <a:hlinkClick r:id="rId4">
                  <a:extLst>
                    <a:ext uri="{A12FA001-AC4F-418D-AE19-62706E023703}">
                      <ahyp:hlinkClr xmlns:ahyp="http://schemas.microsoft.com/office/drawing/2018/hyperlinkcolor" val="tx"/>
                    </a:ext>
                  </a:extLst>
                </a:hlinkClick>
              </a:rPr>
              <a:t>Freepik</a:t>
            </a:r>
            <a:endParaRPr sz="1500" b="1">
              <a:solidFill>
                <a:schemeClr val="dk1"/>
              </a:solidFill>
              <a:latin typeface="Manjari"/>
              <a:ea typeface="Manjari"/>
              <a:cs typeface="Manjari"/>
              <a:sym typeface="Manjari"/>
            </a:endParaRPr>
          </a:p>
        </p:txBody>
      </p:sp>
      <p:sp>
        <p:nvSpPr>
          <p:cNvPr id="1851" name="Google Shape;1851;p18"/>
          <p:cNvSpPr txBox="1">
            <a:spLocks noGrp="1"/>
          </p:cNvSpPr>
          <p:nvPr>
            <p:ph type="subTitle" idx="1"/>
          </p:nvPr>
        </p:nvSpPr>
        <p:spPr>
          <a:xfrm>
            <a:off x="713275" y="4135975"/>
            <a:ext cx="7717500" cy="357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852" name="Google Shape;1852;p18"/>
          <p:cNvSpPr txBox="1">
            <a:spLocks noGrp="1"/>
          </p:cNvSpPr>
          <p:nvPr>
            <p:ph type="subTitle" idx="2"/>
          </p:nvPr>
        </p:nvSpPr>
        <p:spPr>
          <a:xfrm>
            <a:off x="713225" y="1444825"/>
            <a:ext cx="7717500" cy="986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100"/>
              <a:buNone/>
              <a:defRPr sz="1500"/>
            </a:lvl1pPr>
            <a:lvl2pPr lvl="1" rtl="0">
              <a:spcBef>
                <a:spcPts val="100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wo columns 1">
  <p:cSld name="CUSTOM_8">
    <p:spTree>
      <p:nvGrpSpPr>
        <p:cNvPr id="1" name="Shape 1853"/>
        <p:cNvGrpSpPr/>
        <p:nvPr/>
      </p:nvGrpSpPr>
      <p:grpSpPr>
        <a:xfrm>
          <a:off x="0" y="0"/>
          <a:ext cx="0" cy="0"/>
          <a:chOff x="0" y="0"/>
          <a:chExt cx="0" cy="0"/>
        </a:xfrm>
      </p:grpSpPr>
      <p:sp>
        <p:nvSpPr>
          <p:cNvPr id="1854" name="Google Shape;1854;p19"/>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lvl1pPr lvl="0">
              <a:spcBef>
                <a:spcPts val="0"/>
              </a:spcBef>
              <a:spcAft>
                <a:spcPts val="0"/>
              </a:spcAft>
              <a:buSzPts val="2500"/>
              <a:buNone/>
              <a:defRPr/>
            </a:lvl1pPr>
            <a:lvl2pPr lvl="1">
              <a:spcBef>
                <a:spcPts val="0"/>
              </a:spcBef>
              <a:spcAft>
                <a:spcPts val="0"/>
              </a:spcAft>
              <a:buSzPts val="3500"/>
              <a:buNone/>
              <a:defRPr>
                <a:latin typeface="Manjari"/>
                <a:ea typeface="Manjari"/>
                <a:cs typeface="Manjari"/>
                <a:sym typeface="Manjari"/>
              </a:defRPr>
            </a:lvl2pPr>
            <a:lvl3pPr lvl="2">
              <a:spcBef>
                <a:spcPts val="0"/>
              </a:spcBef>
              <a:spcAft>
                <a:spcPts val="0"/>
              </a:spcAft>
              <a:buSzPts val="3500"/>
              <a:buNone/>
              <a:defRPr>
                <a:latin typeface="Manjari"/>
                <a:ea typeface="Manjari"/>
                <a:cs typeface="Manjari"/>
                <a:sym typeface="Manjari"/>
              </a:defRPr>
            </a:lvl3pPr>
            <a:lvl4pPr lvl="3">
              <a:spcBef>
                <a:spcPts val="0"/>
              </a:spcBef>
              <a:spcAft>
                <a:spcPts val="0"/>
              </a:spcAft>
              <a:buSzPts val="3500"/>
              <a:buNone/>
              <a:defRPr>
                <a:latin typeface="Manjari"/>
                <a:ea typeface="Manjari"/>
                <a:cs typeface="Manjari"/>
                <a:sym typeface="Manjari"/>
              </a:defRPr>
            </a:lvl4pPr>
            <a:lvl5pPr lvl="4">
              <a:spcBef>
                <a:spcPts val="0"/>
              </a:spcBef>
              <a:spcAft>
                <a:spcPts val="0"/>
              </a:spcAft>
              <a:buSzPts val="3500"/>
              <a:buNone/>
              <a:defRPr>
                <a:latin typeface="Manjari"/>
                <a:ea typeface="Manjari"/>
                <a:cs typeface="Manjari"/>
                <a:sym typeface="Manjari"/>
              </a:defRPr>
            </a:lvl5pPr>
            <a:lvl6pPr lvl="5">
              <a:spcBef>
                <a:spcPts val="0"/>
              </a:spcBef>
              <a:spcAft>
                <a:spcPts val="0"/>
              </a:spcAft>
              <a:buSzPts val="3500"/>
              <a:buNone/>
              <a:defRPr>
                <a:latin typeface="Manjari"/>
                <a:ea typeface="Manjari"/>
                <a:cs typeface="Manjari"/>
                <a:sym typeface="Manjari"/>
              </a:defRPr>
            </a:lvl6pPr>
            <a:lvl7pPr lvl="6">
              <a:spcBef>
                <a:spcPts val="0"/>
              </a:spcBef>
              <a:spcAft>
                <a:spcPts val="0"/>
              </a:spcAft>
              <a:buSzPts val="3500"/>
              <a:buNone/>
              <a:defRPr>
                <a:latin typeface="Manjari"/>
                <a:ea typeface="Manjari"/>
                <a:cs typeface="Manjari"/>
                <a:sym typeface="Manjari"/>
              </a:defRPr>
            </a:lvl7pPr>
            <a:lvl8pPr lvl="7">
              <a:spcBef>
                <a:spcPts val="0"/>
              </a:spcBef>
              <a:spcAft>
                <a:spcPts val="0"/>
              </a:spcAft>
              <a:buSzPts val="3500"/>
              <a:buNone/>
              <a:defRPr>
                <a:latin typeface="Manjari"/>
                <a:ea typeface="Manjari"/>
                <a:cs typeface="Manjari"/>
                <a:sym typeface="Manjari"/>
              </a:defRPr>
            </a:lvl8pPr>
            <a:lvl9pPr lvl="8">
              <a:spcBef>
                <a:spcPts val="0"/>
              </a:spcBef>
              <a:spcAft>
                <a:spcPts val="0"/>
              </a:spcAft>
              <a:buSzPts val="3500"/>
              <a:buNone/>
              <a:defRPr>
                <a:latin typeface="Manjari"/>
                <a:ea typeface="Manjari"/>
                <a:cs typeface="Manjari"/>
                <a:sym typeface="Manjari"/>
              </a:defRPr>
            </a:lvl9pPr>
          </a:lstStyle>
          <a:p>
            <a:endParaRPr/>
          </a:p>
        </p:txBody>
      </p:sp>
      <p:sp>
        <p:nvSpPr>
          <p:cNvPr id="1855" name="Google Shape;1855;p19"/>
          <p:cNvSpPr txBox="1">
            <a:spLocks noGrp="1"/>
          </p:cNvSpPr>
          <p:nvPr>
            <p:ph type="subTitle" idx="1"/>
          </p:nvPr>
        </p:nvSpPr>
        <p:spPr>
          <a:xfrm>
            <a:off x="724075" y="1553050"/>
            <a:ext cx="3840900" cy="228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600"/>
              <a:buFont typeface="Montserrat Black"/>
              <a:buNone/>
              <a:defRPr sz="1600">
                <a:latin typeface="Montserrat Black"/>
                <a:ea typeface="Montserrat Black"/>
                <a:cs typeface="Montserrat Black"/>
                <a:sym typeface="Montserrat Black"/>
              </a:defRPr>
            </a:lvl1pPr>
            <a:lvl2pPr lvl="1" rtl="0">
              <a:spcBef>
                <a:spcPts val="0"/>
              </a:spcBef>
              <a:spcAft>
                <a:spcPts val="0"/>
              </a:spcAft>
              <a:buSzPts val="1600"/>
              <a:buFont typeface="Montserrat Black"/>
              <a:buNone/>
              <a:defRPr sz="1600">
                <a:latin typeface="Montserrat Black"/>
                <a:ea typeface="Montserrat Black"/>
                <a:cs typeface="Montserrat Black"/>
                <a:sym typeface="Montserrat Black"/>
              </a:defRPr>
            </a:lvl2pPr>
            <a:lvl3pPr lvl="2" rtl="0">
              <a:spcBef>
                <a:spcPts val="0"/>
              </a:spcBef>
              <a:spcAft>
                <a:spcPts val="0"/>
              </a:spcAft>
              <a:buSzPts val="1600"/>
              <a:buFont typeface="Montserrat Black"/>
              <a:buNone/>
              <a:defRPr sz="1600">
                <a:latin typeface="Montserrat Black"/>
                <a:ea typeface="Montserrat Black"/>
                <a:cs typeface="Montserrat Black"/>
                <a:sym typeface="Montserrat Black"/>
              </a:defRPr>
            </a:lvl3pPr>
            <a:lvl4pPr lvl="3" rtl="0">
              <a:spcBef>
                <a:spcPts val="0"/>
              </a:spcBef>
              <a:spcAft>
                <a:spcPts val="0"/>
              </a:spcAft>
              <a:buSzPts val="1600"/>
              <a:buFont typeface="Montserrat Black"/>
              <a:buNone/>
              <a:defRPr sz="1600">
                <a:latin typeface="Montserrat Black"/>
                <a:ea typeface="Montserrat Black"/>
                <a:cs typeface="Montserrat Black"/>
                <a:sym typeface="Montserrat Black"/>
              </a:defRPr>
            </a:lvl4pPr>
            <a:lvl5pPr lvl="4" rtl="0">
              <a:spcBef>
                <a:spcPts val="0"/>
              </a:spcBef>
              <a:spcAft>
                <a:spcPts val="0"/>
              </a:spcAft>
              <a:buSzPts val="1600"/>
              <a:buFont typeface="Montserrat Black"/>
              <a:buNone/>
              <a:defRPr sz="1600">
                <a:latin typeface="Montserrat Black"/>
                <a:ea typeface="Montserrat Black"/>
                <a:cs typeface="Montserrat Black"/>
                <a:sym typeface="Montserrat Black"/>
              </a:defRPr>
            </a:lvl5pPr>
            <a:lvl6pPr lvl="5" rtl="0">
              <a:spcBef>
                <a:spcPts val="0"/>
              </a:spcBef>
              <a:spcAft>
                <a:spcPts val="0"/>
              </a:spcAft>
              <a:buSzPts val="1600"/>
              <a:buFont typeface="Montserrat Black"/>
              <a:buNone/>
              <a:defRPr sz="1600">
                <a:latin typeface="Montserrat Black"/>
                <a:ea typeface="Montserrat Black"/>
                <a:cs typeface="Montserrat Black"/>
                <a:sym typeface="Montserrat Black"/>
              </a:defRPr>
            </a:lvl6pPr>
            <a:lvl7pPr lvl="6" rtl="0">
              <a:spcBef>
                <a:spcPts val="0"/>
              </a:spcBef>
              <a:spcAft>
                <a:spcPts val="0"/>
              </a:spcAft>
              <a:buSzPts val="1600"/>
              <a:buFont typeface="Montserrat Black"/>
              <a:buNone/>
              <a:defRPr sz="1600">
                <a:latin typeface="Montserrat Black"/>
                <a:ea typeface="Montserrat Black"/>
                <a:cs typeface="Montserrat Black"/>
                <a:sym typeface="Montserrat Black"/>
              </a:defRPr>
            </a:lvl7pPr>
            <a:lvl8pPr lvl="7" rtl="0">
              <a:spcBef>
                <a:spcPts val="0"/>
              </a:spcBef>
              <a:spcAft>
                <a:spcPts val="0"/>
              </a:spcAft>
              <a:buSzPts val="1600"/>
              <a:buFont typeface="Montserrat Black"/>
              <a:buNone/>
              <a:defRPr sz="1600">
                <a:latin typeface="Montserrat Black"/>
                <a:ea typeface="Montserrat Black"/>
                <a:cs typeface="Montserrat Black"/>
                <a:sym typeface="Montserrat Black"/>
              </a:defRPr>
            </a:lvl8pPr>
            <a:lvl9pPr lvl="8" rtl="0">
              <a:spcBef>
                <a:spcPts val="0"/>
              </a:spcBef>
              <a:spcAft>
                <a:spcPts val="0"/>
              </a:spcAft>
              <a:buSzPts val="1600"/>
              <a:buFont typeface="Montserrat Black"/>
              <a:buNone/>
              <a:defRPr sz="1600">
                <a:latin typeface="Montserrat Black"/>
                <a:ea typeface="Montserrat Black"/>
                <a:cs typeface="Montserrat Black"/>
                <a:sym typeface="Montserrat Black"/>
              </a:defRPr>
            </a:lvl9pPr>
          </a:lstStyle>
          <a:p>
            <a:endParaRPr/>
          </a:p>
        </p:txBody>
      </p:sp>
      <p:sp>
        <p:nvSpPr>
          <p:cNvPr id="1856" name="Google Shape;1856;p19"/>
          <p:cNvSpPr txBox="1">
            <a:spLocks noGrp="1"/>
          </p:cNvSpPr>
          <p:nvPr>
            <p:ph type="subTitle" idx="2"/>
          </p:nvPr>
        </p:nvSpPr>
        <p:spPr>
          <a:xfrm>
            <a:off x="4566700" y="1804375"/>
            <a:ext cx="3840600" cy="2795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Char char="●"/>
              <a:defRPr sz="1500"/>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1857" name="Google Shape;1857;p19"/>
          <p:cNvSpPr txBox="1">
            <a:spLocks noGrp="1"/>
          </p:cNvSpPr>
          <p:nvPr>
            <p:ph type="subTitle" idx="3"/>
          </p:nvPr>
        </p:nvSpPr>
        <p:spPr>
          <a:xfrm>
            <a:off x="724075" y="1804377"/>
            <a:ext cx="3840900" cy="2795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Char char="●"/>
              <a:defRPr sz="1500"/>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1858" name="Google Shape;1858;p19"/>
          <p:cNvSpPr txBox="1">
            <a:spLocks noGrp="1"/>
          </p:cNvSpPr>
          <p:nvPr>
            <p:ph type="subTitle" idx="4"/>
          </p:nvPr>
        </p:nvSpPr>
        <p:spPr>
          <a:xfrm>
            <a:off x="4564974" y="1553050"/>
            <a:ext cx="3840900" cy="228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600"/>
              <a:buFont typeface="Montserrat Black"/>
              <a:buNone/>
              <a:defRPr sz="1600">
                <a:latin typeface="Montserrat Black"/>
                <a:ea typeface="Montserrat Black"/>
                <a:cs typeface="Montserrat Black"/>
                <a:sym typeface="Montserrat Black"/>
              </a:defRPr>
            </a:lvl1pPr>
            <a:lvl2pPr lvl="1" rtl="0">
              <a:spcBef>
                <a:spcPts val="0"/>
              </a:spcBef>
              <a:spcAft>
                <a:spcPts val="0"/>
              </a:spcAft>
              <a:buSzPts val="1600"/>
              <a:buFont typeface="Montserrat Black"/>
              <a:buNone/>
              <a:defRPr sz="1600">
                <a:latin typeface="Montserrat Black"/>
                <a:ea typeface="Montserrat Black"/>
                <a:cs typeface="Montserrat Black"/>
                <a:sym typeface="Montserrat Black"/>
              </a:defRPr>
            </a:lvl2pPr>
            <a:lvl3pPr lvl="2" rtl="0">
              <a:spcBef>
                <a:spcPts val="0"/>
              </a:spcBef>
              <a:spcAft>
                <a:spcPts val="0"/>
              </a:spcAft>
              <a:buSzPts val="1600"/>
              <a:buFont typeface="Montserrat Black"/>
              <a:buNone/>
              <a:defRPr sz="1600">
                <a:latin typeface="Montserrat Black"/>
                <a:ea typeface="Montserrat Black"/>
                <a:cs typeface="Montserrat Black"/>
                <a:sym typeface="Montserrat Black"/>
              </a:defRPr>
            </a:lvl3pPr>
            <a:lvl4pPr lvl="3" rtl="0">
              <a:spcBef>
                <a:spcPts val="0"/>
              </a:spcBef>
              <a:spcAft>
                <a:spcPts val="0"/>
              </a:spcAft>
              <a:buSzPts val="1600"/>
              <a:buFont typeface="Montserrat Black"/>
              <a:buNone/>
              <a:defRPr sz="1600">
                <a:latin typeface="Montserrat Black"/>
                <a:ea typeface="Montserrat Black"/>
                <a:cs typeface="Montserrat Black"/>
                <a:sym typeface="Montserrat Black"/>
              </a:defRPr>
            </a:lvl4pPr>
            <a:lvl5pPr lvl="4" rtl="0">
              <a:spcBef>
                <a:spcPts val="0"/>
              </a:spcBef>
              <a:spcAft>
                <a:spcPts val="0"/>
              </a:spcAft>
              <a:buSzPts val="1600"/>
              <a:buFont typeface="Montserrat Black"/>
              <a:buNone/>
              <a:defRPr sz="1600">
                <a:latin typeface="Montserrat Black"/>
                <a:ea typeface="Montserrat Black"/>
                <a:cs typeface="Montserrat Black"/>
                <a:sym typeface="Montserrat Black"/>
              </a:defRPr>
            </a:lvl5pPr>
            <a:lvl6pPr lvl="5" rtl="0">
              <a:spcBef>
                <a:spcPts val="0"/>
              </a:spcBef>
              <a:spcAft>
                <a:spcPts val="0"/>
              </a:spcAft>
              <a:buSzPts val="1600"/>
              <a:buFont typeface="Montserrat Black"/>
              <a:buNone/>
              <a:defRPr sz="1600">
                <a:latin typeface="Montserrat Black"/>
                <a:ea typeface="Montserrat Black"/>
                <a:cs typeface="Montserrat Black"/>
                <a:sym typeface="Montserrat Black"/>
              </a:defRPr>
            </a:lvl6pPr>
            <a:lvl7pPr lvl="6" rtl="0">
              <a:spcBef>
                <a:spcPts val="0"/>
              </a:spcBef>
              <a:spcAft>
                <a:spcPts val="0"/>
              </a:spcAft>
              <a:buSzPts val="1600"/>
              <a:buFont typeface="Montserrat Black"/>
              <a:buNone/>
              <a:defRPr sz="1600">
                <a:latin typeface="Montserrat Black"/>
                <a:ea typeface="Montserrat Black"/>
                <a:cs typeface="Montserrat Black"/>
                <a:sym typeface="Montserrat Black"/>
              </a:defRPr>
            </a:lvl7pPr>
            <a:lvl8pPr lvl="7" rtl="0">
              <a:spcBef>
                <a:spcPts val="0"/>
              </a:spcBef>
              <a:spcAft>
                <a:spcPts val="0"/>
              </a:spcAft>
              <a:buSzPts val="1600"/>
              <a:buFont typeface="Montserrat Black"/>
              <a:buNone/>
              <a:defRPr sz="1600">
                <a:latin typeface="Montserrat Black"/>
                <a:ea typeface="Montserrat Black"/>
                <a:cs typeface="Montserrat Black"/>
                <a:sym typeface="Montserrat Black"/>
              </a:defRPr>
            </a:lvl8pPr>
            <a:lvl9pPr lvl="8" rtl="0">
              <a:spcBef>
                <a:spcPts val="0"/>
              </a:spcBef>
              <a:spcAft>
                <a:spcPts val="0"/>
              </a:spcAft>
              <a:buSzPts val="1600"/>
              <a:buFont typeface="Montserrat Black"/>
              <a:buNone/>
              <a:defRPr sz="1600">
                <a:latin typeface="Montserrat Black"/>
                <a:ea typeface="Montserrat Black"/>
                <a:cs typeface="Montserrat Black"/>
                <a:sym typeface="Montserrat Black"/>
              </a:defRPr>
            </a:lvl9pPr>
          </a:lstStyle>
          <a:p>
            <a:endParaRPr/>
          </a:p>
        </p:txBody>
      </p:sp>
      <p:grpSp>
        <p:nvGrpSpPr>
          <p:cNvPr id="1859" name="Google Shape;1859;p19"/>
          <p:cNvGrpSpPr/>
          <p:nvPr/>
        </p:nvGrpSpPr>
        <p:grpSpPr>
          <a:xfrm flipH="1">
            <a:off x="10" y="3399552"/>
            <a:ext cx="3931697" cy="1741540"/>
            <a:chOff x="1076310" y="3270752"/>
            <a:chExt cx="3931697" cy="1741540"/>
          </a:xfrm>
        </p:grpSpPr>
        <p:sp>
          <p:nvSpPr>
            <p:cNvPr id="1860" name="Google Shape;1860;p19"/>
            <p:cNvSpPr/>
            <p:nvPr/>
          </p:nvSpPr>
          <p:spPr>
            <a:xfrm>
              <a:off x="3402350" y="3871800"/>
              <a:ext cx="1605658" cy="1140492"/>
            </a:xfrm>
            <a:custGeom>
              <a:avLst/>
              <a:gdLst/>
              <a:ahLst/>
              <a:cxnLst/>
              <a:rect l="l" t="t" r="r" b="b"/>
              <a:pathLst>
                <a:path w="19872" h="14115" extrusionOk="0">
                  <a:moveTo>
                    <a:pt x="17580" y="1"/>
                  </a:moveTo>
                  <a:cubicBezTo>
                    <a:pt x="15754" y="1"/>
                    <a:pt x="14606" y="2651"/>
                    <a:pt x="16189" y="6230"/>
                  </a:cubicBezTo>
                  <a:cubicBezTo>
                    <a:pt x="16973" y="7970"/>
                    <a:pt x="15814" y="9152"/>
                    <a:pt x="14477" y="9152"/>
                  </a:cubicBezTo>
                  <a:cubicBezTo>
                    <a:pt x="13625" y="9152"/>
                    <a:pt x="12700" y="8672"/>
                    <a:pt x="12159" y="7550"/>
                  </a:cubicBezTo>
                  <a:cubicBezTo>
                    <a:pt x="11482" y="6181"/>
                    <a:pt x="10157" y="5415"/>
                    <a:pt x="8843" y="5415"/>
                  </a:cubicBezTo>
                  <a:cubicBezTo>
                    <a:pt x="7388" y="5415"/>
                    <a:pt x="5948" y="6354"/>
                    <a:pt x="5420" y="8454"/>
                  </a:cubicBezTo>
                  <a:cubicBezTo>
                    <a:pt x="4619" y="11650"/>
                    <a:pt x="2571" y="14115"/>
                    <a:pt x="0" y="14115"/>
                  </a:cubicBezTo>
                  <a:lnTo>
                    <a:pt x="19871" y="14115"/>
                  </a:lnTo>
                  <a:lnTo>
                    <a:pt x="19593" y="983"/>
                  </a:lnTo>
                  <a:cubicBezTo>
                    <a:pt x="18898" y="306"/>
                    <a:pt x="18200" y="1"/>
                    <a:pt x="1758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61" name="Google Shape;1861;p19"/>
            <p:cNvGrpSpPr/>
            <p:nvPr/>
          </p:nvGrpSpPr>
          <p:grpSpPr>
            <a:xfrm rot="-5400000">
              <a:off x="2177753" y="2169309"/>
              <a:ext cx="1715384" cy="3918269"/>
              <a:chOff x="10706378" y="539509"/>
              <a:chExt cx="1715384" cy="3918269"/>
            </a:xfrm>
          </p:grpSpPr>
          <p:sp>
            <p:nvSpPr>
              <p:cNvPr id="1862" name="Google Shape;1862;p19"/>
              <p:cNvSpPr/>
              <p:nvPr/>
            </p:nvSpPr>
            <p:spPr>
              <a:xfrm rot="10800000" flipH="1">
                <a:off x="10962050" y="4005280"/>
                <a:ext cx="61635" cy="6163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19"/>
              <p:cNvSpPr/>
              <p:nvPr/>
            </p:nvSpPr>
            <p:spPr>
              <a:xfrm rot="10800000" flipH="1">
                <a:off x="12057532" y="2466178"/>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19"/>
              <p:cNvSpPr/>
              <p:nvPr/>
            </p:nvSpPr>
            <p:spPr>
              <a:xfrm rot="10800000" flipH="1">
                <a:off x="12242691" y="3905345"/>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19"/>
              <p:cNvSpPr/>
              <p:nvPr/>
            </p:nvSpPr>
            <p:spPr>
              <a:xfrm rot="10800000" flipH="1">
                <a:off x="12313119" y="3942123"/>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19"/>
              <p:cNvSpPr/>
              <p:nvPr/>
            </p:nvSpPr>
            <p:spPr>
              <a:xfrm rot="10800000" flipH="1">
                <a:off x="11188130" y="539509"/>
                <a:ext cx="76431" cy="7288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19"/>
              <p:cNvSpPr/>
              <p:nvPr/>
            </p:nvSpPr>
            <p:spPr>
              <a:xfrm rot="10800000" flipH="1">
                <a:off x="12028109" y="2213550"/>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19"/>
              <p:cNvSpPr/>
              <p:nvPr/>
            </p:nvSpPr>
            <p:spPr>
              <a:xfrm rot="10800000" flipH="1">
                <a:off x="11998771" y="1047386"/>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19"/>
              <p:cNvSpPr/>
              <p:nvPr/>
            </p:nvSpPr>
            <p:spPr>
              <a:xfrm rot="10800000" flipH="1">
                <a:off x="10706378" y="897737"/>
                <a:ext cx="35341" cy="35341"/>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19"/>
              <p:cNvSpPr/>
              <p:nvPr/>
            </p:nvSpPr>
            <p:spPr>
              <a:xfrm rot="10800000" flipH="1">
                <a:off x="12377798" y="1239985"/>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19"/>
              <p:cNvSpPr/>
              <p:nvPr/>
            </p:nvSpPr>
            <p:spPr>
              <a:xfrm rot="10800000" flipH="1">
                <a:off x="11390875" y="3870173"/>
                <a:ext cx="17670" cy="17670"/>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19"/>
              <p:cNvSpPr/>
              <p:nvPr/>
            </p:nvSpPr>
            <p:spPr>
              <a:xfrm rot="10800000" flipH="1">
                <a:off x="11928258" y="4263742"/>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19"/>
              <p:cNvSpPr/>
              <p:nvPr/>
            </p:nvSpPr>
            <p:spPr>
              <a:xfrm rot="10800000" flipH="1">
                <a:off x="11658045" y="3846669"/>
                <a:ext cx="26632" cy="29423"/>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19"/>
              <p:cNvSpPr/>
              <p:nvPr/>
            </p:nvSpPr>
            <p:spPr>
              <a:xfrm rot="10800000" flipH="1">
                <a:off x="11393665" y="4251990"/>
                <a:ext cx="29507" cy="26379"/>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19"/>
              <p:cNvSpPr/>
              <p:nvPr/>
            </p:nvSpPr>
            <p:spPr>
              <a:xfrm rot="10800000" flipH="1">
                <a:off x="11655255" y="3757049"/>
                <a:ext cx="43965" cy="39822"/>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19"/>
              <p:cNvSpPr/>
              <p:nvPr/>
            </p:nvSpPr>
            <p:spPr>
              <a:xfrm rot="10800000" flipH="1">
                <a:off x="10809357" y="4417957"/>
                <a:ext cx="43965" cy="39822"/>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19"/>
              <p:cNvSpPr/>
              <p:nvPr/>
            </p:nvSpPr>
            <p:spPr>
              <a:xfrm rot="10800000" flipH="1">
                <a:off x="11919550" y="227535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19"/>
              <p:cNvSpPr/>
              <p:nvPr/>
            </p:nvSpPr>
            <p:spPr>
              <a:xfrm rot="10800000" flipH="1">
                <a:off x="12004605" y="2130778"/>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879" name="Google Shape;1879;p19"/>
          <p:cNvSpPr/>
          <p:nvPr/>
        </p:nvSpPr>
        <p:spPr>
          <a:xfrm flipH="1">
            <a:off x="7178590" y="0"/>
            <a:ext cx="1965410" cy="1314283"/>
          </a:xfrm>
          <a:custGeom>
            <a:avLst/>
            <a:gdLst/>
            <a:ahLst/>
            <a:cxnLst/>
            <a:rect l="l" t="t" r="r" b="b"/>
            <a:pathLst>
              <a:path w="25325" h="16935" extrusionOk="0">
                <a:moveTo>
                  <a:pt x="1" y="0"/>
                </a:moveTo>
                <a:lnTo>
                  <a:pt x="1" y="16536"/>
                </a:lnTo>
                <a:cubicBezTo>
                  <a:pt x="809" y="16817"/>
                  <a:pt x="1503" y="16935"/>
                  <a:pt x="2110" y="16935"/>
                </a:cubicBezTo>
                <a:cubicBezTo>
                  <a:pt x="5299" y="16935"/>
                  <a:pt x="6085" y="13681"/>
                  <a:pt x="8364" y="13681"/>
                </a:cubicBezTo>
                <a:cubicBezTo>
                  <a:pt x="8710" y="13681"/>
                  <a:pt x="9091" y="13756"/>
                  <a:pt x="9519" y="13929"/>
                </a:cubicBezTo>
                <a:cubicBezTo>
                  <a:pt x="10552" y="14339"/>
                  <a:pt x="11392" y="14518"/>
                  <a:pt x="12083" y="14518"/>
                </a:cubicBezTo>
                <a:cubicBezTo>
                  <a:pt x="16729" y="14518"/>
                  <a:pt x="14586" y="6431"/>
                  <a:pt x="18874" y="6431"/>
                </a:cubicBezTo>
                <a:cubicBezTo>
                  <a:pt x="19024" y="6431"/>
                  <a:pt x="19183" y="6441"/>
                  <a:pt x="19349" y="6462"/>
                </a:cubicBezTo>
                <a:cubicBezTo>
                  <a:pt x="19633" y="6495"/>
                  <a:pt x="19899" y="6510"/>
                  <a:pt x="20148" y="6510"/>
                </a:cubicBezTo>
                <a:cubicBezTo>
                  <a:pt x="24889" y="6510"/>
                  <a:pt x="23476" y="824"/>
                  <a:pt x="2532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80" name="Google Shape;1880;p19"/>
          <p:cNvGrpSpPr/>
          <p:nvPr/>
        </p:nvGrpSpPr>
        <p:grpSpPr>
          <a:xfrm rot="-5400000">
            <a:off x="6873526" y="1007415"/>
            <a:ext cx="3277907" cy="1263055"/>
            <a:chOff x="1766764" y="-4125385"/>
            <a:chExt cx="3277907" cy="1263055"/>
          </a:xfrm>
        </p:grpSpPr>
        <p:sp>
          <p:nvSpPr>
            <p:cNvPr id="1881" name="Google Shape;1881;p19"/>
            <p:cNvSpPr/>
            <p:nvPr/>
          </p:nvSpPr>
          <p:spPr>
            <a:xfrm rot="5400000" flipH="1">
              <a:off x="3734649" y="-3464435"/>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19"/>
            <p:cNvSpPr/>
            <p:nvPr/>
          </p:nvSpPr>
          <p:spPr>
            <a:xfrm rot="5400000" flipH="1">
              <a:off x="3972439" y="-3543867"/>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19"/>
            <p:cNvSpPr/>
            <p:nvPr/>
          </p:nvSpPr>
          <p:spPr>
            <a:xfrm rot="5400000" flipH="1">
              <a:off x="3457037" y="-3941748"/>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19"/>
            <p:cNvSpPr/>
            <p:nvPr/>
          </p:nvSpPr>
          <p:spPr>
            <a:xfrm rot="5400000" flipH="1">
              <a:off x="3078095" y="-4068062"/>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19"/>
            <p:cNvSpPr/>
            <p:nvPr/>
          </p:nvSpPr>
          <p:spPr>
            <a:xfrm rot="5400000" flipH="1">
              <a:off x="2818238" y="-3852170"/>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19"/>
            <p:cNvSpPr/>
            <p:nvPr/>
          </p:nvSpPr>
          <p:spPr>
            <a:xfrm rot="5400000" flipH="1">
              <a:off x="3229308" y="-3026817"/>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19"/>
            <p:cNvSpPr/>
            <p:nvPr/>
          </p:nvSpPr>
          <p:spPr>
            <a:xfrm rot="5400000" flipH="1">
              <a:off x="2706594" y="-4125385"/>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19"/>
            <p:cNvSpPr/>
            <p:nvPr/>
          </p:nvSpPr>
          <p:spPr>
            <a:xfrm rot="5400000" flipH="1">
              <a:off x="4012007" y="-4076855"/>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19"/>
            <p:cNvSpPr/>
            <p:nvPr/>
          </p:nvSpPr>
          <p:spPr>
            <a:xfrm rot="5400000" flipH="1">
              <a:off x="4369051" y="-3485107"/>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19"/>
            <p:cNvSpPr/>
            <p:nvPr/>
          </p:nvSpPr>
          <p:spPr>
            <a:xfrm rot="5400000" flipH="1">
              <a:off x="4346942" y="-376254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19"/>
            <p:cNvSpPr/>
            <p:nvPr/>
          </p:nvSpPr>
          <p:spPr>
            <a:xfrm rot="5400000" flipH="1">
              <a:off x="4531974" y="-403297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19"/>
            <p:cNvSpPr/>
            <p:nvPr/>
          </p:nvSpPr>
          <p:spPr>
            <a:xfrm rot="5400000" flipH="1">
              <a:off x="4668645" y="-3229477"/>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19"/>
            <p:cNvSpPr/>
            <p:nvPr/>
          </p:nvSpPr>
          <p:spPr>
            <a:xfrm rot="5400000" flipH="1">
              <a:off x="4698194" y="-3352874"/>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19"/>
            <p:cNvSpPr/>
            <p:nvPr/>
          </p:nvSpPr>
          <p:spPr>
            <a:xfrm rot="5400000" flipH="1">
              <a:off x="4042064" y="-3732197"/>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19"/>
            <p:cNvSpPr/>
            <p:nvPr/>
          </p:nvSpPr>
          <p:spPr>
            <a:xfrm rot="5400000" flipH="1">
              <a:off x="2973130" y="-3046686"/>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19"/>
            <p:cNvSpPr/>
            <p:nvPr/>
          </p:nvSpPr>
          <p:spPr>
            <a:xfrm rot="5400000" flipH="1">
              <a:off x="3989475" y="-3650270"/>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19"/>
            <p:cNvSpPr/>
            <p:nvPr/>
          </p:nvSpPr>
          <p:spPr>
            <a:xfrm rot="5400000" flipH="1">
              <a:off x="1766721" y="-3423260"/>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19"/>
            <p:cNvSpPr/>
            <p:nvPr/>
          </p:nvSpPr>
          <p:spPr>
            <a:xfrm rot="5400000" flipH="1">
              <a:off x="1810644" y="-2976892"/>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19"/>
            <p:cNvSpPr/>
            <p:nvPr/>
          </p:nvSpPr>
          <p:spPr>
            <a:xfrm rot="5400000" flipH="1">
              <a:off x="1904195" y="-350273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19"/>
            <p:cNvSpPr/>
            <p:nvPr/>
          </p:nvSpPr>
          <p:spPr>
            <a:xfrm rot="5400000" flipH="1">
              <a:off x="2001763" y="-3363062"/>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19"/>
            <p:cNvSpPr/>
            <p:nvPr/>
          </p:nvSpPr>
          <p:spPr>
            <a:xfrm rot="5400000" flipH="1">
              <a:off x="4253897" y="-3773667"/>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19"/>
            <p:cNvSpPr/>
            <p:nvPr/>
          </p:nvSpPr>
          <p:spPr>
            <a:xfrm rot="5400000" flipH="1">
              <a:off x="5027000" y="-2888709"/>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19"/>
            <p:cNvSpPr/>
            <p:nvPr/>
          </p:nvSpPr>
          <p:spPr>
            <a:xfrm rot="5400000" flipH="1">
              <a:off x="3036836" y="-290460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19"/>
            <p:cNvSpPr/>
            <p:nvPr/>
          </p:nvSpPr>
          <p:spPr>
            <a:xfrm rot="5400000" flipH="1">
              <a:off x="3579842" y="-4009259"/>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19"/>
            <p:cNvSpPr/>
            <p:nvPr/>
          </p:nvSpPr>
          <p:spPr>
            <a:xfrm rot="5400000" flipH="1">
              <a:off x="2893951" y="-2988559"/>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19"/>
            <p:cNvSpPr/>
            <p:nvPr/>
          </p:nvSpPr>
          <p:spPr>
            <a:xfrm rot="5400000" flipH="1">
              <a:off x="3149453" y="-3985121"/>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07" name="Google Shape;1907;p19"/>
          <p:cNvGrpSpPr/>
          <p:nvPr/>
        </p:nvGrpSpPr>
        <p:grpSpPr>
          <a:xfrm>
            <a:off x="39701" y="-10"/>
            <a:ext cx="3277907" cy="1263055"/>
            <a:chOff x="1766764" y="-4125385"/>
            <a:chExt cx="3277907" cy="1263055"/>
          </a:xfrm>
        </p:grpSpPr>
        <p:sp>
          <p:nvSpPr>
            <p:cNvPr id="1908" name="Google Shape;1908;p19"/>
            <p:cNvSpPr/>
            <p:nvPr/>
          </p:nvSpPr>
          <p:spPr>
            <a:xfrm rot="5400000" flipH="1">
              <a:off x="3734649" y="-3464435"/>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19"/>
            <p:cNvSpPr/>
            <p:nvPr/>
          </p:nvSpPr>
          <p:spPr>
            <a:xfrm rot="5400000" flipH="1">
              <a:off x="3972439" y="-3543867"/>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19"/>
            <p:cNvSpPr/>
            <p:nvPr/>
          </p:nvSpPr>
          <p:spPr>
            <a:xfrm rot="5400000" flipH="1">
              <a:off x="3457037" y="-3941748"/>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19"/>
            <p:cNvSpPr/>
            <p:nvPr/>
          </p:nvSpPr>
          <p:spPr>
            <a:xfrm rot="5400000" flipH="1">
              <a:off x="3078095" y="-4068062"/>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19"/>
            <p:cNvSpPr/>
            <p:nvPr/>
          </p:nvSpPr>
          <p:spPr>
            <a:xfrm rot="5400000" flipH="1">
              <a:off x="2818238" y="-3852170"/>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19"/>
            <p:cNvSpPr/>
            <p:nvPr/>
          </p:nvSpPr>
          <p:spPr>
            <a:xfrm rot="5400000" flipH="1">
              <a:off x="3229308" y="-3026817"/>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19"/>
            <p:cNvSpPr/>
            <p:nvPr/>
          </p:nvSpPr>
          <p:spPr>
            <a:xfrm rot="5400000" flipH="1">
              <a:off x="2706594" y="-4125385"/>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19"/>
            <p:cNvSpPr/>
            <p:nvPr/>
          </p:nvSpPr>
          <p:spPr>
            <a:xfrm rot="5400000" flipH="1">
              <a:off x="4012007" y="-4076855"/>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19"/>
            <p:cNvSpPr/>
            <p:nvPr/>
          </p:nvSpPr>
          <p:spPr>
            <a:xfrm rot="5400000" flipH="1">
              <a:off x="4369051" y="-3485107"/>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19"/>
            <p:cNvSpPr/>
            <p:nvPr/>
          </p:nvSpPr>
          <p:spPr>
            <a:xfrm rot="5400000" flipH="1">
              <a:off x="4346942" y="-376254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19"/>
            <p:cNvSpPr/>
            <p:nvPr/>
          </p:nvSpPr>
          <p:spPr>
            <a:xfrm rot="5400000" flipH="1">
              <a:off x="4531974" y="-403297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19"/>
            <p:cNvSpPr/>
            <p:nvPr/>
          </p:nvSpPr>
          <p:spPr>
            <a:xfrm rot="5400000" flipH="1">
              <a:off x="4668645" y="-3229477"/>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19"/>
            <p:cNvSpPr/>
            <p:nvPr/>
          </p:nvSpPr>
          <p:spPr>
            <a:xfrm rot="5400000" flipH="1">
              <a:off x="4698194" y="-3352874"/>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19"/>
            <p:cNvSpPr/>
            <p:nvPr/>
          </p:nvSpPr>
          <p:spPr>
            <a:xfrm rot="5400000" flipH="1">
              <a:off x="4042064" y="-3732197"/>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19"/>
            <p:cNvSpPr/>
            <p:nvPr/>
          </p:nvSpPr>
          <p:spPr>
            <a:xfrm rot="5400000" flipH="1">
              <a:off x="2973130" y="-3046686"/>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19"/>
            <p:cNvSpPr/>
            <p:nvPr/>
          </p:nvSpPr>
          <p:spPr>
            <a:xfrm rot="5400000" flipH="1">
              <a:off x="3989475" y="-3650270"/>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19"/>
            <p:cNvSpPr/>
            <p:nvPr/>
          </p:nvSpPr>
          <p:spPr>
            <a:xfrm rot="5400000" flipH="1">
              <a:off x="1766721" y="-3423260"/>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19"/>
            <p:cNvSpPr/>
            <p:nvPr/>
          </p:nvSpPr>
          <p:spPr>
            <a:xfrm rot="5400000" flipH="1">
              <a:off x="1810644" y="-2976892"/>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19"/>
            <p:cNvSpPr/>
            <p:nvPr/>
          </p:nvSpPr>
          <p:spPr>
            <a:xfrm rot="5400000" flipH="1">
              <a:off x="1904195" y="-350273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19"/>
            <p:cNvSpPr/>
            <p:nvPr/>
          </p:nvSpPr>
          <p:spPr>
            <a:xfrm rot="5400000" flipH="1">
              <a:off x="2001763" y="-3363062"/>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19"/>
            <p:cNvSpPr/>
            <p:nvPr/>
          </p:nvSpPr>
          <p:spPr>
            <a:xfrm rot="5400000" flipH="1">
              <a:off x="4253897" y="-3773667"/>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19"/>
            <p:cNvSpPr/>
            <p:nvPr/>
          </p:nvSpPr>
          <p:spPr>
            <a:xfrm rot="5400000" flipH="1">
              <a:off x="5027000" y="-2888709"/>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19"/>
            <p:cNvSpPr/>
            <p:nvPr/>
          </p:nvSpPr>
          <p:spPr>
            <a:xfrm rot="5400000" flipH="1">
              <a:off x="3036836" y="-290460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19"/>
            <p:cNvSpPr/>
            <p:nvPr/>
          </p:nvSpPr>
          <p:spPr>
            <a:xfrm rot="5400000" flipH="1">
              <a:off x="3579842" y="-4009259"/>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19"/>
            <p:cNvSpPr/>
            <p:nvPr/>
          </p:nvSpPr>
          <p:spPr>
            <a:xfrm rot="5400000" flipH="1">
              <a:off x="2893951" y="-2988559"/>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19"/>
            <p:cNvSpPr/>
            <p:nvPr/>
          </p:nvSpPr>
          <p:spPr>
            <a:xfrm rot="5400000" flipH="1">
              <a:off x="3149453" y="-3985121"/>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four columns 1">
  <p:cSld name="CUSTOM_9">
    <p:spTree>
      <p:nvGrpSpPr>
        <p:cNvPr id="1" name="Shape 1934"/>
        <p:cNvGrpSpPr/>
        <p:nvPr/>
      </p:nvGrpSpPr>
      <p:grpSpPr>
        <a:xfrm>
          <a:off x="0" y="0"/>
          <a:ext cx="0" cy="0"/>
          <a:chOff x="0" y="0"/>
          <a:chExt cx="0" cy="0"/>
        </a:xfrm>
      </p:grpSpPr>
      <p:grpSp>
        <p:nvGrpSpPr>
          <p:cNvPr id="1935" name="Google Shape;1935;p20"/>
          <p:cNvGrpSpPr/>
          <p:nvPr/>
        </p:nvGrpSpPr>
        <p:grpSpPr>
          <a:xfrm>
            <a:off x="-2" y="9"/>
            <a:ext cx="3985907" cy="3918269"/>
            <a:chOff x="2524675" y="238075"/>
            <a:chExt cx="1178600" cy="1158600"/>
          </a:xfrm>
        </p:grpSpPr>
        <p:sp>
          <p:nvSpPr>
            <p:cNvPr id="1936" name="Google Shape;1936;p20"/>
            <p:cNvSpPr/>
            <p:nvPr/>
          </p:nvSpPr>
          <p:spPr>
            <a:xfrm>
              <a:off x="3497400" y="667150"/>
              <a:ext cx="10425" cy="10450"/>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20"/>
            <p:cNvSpPr/>
            <p:nvPr/>
          </p:nvSpPr>
          <p:spPr>
            <a:xfrm>
              <a:off x="3513025" y="588975"/>
              <a:ext cx="18300" cy="18300"/>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20"/>
            <p:cNvSpPr/>
            <p:nvPr/>
          </p:nvSpPr>
          <p:spPr>
            <a:xfrm>
              <a:off x="3046675" y="353650"/>
              <a:ext cx="18225" cy="1822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20"/>
            <p:cNvSpPr/>
            <p:nvPr/>
          </p:nvSpPr>
          <p:spPr>
            <a:xfrm>
              <a:off x="3635525" y="746225"/>
              <a:ext cx="13900" cy="13000"/>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20"/>
            <p:cNvSpPr/>
            <p:nvPr/>
          </p:nvSpPr>
          <p:spPr>
            <a:xfrm>
              <a:off x="3680675" y="866075"/>
              <a:ext cx="6075" cy="5225"/>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20"/>
            <p:cNvSpPr/>
            <p:nvPr/>
          </p:nvSpPr>
          <p:spPr>
            <a:xfrm>
              <a:off x="3614675" y="940750"/>
              <a:ext cx="7800" cy="7825"/>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20"/>
            <p:cNvSpPr/>
            <p:nvPr/>
          </p:nvSpPr>
          <p:spPr>
            <a:xfrm>
              <a:off x="3370600" y="819175"/>
              <a:ext cx="7875" cy="7800"/>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20"/>
            <p:cNvSpPr/>
            <p:nvPr/>
          </p:nvSpPr>
          <p:spPr>
            <a:xfrm>
              <a:off x="3692825" y="971125"/>
              <a:ext cx="10450" cy="10450"/>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20"/>
            <p:cNvSpPr/>
            <p:nvPr/>
          </p:nvSpPr>
          <p:spPr>
            <a:xfrm>
              <a:off x="3678025" y="584675"/>
              <a:ext cx="11350" cy="10450"/>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20"/>
            <p:cNvSpPr/>
            <p:nvPr/>
          </p:nvSpPr>
          <p:spPr>
            <a:xfrm>
              <a:off x="3508725" y="484775"/>
              <a:ext cx="5225" cy="5225"/>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20"/>
            <p:cNvSpPr/>
            <p:nvPr/>
          </p:nvSpPr>
          <p:spPr>
            <a:xfrm>
              <a:off x="3587700" y="488250"/>
              <a:ext cx="7875" cy="8700"/>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20"/>
            <p:cNvSpPr/>
            <p:nvPr/>
          </p:nvSpPr>
          <p:spPr>
            <a:xfrm>
              <a:off x="2590675" y="721900"/>
              <a:ext cx="10450" cy="10450"/>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20"/>
            <p:cNvSpPr/>
            <p:nvPr/>
          </p:nvSpPr>
          <p:spPr>
            <a:xfrm>
              <a:off x="2643700" y="910325"/>
              <a:ext cx="7800" cy="7875"/>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20"/>
            <p:cNvSpPr/>
            <p:nvPr/>
          </p:nvSpPr>
          <p:spPr>
            <a:xfrm>
              <a:off x="2628050" y="473500"/>
              <a:ext cx="13025" cy="13925"/>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20"/>
            <p:cNvSpPr/>
            <p:nvPr/>
          </p:nvSpPr>
          <p:spPr>
            <a:xfrm>
              <a:off x="2711425" y="423125"/>
              <a:ext cx="11300" cy="10450"/>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20"/>
            <p:cNvSpPr/>
            <p:nvPr/>
          </p:nvSpPr>
          <p:spPr>
            <a:xfrm>
              <a:off x="2823450" y="422225"/>
              <a:ext cx="7875" cy="7875"/>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20"/>
            <p:cNvSpPr/>
            <p:nvPr/>
          </p:nvSpPr>
          <p:spPr>
            <a:xfrm>
              <a:off x="2628900" y="350175"/>
              <a:ext cx="24350" cy="23450"/>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20"/>
            <p:cNvSpPr/>
            <p:nvPr/>
          </p:nvSpPr>
          <p:spPr>
            <a:xfrm>
              <a:off x="2524675" y="617675"/>
              <a:ext cx="8700" cy="8725"/>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20"/>
            <p:cNvSpPr/>
            <p:nvPr/>
          </p:nvSpPr>
          <p:spPr>
            <a:xfrm>
              <a:off x="2675800" y="1010250"/>
              <a:ext cx="10450" cy="10425"/>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20"/>
            <p:cNvSpPr/>
            <p:nvPr/>
          </p:nvSpPr>
          <p:spPr>
            <a:xfrm>
              <a:off x="3659825" y="425700"/>
              <a:ext cx="15675" cy="1657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20"/>
            <p:cNvSpPr/>
            <p:nvPr/>
          </p:nvSpPr>
          <p:spPr>
            <a:xfrm>
              <a:off x="2648000" y="449175"/>
              <a:ext cx="31600" cy="26675"/>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20"/>
            <p:cNvSpPr/>
            <p:nvPr/>
          </p:nvSpPr>
          <p:spPr>
            <a:xfrm>
              <a:off x="3425350" y="388400"/>
              <a:ext cx="13000" cy="13025"/>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20"/>
            <p:cNvSpPr/>
            <p:nvPr/>
          </p:nvSpPr>
          <p:spPr>
            <a:xfrm>
              <a:off x="3446175" y="364000"/>
              <a:ext cx="30800" cy="26550"/>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20"/>
            <p:cNvSpPr/>
            <p:nvPr/>
          </p:nvSpPr>
          <p:spPr>
            <a:xfrm>
              <a:off x="3565125" y="564800"/>
              <a:ext cx="22600" cy="21175"/>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20"/>
            <p:cNvSpPr/>
            <p:nvPr/>
          </p:nvSpPr>
          <p:spPr>
            <a:xfrm>
              <a:off x="2581175" y="556825"/>
              <a:ext cx="23425" cy="20875"/>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20"/>
            <p:cNvSpPr/>
            <p:nvPr/>
          </p:nvSpPr>
          <p:spPr>
            <a:xfrm>
              <a:off x="2626325" y="995375"/>
              <a:ext cx="23450" cy="20950"/>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20"/>
            <p:cNvSpPr/>
            <p:nvPr/>
          </p:nvSpPr>
          <p:spPr>
            <a:xfrm>
              <a:off x="2681000" y="1163925"/>
              <a:ext cx="7875" cy="8700"/>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20"/>
            <p:cNvSpPr/>
            <p:nvPr/>
          </p:nvSpPr>
          <p:spPr>
            <a:xfrm>
              <a:off x="2713175" y="1264675"/>
              <a:ext cx="10450" cy="10450"/>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20"/>
            <p:cNvSpPr/>
            <p:nvPr/>
          </p:nvSpPr>
          <p:spPr>
            <a:xfrm>
              <a:off x="2663625" y="1249875"/>
              <a:ext cx="23525" cy="20875"/>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20"/>
            <p:cNvSpPr/>
            <p:nvPr/>
          </p:nvSpPr>
          <p:spPr>
            <a:xfrm>
              <a:off x="2814750" y="1231800"/>
              <a:ext cx="23500" cy="21175"/>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20"/>
            <p:cNvSpPr/>
            <p:nvPr/>
          </p:nvSpPr>
          <p:spPr>
            <a:xfrm>
              <a:off x="3113525" y="1375125"/>
              <a:ext cx="22600" cy="2155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20"/>
            <p:cNvSpPr/>
            <p:nvPr/>
          </p:nvSpPr>
          <p:spPr>
            <a:xfrm>
              <a:off x="3361900" y="880350"/>
              <a:ext cx="23500" cy="21325"/>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20"/>
            <p:cNvSpPr/>
            <p:nvPr/>
          </p:nvSpPr>
          <p:spPr>
            <a:xfrm>
              <a:off x="3550400" y="589850"/>
              <a:ext cx="13025" cy="11750"/>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20"/>
            <p:cNvSpPr/>
            <p:nvPr/>
          </p:nvSpPr>
          <p:spPr>
            <a:xfrm>
              <a:off x="2611525" y="679325"/>
              <a:ext cx="13100" cy="11750"/>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20"/>
            <p:cNvSpPr/>
            <p:nvPr/>
          </p:nvSpPr>
          <p:spPr>
            <a:xfrm>
              <a:off x="2570750" y="649975"/>
              <a:ext cx="13000" cy="1215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20"/>
            <p:cNvSpPr/>
            <p:nvPr/>
          </p:nvSpPr>
          <p:spPr>
            <a:xfrm>
              <a:off x="3485225" y="1249050"/>
              <a:ext cx="10450" cy="10425"/>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20"/>
            <p:cNvSpPr/>
            <p:nvPr/>
          </p:nvSpPr>
          <p:spPr>
            <a:xfrm>
              <a:off x="3353225" y="1236050"/>
              <a:ext cx="10450" cy="10450"/>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20"/>
            <p:cNvSpPr/>
            <p:nvPr/>
          </p:nvSpPr>
          <p:spPr>
            <a:xfrm>
              <a:off x="2971075" y="1280300"/>
              <a:ext cx="10450" cy="10450"/>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20"/>
            <p:cNvSpPr/>
            <p:nvPr/>
          </p:nvSpPr>
          <p:spPr>
            <a:xfrm>
              <a:off x="3506975" y="1206650"/>
              <a:ext cx="12175" cy="12200"/>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20"/>
            <p:cNvSpPr/>
            <p:nvPr/>
          </p:nvSpPr>
          <p:spPr>
            <a:xfrm>
              <a:off x="3465300" y="1177425"/>
              <a:ext cx="13000" cy="12125"/>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20"/>
            <p:cNvSpPr/>
            <p:nvPr/>
          </p:nvSpPr>
          <p:spPr>
            <a:xfrm>
              <a:off x="3586875" y="511650"/>
              <a:ext cx="13025" cy="11775"/>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20"/>
            <p:cNvSpPr/>
            <p:nvPr/>
          </p:nvSpPr>
          <p:spPr>
            <a:xfrm>
              <a:off x="2814750" y="337125"/>
              <a:ext cx="8725" cy="8700"/>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20"/>
            <p:cNvSpPr/>
            <p:nvPr/>
          </p:nvSpPr>
          <p:spPr>
            <a:xfrm>
              <a:off x="2886875" y="274600"/>
              <a:ext cx="16500" cy="1655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20"/>
            <p:cNvSpPr/>
            <p:nvPr/>
          </p:nvSpPr>
          <p:spPr>
            <a:xfrm>
              <a:off x="2814750" y="360550"/>
              <a:ext cx="13100" cy="11775"/>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20"/>
            <p:cNvSpPr/>
            <p:nvPr/>
          </p:nvSpPr>
          <p:spPr>
            <a:xfrm>
              <a:off x="3173475" y="406600"/>
              <a:ext cx="5225" cy="5225"/>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20"/>
            <p:cNvSpPr/>
            <p:nvPr/>
          </p:nvSpPr>
          <p:spPr>
            <a:xfrm>
              <a:off x="3332375" y="290225"/>
              <a:ext cx="5225" cy="5225"/>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20"/>
            <p:cNvSpPr/>
            <p:nvPr/>
          </p:nvSpPr>
          <p:spPr>
            <a:xfrm>
              <a:off x="3252475" y="410075"/>
              <a:ext cx="7875" cy="8700"/>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20"/>
            <p:cNvSpPr/>
            <p:nvPr/>
          </p:nvSpPr>
          <p:spPr>
            <a:xfrm>
              <a:off x="3174300" y="291125"/>
              <a:ext cx="8725" cy="7800"/>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20"/>
            <p:cNvSpPr/>
            <p:nvPr/>
          </p:nvSpPr>
          <p:spPr>
            <a:xfrm>
              <a:off x="3251650" y="433500"/>
              <a:ext cx="13000" cy="11775"/>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20"/>
            <p:cNvSpPr/>
            <p:nvPr/>
          </p:nvSpPr>
          <p:spPr>
            <a:xfrm>
              <a:off x="3001525" y="238075"/>
              <a:ext cx="13000" cy="11775"/>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20"/>
            <p:cNvSpPr/>
            <p:nvPr/>
          </p:nvSpPr>
          <p:spPr>
            <a:xfrm>
              <a:off x="3329800" y="871425"/>
              <a:ext cx="13025" cy="11975"/>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20"/>
            <p:cNvSpPr/>
            <p:nvPr/>
          </p:nvSpPr>
          <p:spPr>
            <a:xfrm>
              <a:off x="3656350" y="710775"/>
              <a:ext cx="13025" cy="1215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20"/>
            <p:cNvSpPr/>
            <p:nvPr/>
          </p:nvSpPr>
          <p:spPr>
            <a:xfrm>
              <a:off x="3354950" y="914000"/>
              <a:ext cx="12200" cy="1215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20"/>
            <p:cNvSpPr/>
            <p:nvPr/>
          </p:nvSpPr>
          <p:spPr>
            <a:xfrm>
              <a:off x="3649400" y="838225"/>
              <a:ext cx="13025" cy="11775"/>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90" name="Google Shape;1990;p20"/>
          <p:cNvGrpSpPr/>
          <p:nvPr/>
        </p:nvGrpSpPr>
        <p:grpSpPr>
          <a:xfrm rot="10800000">
            <a:off x="5303899" y="8"/>
            <a:ext cx="3840097" cy="2558635"/>
            <a:chOff x="235225" y="2771600"/>
            <a:chExt cx="3133750" cy="2088000"/>
          </a:xfrm>
        </p:grpSpPr>
        <p:sp>
          <p:nvSpPr>
            <p:cNvPr id="1991" name="Google Shape;1991;p20"/>
            <p:cNvSpPr/>
            <p:nvPr/>
          </p:nvSpPr>
          <p:spPr>
            <a:xfrm>
              <a:off x="2616250" y="4833875"/>
              <a:ext cx="390300" cy="25725"/>
            </a:xfrm>
            <a:custGeom>
              <a:avLst/>
              <a:gdLst/>
              <a:ahLst/>
              <a:cxnLst/>
              <a:rect l="l" t="t" r="r" b="b"/>
              <a:pathLst>
                <a:path w="15612" h="1029" extrusionOk="0">
                  <a:moveTo>
                    <a:pt x="7918" y="0"/>
                  </a:moveTo>
                  <a:cubicBezTo>
                    <a:pt x="6022" y="0"/>
                    <a:pt x="4126" y="195"/>
                    <a:pt x="2230" y="583"/>
                  </a:cubicBezTo>
                  <a:cubicBezTo>
                    <a:pt x="1445" y="699"/>
                    <a:pt x="776" y="922"/>
                    <a:pt x="0" y="1029"/>
                  </a:cubicBezTo>
                  <a:lnTo>
                    <a:pt x="15612" y="1029"/>
                  </a:lnTo>
                  <a:cubicBezTo>
                    <a:pt x="14943" y="806"/>
                    <a:pt x="14274" y="699"/>
                    <a:pt x="13605" y="583"/>
                  </a:cubicBezTo>
                  <a:cubicBezTo>
                    <a:pt x="11709" y="195"/>
                    <a:pt x="9813" y="0"/>
                    <a:pt x="79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20"/>
            <p:cNvSpPr/>
            <p:nvPr/>
          </p:nvSpPr>
          <p:spPr>
            <a:xfrm>
              <a:off x="235225" y="3025200"/>
              <a:ext cx="1299375" cy="1834400"/>
            </a:xfrm>
            <a:custGeom>
              <a:avLst/>
              <a:gdLst/>
              <a:ahLst/>
              <a:cxnLst/>
              <a:rect l="l" t="t" r="r" b="b"/>
              <a:pathLst>
                <a:path w="51975" h="73376" extrusionOk="0">
                  <a:moveTo>
                    <a:pt x="116" y="0"/>
                  </a:moveTo>
                  <a:lnTo>
                    <a:pt x="116" y="73376"/>
                  </a:lnTo>
                  <a:lnTo>
                    <a:pt x="51974" y="73376"/>
                  </a:lnTo>
                  <a:cubicBezTo>
                    <a:pt x="50297" y="72930"/>
                    <a:pt x="48629" y="72376"/>
                    <a:pt x="47067" y="71814"/>
                  </a:cubicBezTo>
                  <a:cubicBezTo>
                    <a:pt x="43945" y="70922"/>
                    <a:pt x="40823" y="69584"/>
                    <a:pt x="38592" y="67247"/>
                  </a:cubicBezTo>
                  <a:cubicBezTo>
                    <a:pt x="36469" y="64901"/>
                    <a:pt x="34462" y="62340"/>
                    <a:pt x="31679" y="60779"/>
                  </a:cubicBezTo>
                  <a:cubicBezTo>
                    <a:pt x="28110" y="58879"/>
                    <a:pt x="24203" y="58772"/>
                    <a:pt x="20411" y="57987"/>
                  </a:cubicBezTo>
                  <a:cubicBezTo>
                    <a:pt x="16843" y="57318"/>
                    <a:pt x="13498" y="56203"/>
                    <a:pt x="10598" y="53972"/>
                  </a:cubicBezTo>
                  <a:cubicBezTo>
                    <a:pt x="4246" y="49066"/>
                    <a:pt x="1231" y="41706"/>
                    <a:pt x="562" y="33900"/>
                  </a:cubicBezTo>
                  <a:cubicBezTo>
                    <a:pt x="0" y="26094"/>
                    <a:pt x="2462" y="18511"/>
                    <a:pt x="2239" y="10705"/>
                  </a:cubicBezTo>
                  <a:cubicBezTo>
                    <a:pt x="2239" y="7137"/>
                    <a:pt x="1677" y="3461"/>
                    <a:pt x="232" y="223"/>
                  </a:cubicBezTo>
                  <a:cubicBezTo>
                    <a:pt x="232" y="223"/>
                    <a:pt x="116" y="116"/>
                    <a:pt x="1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20"/>
            <p:cNvSpPr/>
            <p:nvPr/>
          </p:nvSpPr>
          <p:spPr>
            <a:xfrm>
              <a:off x="238125" y="2771600"/>
              <a:ext cx="3130850" cy="2088000"/>
            </a:xfrm>
            <a:custGeom>
              <a:avLst/>
              <a:gdLst/>
              <a:ahLst/>
              <a:cxnLst/>
              <a:rect l="l" t="t" r="r" b="b"/>
              <a:pathLst>
                <a:path w="125234" h="83520" extrusionOk="0">
                  <a:moveTo>
                    <a:pt x="0" y="1"/>
                  </a:moveTo>
                  <a:lnTo>
                    <a:pt x="0" y="6915"/>
                  </a:lnTo>
                  <a:cubicBezTo>
                    <a:pt x="1900" y="9591"/>
                    <a:pt x="3122" y="12713"/>
                    <a:pt x="3684" y="15943"/>
                  </a:cubicBezTo>
                  <a:cubicBezTo>
                    <a:pt x="4684" y="22527"/>
                    <a:pt x="3345" y="28878"/>
                    <a:pt x="2569" y="35346"/>
                  </a:cubicBezTo>
                  <a:cubicBezTo>
                    <a:pt x="1784" y="42483"/>
                    <a:pt x="2453" y="50066"/>
                    <a:pt x="5799" y="56534"/>
                  </a:cubicBezTo>
                  <a:cubicBezTo>
                    <a:pt x="7583" y="59879"/>
                    <a:pt x="9929" y="62894"/>
                    <a:pt x="13275" y="64785"/>
                  </a:cubicBezTo>
                  <a:cubicBezTo>
                    <a:pt x="16174" y="66463"/>
                    <a:pt x="19519" y="67239"/>
                    <a:pt x="22865" y="67801"/>
                  </a:cubicBezTo>
                  <a:cubicBezTo>
                    <a:pt x="26433" y="68247"/>
                    <a:pt x="29886" y="68800"/>
                    <a:pt x="32901" y="70807"/>
                  </a:cubicBezTo>
                  <a:cubicBezTo>
                    <a:pt x="35907" y="72814"/>
                    <a:pt x="38137" y="75830"/>
                    <a:pt x="41260" y="77721"/>
                  </a:cubicBezTo>
                  <a:cubicBezTo>
                    <a:pt x="44828" y="79844"/>
                    <a:pt x="49182" y="80736"/>
                    <a:pt x="53080" y="81851"/>
                  </a:cubicBezTo>
                  <a:cubicBezTo>
                    <a:pt x="55203" y="82405"/>
                    <a:pt x="57434" y="82967"/>
                    <a:pt x="59548" y="83520"/>
                  </a:cubicBezTo>
                  <a:lnTo>
                    <a:pt x="86311" y="83520"/>
                  </a:lnTo>
                  <a:cubicBezTo>
                    <a:pt x="89880" y="82851"/>
                    <a:pt x="93341" y="81958"/>
                    <a:pt x="96909" y="81289"/>
                  </a:cubicBezTo>
                  <a:cubicBezTo>
                    <a:pt x="98997" y="80874"/>
                    <a:pt x="101118" y="80647"/>
                    <a:pt x="103238" y="80647"/>
                  </a:cubicBezTo>
                  <a:cubicBezTo>
                    <a:pt x="105077" y="80647"/>
                    <a:pt x="106915" y="80818"/>
                    <a:pt x="108730" y="81182"/>
                  </a:cubicBezTo>
                  <a:cubicBezTo>
                    <a:pt x="111183" y="81735"/>
                    <a:pt x="113413" y="82520"/>
                    <a:pt x="115751" y="83520"/>
                  </a:cubicBezTo>
                  <a:lnTo>
                    <a:pt x="125234" y="83520"/>
                  </a:lnTo>
                  <a:cubicBezTo>
                    <a:pt x="124342" y="82744"/>
                    <a:pt x="123449" y="82074"/>
                    <a:pt x="122557" y="81405"/>
                  </a:cubicBezTo>
                  <a:cubicBezTo>
                    <a:pt x="115864" y="76771"/>
                    <a:pt x="107818" y="74901"/>
                    <a:pt x="99819" y="74901"/>
                  </a:cubicBezTo>
                  <a:cubicBezTo>
                    <a:pt x="95685" y="74901"/>
                    <a:pt x="91564" y="75400"/>
                    <a:pt x="87649" y="76276"/>
                  </a:cubicBezTo>
                  <a:cubicBezTo>
                    <a:pt x="83004" y="77261"/>
                    <a:pt x="78181" y="79000"/>
                    <a:pt x="73516" y="79000"/>
                  </a:cubicBezTo>
                  <a:cubicBezTo>
                    <a:pt x="70791" y="79000"/>
                    <a:pt x="68120" y="78406"/>
                    <a:pt x="65570" y="76722"/>
                  </a:cubicBezTo>
                  <a:cubicBezTo>
                    <a:pt x="62563" y="74599"/>
                    <a:pt x="60556" y="71253"/>
                    <a:pt x="57880" y="68693"/>
                  </a:cubicBezTo>
                  <a:cubicBezTo>
                    <a:pt x="54980" y="65901"/>
                    <a:pt x="51635" y="64232"/>
                    <a:pt x="47844" y="63447"/>
                  </a:cubicBezTo>
                  <a:cubicBezTo>
                    <a:pt x="44235" y="62797"/>
                    <a:pt x="40508" y="62755"/>
                    <a:pt x="36769" y="62755"/>
                  </a:cubicBezTo>
                  <a:cubicBezTo>
                    <a:pt x="36218" y="62755"/>
                    <a:pt x="35666" y="62756"/>
                    <a:pt x="35115" y="62756"/>
                  </a:cubicBezTo>
                  <a:cubicBezTo>
                    <a:pt x="29809" y="62756"/>
                    <a:pt x="24510" y="62672"/>
                    <a:pt x="19519" y="60887"/>
                  </a:cubicBezTo>
                  <a:cubicBezTo>
                    <a:pt x="9367" y="57203"/>
                    <a:pt x="5915" y="47505"/>
                    <a:pt x="7253" y="36131"/>
                  </a:cubicBezTo>
                  <a:cubicBezTo>
                    <a:pt x="8698" y="24311"/>
                    <a:pt x="11374" y="14498"/>
                    <a:pt x="3791" y="4568"/>
                  </a:cubicBezTo>
                  <a:cubicBezTo>
                    <a:pt x="2676" y="3123"/>
                    <a:pt x="1338" y="1562"/>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20"/>
            <p:cNvSpPr/>
            <p:nvPr/>
          </p:nvSpPr>
          <p:spPr>
            <a:xfrm>
              <a:off x="2395900" y="4787775"/>
              <a:ext cx="736000" cy="71825"/>
            </a:xfrm>
            <a:custGeom>
              <a:avLst/>
              <a:gdLst/>
              <a:ahLst/>
              <a:cxnLst/>
              <a:rect l="l" t="t" r="r" b="b"/>
              <a:pathLst>
                <a:path w="29440" h="2873" extrusionOk="0">
                  <a:moveTo>
                    <a:pt x="16927" y="0"/>
                  </a:moveTo>
                  <a:cubicBezTo>
                    <a:pt x="14807" y="0"/>
                    <a:pt x="12686" y="227"/>
                    <a:pt x="10598" y="642"/>
                  </a:cubicBezTo>
                  <a:cubicBezTo>
                    <a:pt x="7030" y="1311"/>
                    <a:pt x="3569" y="2204"/>
                    <a:pt x="0" y="2873"/>
                  </a:cubicBezTo>
                  <a:lnTo>
                    <a:pt x="8814" y="2873"/>
                  </a:lnTo>
                  <a:cubicBezTo>
                    <a:pt x="9590" y="2766"/>
                    <a:pt x="10259" y="2543"/>
                    <a:pt x="11044" y="2427"/>
                  </a:cubicBezTo>
                  <a:cubicBezTo>
                    <a:pt x="12940" y="2039"/>
                    <a:pt x="14836" y="1844"/>
                    <a:pt x="16732" y="1844"/>
                  </a:cubicBezTo>
                  <a:cubicBezTo>
                    <a:pt x="18627" y="1844"/>
                    <a:pt x="20523" y="2039"/>
                    <a:pt x="22419" y="2427"/>
                  </a:cubicBezTo>
                  <a:cubicBezTo>
                    <a:pt x="23088" y="2543"/>
                    <a:pt x="23757" y="2650"/>
                    <a:pt x="24426" y="2873"/>
                  </a:cubicBezTo>
                  <a:lnTo>
                    <a:pt x="29440" y="2873"/>
                  </a:lnTo>
                  <a:cubicBezTo>
                    <a:pt x="27102" y="1873"/>
                    <a:pt x="24872" y="1088"/>
                    <a:pt x="22419" y="535"/>
                  </a:cubicBezTo>
                  <a:cubicBezTo>
                    <a:pt x="20604" y="171"/>
                    <a:pt x="18766" y="0"/>
                    <a:pt x="169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20"/>
            <p:cNvSpPr/>
            <p:nvPr/>
          </p:nvSpPr>
          <p:spPr>
            <a:xfrm>
              <a:off x="235225" y="2944450"/>
              <a:ext cx="1491600" cy="1915150"/>
            </a:xfrm>
            <a:custGeom>
              <a:avLst/>
              <a:gdLst/>
              <a:ahLst/>
              <a:cxnLst/>
              <a:rect l="l" t="t" r="r" b="b"/>
              <a:pathLst>
                <a:path w="59664" h="76606" extrusionOk="0">
                  <a:moveTo>
                    <a:pt x="116" y="1"/>
                  </a:moveTo>
                  <a:lnTo>
                    <a:pt x="116" y="3230"/>
                  </a:lnTo>
                  <a:cubicBezTo>
                    <a:pt x="116" y="3346"/>
                    <a:pt x="232" y="3453"/>
                    <a:pt x="232" y="3453"/>
                  </a:cubicBezTo>
                  <a:cubicBezTo>
                    <a:pt x="1677" y="6691"/>
                    <a:pt x="2239" y="10367"/>
                    <a:pt x="2239" y="13935"/>
                  </a:cubicBezTo>
                  <a:cubicBezTo>
                    <a:pt x="2462" y="21741"/>
                    <a:pt x="0" y="29324"/>
                    <a:pt x="562" y="37130"/>
                  </a:cubicBezTo>
                  <a:cubicBezTo>
                    <a:pt x="1231" y="44936"/>
                    <a:pt x="4246" y="52296"/>
                    <a:pt x="10598" y="57202"/>
                  </a:cubicBezTo>
                  <a:cubicBezTo>
                    <a:pt x="13498" y="59433"/>
                    <a:pt x="16843" y="60548"/>
                    <a:pt x="20411" y="61217"/>
                  </a:cubicBezTo>
                  <a:cubicBezTo>
                    <a:pt x="24203" y="62002"/>
                    <a:pt x="28110" y="62109"/>
                    <a:pt x="31679" y="64009"/>
                  </a:cubicBezTo>
                  <a:cubicBezTo>
                    <a:pt x="34462" y="65570"/>
                    <a:pt x="36469" y="68131"/>
                    <a:pt x="38592" y="70477"/>
                  </a:cubicBezTo>
                  <a:cubicBezTo>
                    <a:pt x="40823" y="72814"/>
                    <a:pt x="43945" y="74152"/>
                    <a:pt x="47067" y="75044"/>
                  </a:cubicBezTo>
                  <a:cubicBezTo>
                    <a:pt x="48629" y="75606"/>
                    <a:pt x="50297" y="76160"/>
                    <a:pt x="51974" y="76606"/>
                  </a:cubicBezTo>
                  <a:lnTo>
                    <a:pt x="59664" y="76606"/>
                  </a:lnTo>
                  <a:cubicBezTo>
                    <a:pt x="57550" y="76053"/>
                    <a:pt x="55319" y="75491"/>
                    <a:pt x="53196" y="74937"/>
                  </a:cubicBezTo>
                  <a:cubicBezTo>
                    <a:pt x="49298" y="73822"/>
                    <a:pt x="44944" y="72930"/>
                    <a:pt x="41376" y="70807"/>
                  </a:cubicBezTo>
                  <a:cubicBezTo>
                    <a:pt x="38253" y="68916"/>
                    <a:pt x="36023" y="65900"/>
                    <a:pt x="33017" y="63893"/>
                  </a:cubicBezTo>
                  <a:cubicBezTo>
                    <a:pt x="30002" y="61886"/>
                    <a:pt x="26549" y="61333"/>
                    <a:pt x="22981" y="60887"/>
                  </a:cubicBezTo>
                  <a:cubicBezTo>
                    <a:pt x="19635" y="60325"/>
                    <a:pt x="16290" y="59549"/>
                    <a:pt x="13391" y="57871"/>
                  </a:cubicBezTo>
                  <a:cubicBezTo>
                    <a:pt x="10045" y="55980"/>
                    <a:pt x="7699" y="52965"/>
                    <a:pt x="5915" y="49620"/>
                  </a:cubicBezTo>
                  <a:cubicBezTo>
                    <a:pt x="2569" y="43152"/>
                    <a:pt x="1900" y="35569"/>
                    <a:pt x="2685" y="28432"/>
                  </a:cubicBezTo>
                  <a:cubicBezTo>
                    <a:pt x="3461" y="21964"/>
                    <a:pt x="4800" y="15613"/>
                    <a:pt x="3800" y="9029"/>
                  </a:cubicBezTo>
                  <a:cubicBezTo>
                    <a:pt x="3238" y="5799"/>
                    <a:pt x="2016" y="2677"/>
                    <a:pt x="1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96" name="Google Shape;1996;p20"/>
          <p:cNvGrpSpPr/>
          <p:nvPr/>
        </p:nvGrpSpPr>
        <p:grpSpPr>
          <a:xfrm rot="-5400000" flipH="1">
            <a:off x="-784725" y="2727175"/>
            <a:ext cx="3189300" cy="1619850"/>
            <a:chOff x="4185675" y="845125"/>
            <a:chExt cx="3189300" cy="1619850"/>
          </a:xfrm>
        </p:grpSpPr>
        <p:sp>
          <p:nvSpPr>
            <p:cNvPr id="1997" name="Google Shape;1997;p20"/>
            <p:cNvSpPr/>
            <p:nvPr/>
          </p:nvSpPr>
          <p:spPr>
            <a:xfrm>
              <a:off x="4185675" y="845125"/>
              <a:ext cx="3189300" cy="1619850"/>
            </a:xfrm>
            <a:custGeom>
              <a:avLst/>
              <a:gdLst/>
              <a:ahLst/>
              <a:cxnLst/>
              <a:rect l="l" t="t" r="r" b="b"/>
              <a:pathLst>
                <a:path w="127572" h="64794" extrusionOk="0">
                  <a:moveTo>
                    <a:pt x="113336" y="23816"/>
                  </a:moveTo>
                  <a:cubicBezTo>
                    <a:pt x="113349" y="23816"/>
                    <a:pt x="113375" y="23828"/>
                    <a:pt x="113414" y="23864"/>
                  </a:cubicBezTo>
                  <a:cubicBezTo>
                    <a:pt x="113336" y="23864"/>
                    <a:pt x="113311" y="23816"/>
                    <a:pt x="113336" y="23816"/>
                  </a:cubicBezTo>
                  <a:close/>
                  <a:moveTo>
                    <a:pt x="1" y="0"/>
                  </a:moveTo>
                  <a:cubicBezTo>
                    <a:pt x="11578" y="3144"/>
                    <a:pt x="24234" y="3902"/>
                    <a:pt x="36229" y="3902"/>
                  </a:cubicBezTo>
                  <a:cubicBezTo>
                    <a:pt x="39143" y="3902"/>
                    <a:pt x="42018" y="3858"/>
                    <a:pt x="44829" y="3791"/>
                  </a:cubicBezTo>
                  <a:cubicBezTo>
                    <a:pt x="47556" y="3735"/>
                    <a:pt x="50348" y="3599"/>
                    <a:pt x="53102" y="3599"/>
                  </a:cubicBezTo>
                  <a:cubicBezTo>
                    <a:pt x="61161" y="3599"/>
                    <a:pt x="68895" y="4764"/>
                    <a:pt x="73715" y="12489"/>
                  </a:cubicBezTo>
                  <a:cubicBezTo>
                    <a:pt x="78060" y="19403"/>
                    <a:pt x="81967" y="26433"/>
                    <a:pt x="90772" y="28101"/>
                  </a:cubicBezTo>
                  <a:cubicBezTo>
                    <a:pt x="98694" y="29662"/>
                    <a:pt x="106054" y="27325"/>
                    <a:pt x="111184" y="35354"/>
                  </a:cubicBezTo>
                  <a:cubicBezTo>
                    <a:pt x="113075" y="38360"/>
                    <a:pt x="113744" y="41822"/>
                    <a:pt x="114413" y="45274"/>
                  </a:cubicBezTo>
                  <a:cubicBezTo>
                    <a:pt x="115421" y="50520"/>
                    <a:pt x="117651" y="54864"/>
                    <a:pt x="120997" y="58995"/>
                  </a:cubicBezTo>
                  <a:cubicBezTo>
                    <a:pt x="123004" y="61225"/>
                    <a:pt x="125234" y="63232"/>
                    <a:pt x="127571" y="64793"/>
                  </a:cubicBezTo>
                  <a:lnTo>
                    <a:pt x="127571" y="52527"/>
                  </a:lnTo>
                  <a:cubicBezTo>
                    <a:pt x="125787" y="51073"/>
                    <a:pt x="124226" y="49405"/>
                    <a:pt x="122888" y="47505"/>
                  </a:cubicBezTo>
                  <a:cubicBezTo>
                    <a:pt x="120328" y="43606"/>
                    <a:pt x="118650" y="39146"/>
                    <a:pt x="117981" y="34569"/>
                  </a:cubicBezTo>
                  <a:cubicBezTo>
                    <a:pt x="117428" y="30555"/>
                    <a:pt x="117535" y="25871"/>
                    <a:pt x="113414" y="23864"/>
                  </a:cubicBezTo>
                  <a:lnTo>
                    <a:pt x="113414" y="23864"/>
                  </a:lnTo>
                  <a:cubicBezTo>
                    <a:pt x="116643" y="25095"/>
                    <a:pt x="117874" y="28324"/>
                    <a:pt x="118650" y="31447"/>
                  </a:cubicBezTo>
                  <a:cubicBezTo>
                    <a:pt x="119766" y="35907"/>
                    <a:pt x="120774" y="40484"/>
                    <a:pt x="123111" y="44382"/>
                  </a:cubicBezTo>
                  <a:cubicBezTo>
                    <a:pt x="124342" y="46505"/>
                    <a:pt x="125787" y="48397"/>
                    <a:pt x="127571" y="50074"/>
                  </a:cubicBezTo>
                  <a:lnTo>
                    <a:pt x="127571" y="0"/>
                  </a:lnTo>
                  <a:lnTo>
                    <a:pt x="70816" y="0"/>
                  </a:lnTo>
                  <a:cubicBezTo>
                    <a:pt x="72154" y="339"/>
                    <a:pt x="73376" y="669"/>
                    <a:pt x="74714" y="1115"/>
                  </a:cubicBezTo>
                  <a:cubicBezTo>
                    <a:pt x="78399" y="2230"/>
                    <a:pt x="82297" y="3568"/>
                    <a:pt x="85420" y="5915"/>
                  </a:cubicBezTo>
                  <a:cubicBezTo>
                    <a:pt x="87766" y="7699"/>
                    <a:pt x="89211" y="10036"/>
                    <a:pt x="90665" y="12489"/>
                  </a:cubicBezTo>
                  <a:cubicBezTo>
                    <a:pt x="92226" y="15389"/>
                    <a:pt x="93225" y="19180"/>
                    <a:pt x="96571" y="20634"/>
                  </a:cubicBezTo>
                  <a:cubicBezTo>
                    <a:pt x="100701" y="22419"/>
                    <a:pt x="105608" y="22080"/>
                    <a:pt x="109952" y="22749"/>
                  </a:cubicBezTo>
                  <a:cubicBezTo>
                    <a:pt x="110068" y="22749"/>
                    <a:pt x="110068" y="22865"/>
                    <a:pt x="109952" y="22865"/>
                  </a:cubicBezTo>
                  <a:cubicBezTo>
                    <a:pt x="105715" y="22642"/>
                    <a:pt x="101147" y="23195"/>
                    <a:pt x="97017" y="21749"/>
                  </a:cubicBezTo>
                  <a:cubicBezTo>
                    <a:pt x="94118" y="20857"/>
                    <a:pt x="92110" y="18734"/>
                    <a:pt x="90549" y="16174"/>
                  </a:cubicBezTo>
                  <a:cubicBezTo>
                    <a:pt x="88988" y="13498"/>
                    <a:pt x="87543" y="10482"/>
                    <a:pt x="85312" y="8368"/>
                  </a:cubicBezTo>
                  <a:cubicBezTo>
                    <a:pt x="82413" y="5692"/>
                    <a:pt x="78506" y="4237"/>
                    <a:pt x="74714" y="3122"/>
                  </a:cubicBezTo>
                  <a:cubicBezTo>
                    <a:pt x="70254" y="1677"/>
                    <a:pt x="65686" y="785"/>
                    <a:pt x="611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20"/>
            <p:cNvSpPr/>
            <p:nvPr/>
          </p:nvSpPr>
          <p:spPr>
            <a:xfrm>
              <a:off x="5713400" y="845125"/>
              <a:ext cx="1224000" cy="579875"/>
            </a:xfrm>
            <a:custGeom>
              <a:avLst/>
              <a:gdLst/>
              <a:ahLst/>
              <a:cxnLst/>
              <a:rect l="l" t="t" r="r" b="b"/>
              <a:pathLst>
                <a:path w="48960" h="23195" extrusionOk="0">
                  <a:moveTo>
                    <a:pt x="1" y="0"/>
                  </a:moveTo>
                  <a:cubicBezTo>
                    <a:pt x="4577" y="785"/>
                    <a:pt x="9145" y="1677"/>
                    <a:pt x="13605" y="3122"/>
                  </a:cubicBezTo>
                  <a:cubicBezTo>
                    <a:pt x="17397" y="4237"/>
                    <a:pt x="21304" y="5692"/>
                    <a:pt x="24203" y="8368"/>
                  </a:cubicBezTo>
                  <a:cubicBezTo>
                    <a:pt x="26434" y="10482"/>
                    <a:pt x="27879" y="13498"/>
                    <a:pt x="29440" y="16174"/>
                  </a:cubicBezTo>
                  <a:cubicBezTo>
                    <a:pt x="31001" y="18734"/>
                    <a:pt x="33009" y="20857"/>
                    <a:pt x="35908" y="21749"/>
                  </a:cubicBezTo>
                  <a:cubicBezTo>
                    <a:pt x="40038" y="23195"/>
                    <a:pt x="44606" y="22642"/>
                    <a:pt x="48843" y="22865"/>
                  </a:cubicBezTo>
                  <a:cubicBezTo>
                    <a:pt x="48959" y="22865"/>
                    <a:pt x="48959" y="22749"/>
                    <a:pt x="48843" y="22749"/>
                  </a:cubicBezTo>
                  <a:cubicBezTo>
                    <a:pt x="44499" y="22080"/>
                    <a:pt x="39592" y="22419"/>
                    <a:pt x="35462" y="20634"/>
                  </a:cubicBezTo>
                  <a:cubicBezTo>
                    <a:pt x="32116" y="19180"/>
                    <a:pt x="31117" y="15389"/>
                    <a:pt x="29556" y="12489"/>
                  </a:cubicBezTo>
                  <a:cubicBezTo>
                    <a:pt x="28102" y="10036"/>
                    <a:pt x="26657" y="7699"/>
                    <a:pt x="24311" y="5915"/>
                  </a:cubicBezTo>
                  <a:cubicBezTo>
                    <a:pt x="21188" y="3568"/>
                    <a:pt x="17290" y="2230"/>
                    <a:pt x="13605" y="1115"/>
                  </a:cubicBezTo>
                  <a:cubicBezTo>
                    <a:pt x="12267" y="669"/>
                    <a:pt x="11045" y="339"/>
                    <a:pt x="97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20"/>
            <p:cNvSpPr/>
            <p:nvPr/>
          </p:nvSpPr>
          <p:spPr>
            <a:xfrm>
              <a:off x="7018425" y="1440525"/>
              <a:ext cx="356550" cy="717800"/>
            </a:xfrm>
            <a:custGeom>
              <a:avLst/>
              <a:gdLst/>
              <a:ahLst/>
              <a:cxnLst/>
              <a:rect l="l" t="t" r="r" b="b"/>
              <a:pathLst>
                <a:path w="14262" h="28712" extrusionOk="0">
                  <a:moveTo>
                    <a:pt x="26" y="0"/>
                  </a:moveTo>
                  <a:cubicBezTo>
                    <a:pt x="1" y="0"/>
                    <a:pt x="26" y="48"/>
                    <a:pt x="104" y="48"/>
                  </a:cubicBezTo>
                  <a:cubicBezTo>
                    <a:pt x="65" y="12"/>
                    <a:pt x="39" y="0"/>
                    <a:pt x="26" y="0"/>
                  </a:cubicBezTo>
                  <a:close/>
                  <a:moveTo>
                    <a:pt x="104" y="48"/>
                  </a:moveTo>
                  <a:lnTo>
                    <a:pt x="104" y="48"/>
                  </a:lnTo>
                  <a:cubicBezTo>
                    <a:pt x="4225" y="2055"/>
                    <a:pt x="4118" y="6739"/>
                    <a:pt x="4671" y="10753"/>
                  </a:cubicBezTo>
                  <a:cubicBezTo>
                    <a:pt x="5340" y="15330"/>
                    <a:pt x="7018" y="19790"/>
                    <a:pt x="9578" y="23689"/>
                  </a:cubicBezTo>
                  <a:cubicBezTo>
                    <a:pt x="10916" y="25589"/>
                    <a:pt x="12477" y="27257"/>
                    <a:pt x="14261" y="28711"/>
                  </a:cubicBezTo>
                  <a:lnTo>
                    <a:pt x="14261" y="26258"/>
                  </a:lnTo>
                  <a:cubicBezTo>
                    <a:pt x="12477" y="24581"/>
                    <a:pt x="11032" y="22689"/>
                    <a:pt x="9801" y="20566"/>
                  </a:cubicBezTo>
                  <a:cubicBezTo>
                    <a:pt x="7464" y="16668"/>
                    <a:pt x="6456" y="12091"/>
                    <a:pt x="5340" y="7631"/>
                  </a:cubicBezTo>
                  <a:cubicBezTo>
                    <a:pt x="4564" y="4508"/>
                    <a:pt x="3333" y="1279"/>
                    <a:pt x="104" y="4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00" name="Google Shape;2000;p20"/>
          <p:cNvSpPr txBox="1">
            <a:spLocks noGrp="1"/>
          </p:cNvSpPr>
          <p:nvPr>
            <p:ph type="subTitle" idx="1"/>
          </p:nvPr>
        </p:nvSpPr>
        <p:spPr>
          <a:xfrm>
            <a:off x="810250" y="2737275"/>
            <a:ext cx="1788900" cy="170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Font typeface="Open Sans"/>
              <a:buNone/>
              <a:defRPr sz="1600">
                <a:latin typeface="Montserrat Black"/>
                <a:ea typeface="Montserrat Black"/>
                <a:cs typeface="Montserrat Black"/>
                <a:sym typeface="Montserrat Black"/>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001" name="Google Shape;2001;p20"/>
          <p:cNvSpPr txBox="1">
            <a:spLocks noGrp="1"/>
          </p:cNvSpPr>
          <p:nvPr>
            <p:ph type="subTitle" idx="2"/>
          </p:nvPr>
        </p:nvSpPr>
        <p:spPr>
          <a:xfrm>
            <a:off x="810250" y="2957301"/>
            <a:ext cx="1788900" cy="84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5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002" name="Google Shape;2002;p20"/>
          <p:cNvSpPr txBox="1">
            <a:spLocks noGrp="1"/>
          </p:cNvSpPr>
          <p:nvPr>
            <p:ph type="subTitle" idx="3"/>
          </p:nvPr>
        </p:nvSpPr>
        <p:spPr>
          <a:xfrm>
            <a:off x="2722139" y="2737275"/>
            <a:ext cx="1792200" cy="173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Font typeface="Open Sans"/>
              <a:buNone/>
              <a:defRPr sz="1600">
                <a:latin typeface="Montserrat Black"/>
                <a:ea typeface="Montserrat Black"/>
                <a:cs typeface="Montserrat Black"/>
                <a:sym typeface="Montserrat Black"/>
              </a:defRPr>
            </a:lvl1pPr>
            <a:lvl2pPr lvl="1" algn="r" rtl="0">
              <a:spcBef>
                <a:spcPts val="0"/>
              </a:spcBef>
              <a:spcAft>
                <a:spcPts val="0"/>
              </a:spcAft>
              <a:buSzPts val="1400"/>
              <a:buNone/>
              <a:defRPr/>
            </a:lvl2pPr>
            <a:lvl3pPr lvl="2" algn="r" rtl="0">
              <a:spcBef>
                <a:spcPts val="0"/>
              </a:spcBef>
              <a:spcAft>
                <a:spcPts val="0"/>
              </a:spcAft>
              <a:buSzPts val="1400"/>
              <a:buNone/>
              <a:defRPr/>
            </a:lvl3pPr>
            <a:lvl4pPr lvl="3" algn="r" rtl="0">
              <a:spcBef>
                <a:spcPts val="0"/>
              </a:spcBef>
              <a:spcAft>
                <a:spcPts val="0"/>
              </a:spcAft>
              <a:buSzPts val="1400"/>
              <a:buNone/>
              <a:defRPr/>
            </a:lvl4pPr>
            <a:lvl5pPr lvl="4" algn="r" rtl="0">
              <a:spcBef>
                <a:spcPts val="0"/>
              </a:spcBef>
              <a:spcAft>
                <a:spcPts val="0"/>
              </a:spcAft>
              <a:buSzPts val="1400"/>
              <a:buNone/>
              <a:defRPr/>
            </a:lvl5pPr>
            <a:lvl6pPr lvl="5" algn="r" rtl="0">
              <a:spcBef>
                <a:spcPts val="0"/>
              </a:spcBef>
              <a:spcAft>
                <a:spcPts val="0"/>
              </a:spcAft>
              <a:buSzPts val="1400"/>
              <a:buNone/>
              <a:defRPr/>
            </a:lvl6pPr>
            <a:lvl7pPr lvl="6" algn="r" rtl="0">
              <a:spcBef>
                <a:spcPts val="0"/>
              </a:spcBef>
              <a:spcAft>
                <a:spcPts val="0"/>
              </a:spcAft>
              <a:buSzPts val="1400"/>
              <a:buNone/>
              <a:defRPr/>
            </a:lvl7pPr>
            <a:lvl8pPr lvl="7" algn="r" rtl="0">
              <a:spcBef>
                <a:spcPts val="0"/>
              </a:spcBef>
              <a:spcAft>
                <a:spcPts val="0"/>
              </a:spcAft>
              <a:buSzPts val="1400"/>
              <a:buNone/>
              <a:defRPr/>
            </a:lvl8pPr>
            <a:lvl9pPr lvl="8" algn="r" rtl="0">
              <a:spcBef>
                <a:spcPts val="0"/>
              </a:spcBef>
              <a:spcAft>
                <a:spcPts val="0"/>
              </a:spcAft>
              <a:buSzPts val="1400"/>
              <a:buNone/>
              <a:defRPr/>
            </a:lvl9pPr>
          </a:lstStyle>
          <a:p>
            <a:endParaRPr/>
          </a:p>
        </p:txBody>
      </p:sp>
      <p:sp>
        <p:nvSpPr>
          <p:cNvPr id="2003" name="Google Shape;2003;p20"/>
          <p:cNvSpPr txBox="1">
            <a:spLocks noGrp="1"/>
          </p:cNvSpPr>
          <p:nvPr>
            <p:ph type="subTitle" idx="4"/>
          </p:nvPr>
        </p:nvSpPr>
        <p:spPr>
          <a:xfrm>
            <a:off x="2722141" y="2957301"/>
            <a:ext cx="1789800" cy="840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500"/>
            </a:lvl1pPr>
            <a:lvl2pPr lvl="1" algn="r" rtl="0">
              <a:spcBef>
                <a:spcPts val="0"/>
              </a:spcBef>
              <a:spcAft>
                <a:spcPts val="0"/>
              </a:spcAft>
              <a:buSzPts val="1400"/>
              <a:buNone/>
              <a:defRPr/>
            </a:lvl2pPr>
            <a:lvl3pPr lvl="2" algn="r" rtl="0">
              <a:spcBef>
                <a:spcPts val="0"/>
              </a:spcBef>
              <a:spcAft>
                <a:spcPts val="0"/>
              </a:spcAft>
              <a:buSzPts val="1400"/>
              <a:buNone/>
              <a:defRPr/>
            </a:lvl3pPr>
            <a:lvl4pPr lvl="3" algn="r" rtl="0">
              <a:spcBef>
                <a:spcPts val="0"/>
              </a:spcBef>
              <a:spcAft>
                <a:spcPts val="0"/>
              </a:spcAft>
              <a:buSzPts val="1400"/>
              <a:buNone/>
              <a:defRPr/>
            </a:lvl4pPr>
            <a:lvl5pPr lvl="4" algn="r" rtl="0">
              <a:spcBef>
                <a:spcPts val="0"/>
              </a:spcBef>
              <a:spcAft>
                <a:spcPts val="0"/>
              </a:spcAft>
              <a:buSzPts val="1400"/>
              <a:buNone/>
              <a:defRPr/>
            </a:lvl5pPr>
            <a:lvl6pPr lvl="5" algn="r" rtl="0">
              <a:spcBef>
                <a:spcPts val="0"/>
              </a:spcBef>
              <a:spcAft>
                <a:spcPts val="0"/>
              </a:spcAft>
              <a:buSzPts val="1400"/>
              <a:buNone/>
              <a:defRPr/>
            </a:lvl6pPr>
            <a:lvl7pPr lvl="6" algn="r" rtl="0">
              <a:spcBef>
                <a:spcPts val="0"/>
              </a:spcBef>
              <a:spcAft>
                <a:spcPts val="0"/>
              </a:spcAft>
              <a:buSzPts val="1400"/>
              <a:buNone/>
              <a:defRPr/>
            </a:lvl7pPr>
            <a:lvl8pPr lvl="7" algn="r" rtl="0">
              <a:spcBef>
                <a:spcPts val="0"/>
              </a:spcBef>
              <a:spcAft>
                <a:spcPts val="0"/>
              </a:spcAft>
              <a:buSzPts val="1400"/>
              <a:buNone/>
              <a:defRPr/>
            </a:lvl8pPr>
            <a:lvl9pPr lvl="8" algn="r" rtl="0">
              <a:spcBef>
                <a:spcPts val="0"/>
              </a:spcBef>
              <a:spcAft>
                <a:spcPts val="0"/>
              </a:spcAft>
              <a:buSzPts val="1400"/>
              <a:buNone/>
              <a:defRPr/>
            </a:lvl9pPr>
          </a:lstStyle>
          <a:p>
            <a:endParaRPr/>
          </a:p>
        </p:txBody>
      </p:sp>
      <p:sp>
        <p:nvSpPr>
          <p:cNvPr id="2004" name="Google Shape;2004;p20"/>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2500"/>
              <a:buFont typeface="Montserrat Black"/>
              <a:buNone/>
              <a:defRPr sz="2500">
                <a:solidFill>
                  <a:schemeClr val="dk1"/>
                </a:solidFill>
                <a:latin typeface="Montserrat Black"/>
                <a:ea typeface="Montserrat Black"/>
                <a:cs typeface="Montserrat Black"/>
                <a:sym typeface="Montserrat Black"/>
              </a:defRPr>
            </a:lvl1pPr>
            <a:lvl2pPr lvl="1" algn="ctr" rtl="0">
              <a:spcBef>
                <a:spcPts val="0"/>
              </a:spcBef>
              <a:spcAft>
                <a:spcPts val="0"/>
              </a:spcAft>
              <a:buClr>
                <a:schemeClr val="dk1"/>
              </a:buClr>
              <a:buSzPts val="3500"/>
              <a:buNone/>
              <a:defRPr sz="3500">
                <a:solidFill>
                  <a:schemeClr val="dk1"/>
                </a:solidFill>
              </a:defRPr>
            </a:lvl2pPr>
            <a:lvl3pPr lvl="2" algn="ctr" rtl="0">
              <a:spcBef>
                <a:spcPts val="0"/>
              </a:spcBef>
              <a:spcAft>
                <a:spcPts val="0"/>
              </a:spcAft>
              <a:buClr>
                <a:schemeClr val="dk1"/>
              </a:buClr>
              <a:buSzPts val="3500"/>
              <a:buNone/>
              <a:defRPr sz="3500">
                <a:solidFill>
                  <a:schemeClr val="dk1"/>
                </a:solidFill>
              </a:defRPr>
            </a:lvl3pPr>
            <a:lvl4pPr lvl="3" algn="ctr" rtl="0">
              <a:spcBef>
                <a:spcPts val="0"/>
              </a:spcBef>
              <a:spcAft>
                <a:spcPts val="0"/>
              </a:spcAft>
              <a:buClr>
                <a:schemeClr val="dk1"/>
              </a:buClr>
              <a:buSzPts val="3500"/>
              <a:buNone/>
              <a:defRPr sz="3500">
                <a:solidFill>
                  <a:schemeClr val="dk1"/>
                </a:solidFill>
              </a:defRPr>
            </a:lvl4pPr>
            <a:lvl5pPr lvl="4" algn="ctr" rtl="0">
              <a:spcBef>
                <a:spcPts val="0"/>
              </a:spcBef>
              <a:spcAft>
                <a:spcPts val="0"/>
              </a:spcAft>
              <a:buClr>
                <a:schemeClr val="dk1"/>
              </a:buClr>
              <a:buSzPts val="3500"/>
              <a:buNone/>
              <a:defRPr sz="3500">
                <a:solidFill>
                  <a:schemeClr val="dk1"/>
                </a:solidFill>
              </a:defRPr>
            </a:lvl5pPr>
            <a:lvl6pPr lvl="5" algn="ctr" rtl="0">
              <a:spcBef>
                <a:spcPts val="0"/>
              </a:spcBef>
              <a:spcAft>
                <a:spcPts val="0"/>
              </a:spcAft>
              <a:buClr>
                <a:schemeClr val="dk1"/>
              </a:buClr>
              <a:buSzPts val="3500"/>
              <a:buNone/>
              <a:defRPr sz="3500">
                <a:solidFill>
                  <a:schemeClr val="dk1"/>
                </a:solidFill>
              </a:defRPr>
            </a:lvl6pPr>
            <a:lvl7pPr lvl="6" algn="ctr" rtl="0">
              <a:spcBef>
                <a:spcPts val="0"/>
              </a:spcBef>
              <a:spcAft>
                <a:spcPts val="0"/>
              </a:spcAft>
              <a:buClr>
                <a:schemeClr val="dk1"/>
              </a:buClr>
              <a:buSzPts val="3500"/>
              <a:buNone/>
              <a:defRPr sz="3500">
                <a:solidFill>
                  <a:schemeClr val="dk1"/>
                </a:solidFill>
              </a:defRPr>
            </a:lvl7pPr>
            <a:lvl8pPr lvl="7" algn="ctr" rtl="0">
              <a:spcBef>
                <a:spcPts val="0"/>
              </a:spcBef>
              <a:spcAft>
                <a:spcPts val="0"/>
              </a:spcAft>
              <a:buClr>
                <a:schemeClr val="dk1"/>
              </a:buClr>
              <a:buSzPts val="3500"/>
              <a:buNone/>
              <a:defRPr sz="3500">
                <a:solidFill>
                  <a:schemeClr val="dk1"/>
                </a:solidFill>
              </a:defRPr>
            </a:lvl8pPr>
            <a:lvl9pPr lvl="8" algn="ctr" rtl="0">
              <a:spcBef>
                <a:spcPts val="0"/>
              </a:spcBef>
              <a:spcAft>
                <a:spcPts val="0"/>
              </a:spcAft>
              <a:buClr>
                <a:schemeClr val="dk1"/>
              </a:buClr>
              <a:buSzPts val="3500"/>
              <a:buNone/>
              <a:defRPr sz="3500">
                <a:solidFill>
                  <a:schemeClr val="dk1"/>
                </a:solidFill>
              </a:defRPr>
            </a:lvl9pPr>
          </a:lstStyle>
          <a:p>
            <a:endParaRPr/>
          </a:p>
        </p:txBody>
      </p:sp>
      <p:sp>
        <p:nvSpPr>
          <p:cNvPr id="2005" name="Google Shape;2005;p20"/>
          <p:cNvSpPr txBox="1">
            <a:spLocks noGrp="1"/>
          </p:cNvSpPr>
          <p:nvPr>
            <p:ph type="subTitle" idx="5"/>
          </p:nvPr>
        </p:nvSpPr>
        <p:spPr>
          <a:xfrm>
            <a:off x="4632077" y="2737286"/>
            <a:ext cx="1792200" cy="173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Font typeface="Open Sans"/>
              <a:buNone/>
              <a:defRPr sz="1600">
                <a:latin typeface="Montserrat Black"/>
                <a:ea typeface="Montserrat Black"/>
                <a:cs typeface="Montserrat Black"/>
                <a:sym typeface="Montserrat Black"/>
              </a:defRPr>
            </a:lvl1pPr>
            <a:lvl2pPr lvl="1" algn="r" rtl="0">
              <a:spcBef>
                <a:spcPts val="0"/>
              </a:spcBef>
              <a:spcAft>
                <a:spcPts val="0"/>
              </a:spcAft>
              <a:buSzPts val="1400"/>
              <a:buNone/>
              <a:defRPr/>
            </a:lvl2pPr>
            <a:lvl3pPr lvl="2" algn="r" rtl="0">
              <a:spcBef>
                <a:spcPts val="0"/>
              </a:spcBef>
              <a:spcAft>
                <a:spcPts val="0"/>
              </a:spcAft>
              <a:buSzPts val="1400"/>
              <a:buNone/>
              <a:defRPr/>
            </a:lvl3pPr>
            <a:lvl4pPr lvl="3" algn="r" rtl="0">
              <a:spcBef>
                <a:spcPts val="0"/>
              </a:spcBef>
              <a:spcAft>
                <a:spcPts val="0"/>
              </a:spcAft>
              <a:buSzPts val="1400"/>
              <a:buNone/>
              <a:defRPr/>
            </a:lvl4pPr>
            <a:lvl5pPr lvl="4" algn="r" rtl="0">
              <a:spcBef>
                <a:spcPts val="0"/>
              </a:spcBef>
              <a:spcAft>
                <a:spcPts val="0"/>
              </a:spcAft>
              <a:buSzPts val="1400"/>
              <a:buNone/>
              <a:defRPr/>
            </a:lvl5pPr>
            <a:lvl6pPr lvl="5" algn="r" rtl="0">
              <a:spcBef>
                <a:spcPts val="0"/>
              </a:spcBef>
              <a:spcAft>
                <a:spcPts val="0"/>
              </a:spcAft>
              <a:buSzPts val="1400"/>
              <a:buNone/>
              <a:defRPr/>
            </a:lvl6pPr>
            <a:lvl7pPr lvl="6" algn="r" rtl="0">
              <a:spcBef>
                <a:spcPts val="0"/>
              </a:spcBef>
              <a:spcAft>
                <a:spcPts val="0"/>
              </a:spcAft>
              <a:buSzPts val="1400"/>
              <a:buNone/>
              <a:defRPr/>
            </a:lvl7pPr>
            <a:lvl8pPr lvl="7" algn="r" rtl="0">
              <a:spcBef>
                <a:spcPts val="0"/>
              </a:spcBef>
              <a:spcAft>
                <a:spcPts val="0"/>
              </a:spcAft>
              <a:buSzPts val="1400"/>
              <a:buNone/>
              <a:defRPr/>
            </a:lvl8pPr>
            <a:lvl9pPr lvl="8" algn="r" rtl="0">
              <a:spcBef>
                <a:spcPts val="0"/>
              </a:spcBef>
              <a:spcAft>
                <a:spcPts val="0"/>
              </a:spcAft>
              <a:buSzPts val="1400"/>
              <a:buNone/>
              <a:defRPr/>
            </a:lvl9pPr>
          </a:lstStyle>
          <a:p>
            <a:endParaRPr/>
          </a:p>
        </p:txBody>
      </p:sp>
      <p:sp>
        <p:nvSpPr>
          <p:cNvPr id="2006" name="Google Shape;2006;p20"/>
          <p:cNvSpPr txBox="1">
            <a:spLocks noGrp="1"/>
          </p:cNvSpPr>
          <p:nvPr>
            <p:ph type="subTitle" idx="6"/>
          </p:nvPr>
        </p:nvSpPr>
        <p:spPr>
          <a:xfrm>
            <a:off x="4634482" y="2957301"/>
            <a:ext cx="1789800" cy="840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500"/>
            </a:lvl1pPr>
            <a:lvl2pPr lvl="1" algn="r" rtl="0">
              <a:spcBef>
                <a:spcPts val="0"/>
              </a:spcBef>
              <a:spcAft>
                <a:spcPts val="0"/>
              </a:spcAft>
              <a:buSzPts val="1400"/>
              <a:buNone/>
              <a:defRPr/>
            </a:lvl2pPr>
            <a:lvl3pPr lvl="2" algn="r" rtl="0">
              <a:spcBef>
                <a:spcPts val="0"/>
              </a:spcBef>
              <a:spcAft>
                <a:spcPts val="0"/>
              </a:spcAft>
              <a:buSzPts val="1400"/>
              <a:buNone/>
              <a:defRPr/>
            </a:lvl3pPr>
            <a:lvl4pPr lvl="3" algn="r" rtl="0">
              <a:spcBef>
                <a:spcPts val="0"/>
              </a:spcBef>
              <a:spcAft>
                <a:spcPts val="0"/>
              </a:spcAft>
              <a:buSzPts val="1400"/>
              <a:buNone/>
              <a:defRPr/>
            </a:lvl4pPr>
            <a:lvl5pPr lvl="4" algn="r" rtl="0">
              <a:spcBef>
                <a:spcPts val="0"/>
              </a:spcBef>
              <a:spcAft>
                <a:spcPts val="0"/>
              </a:spcAft>
              <a:buSzPts val="1400"/>
              <a:buNone/>
              <a:defRPr/>
            </a:lvl5pPr>
            <a:lvl6pPr lvl="5" algn="r" rtl="0">
              <a:spcBef>
                <a:spcPts val="0"/>
              </a:spcBef>
              <a:spcAft>
                <a:spcPts val="0"/>
              </a:spcAft>
              <a:buSzPts val="1400"/>
              <a:buNone/>
              <a:defRPr/>
            </a:lvl6pPr>
            <a:lvl7pPr lvl="6" algn="r" rtl="0">
              <a:spcBef>
                <a:spcPts val="0"/>
              </a:spcBef>
              <a:spcAft>
                <a:spcPts val="0"/>
              </a:spcAft>
              <a:buSzPts val="1400"/>
              <a:buNone/>
              <a:defRPr/>
            </a:lvl7pPr>
            <a:lvl8pPr lvl="7" algn="r" rtl="0">
              <a:spcBef>
                <a:spcPts val="0"/>
              </a:spcBef>
              <a:spcAft>
                <a:spcPts val="0"/>
              </a:spcAft>
              <a:buSzPts val="1400"/>
              <a:buNone/>
              <a:defRPr/>
            </a:lvl8pPr>
            <a:lvl9pPr lvl="8" algn="r" rtl="0">
              <a:spcBef>
                <a:spcPts val="0"/>
              </a:spcBef>
              <a:spcAft>
                <a:spcPts val="0"/>
              </a:spcAft>
              <a:buSzPts val="1400"/>
              <a:buNone/>
              <a:defRPr/>
            </a:lvl9pPr>
          </a:lstStyle>
          <a:p>
            <a:endParaRPr/>
          </a:p>
        </p:txBody>
      </p:sp>
      <p:sp>
        <p:nvSpPr>
          <p:cNvPr id="2007" name="Google Shape;2007;p20"/>
          <p:cNvSpPr txBox="1">
            <a:spLocks noGrp="1"/>
          </p:cNvSpPr>
          <p:nvPr>
            <p:ph type="subTitle" idx="7"/>
          </p:nvPr>
        </p:nvSpPr>
        <p:spPr>
          <a:xfrm>
            <a:off x="6544416" y="2737286"/>
            <a:ext cx="1792200" cy="173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Font typeface="Open Sans"/>
              <a:buNone/>
              <a:defRPr sz="1600">
                <a:latin typeface="Montserrat Black"/>
                <a:ea typeface="Montserrat Black"/>
                <a:cs typeface="Montserrat Black"/>
                <a:sym typeface="Montserrat Black"/>
              </a:defRPr>
            </a:lvl1pPr>
            <a:lvl2pPr lvl="1" algn="r" rtl="0">
              <a:spcBef>
                <a:spcPts val="0"/>
              </a:spcBef>
              <a:spcAft>
                <a:spcPts val="0"/>
              </a:spcAft>
              <a:buSzPts val="1400"/>
              <a:buNone/>
              <a:defRPr/>
            </a:lvl2pPr>
            <a:lvl3pPr lvl="2" algn="r" rtl="0">
              <a:spcBef>
                <a:spcPts val="0"/>
              </a:spcBef>
              <a:spcAft>
                <a:spcPts val="0"/>
              </a:spcAft>
              <a:buSzPts val="1400"/>
              <a:buNone/>
              <a:defRPr/>
            </a:lvl3pPr>
            <a:lvl4pPr lvl="3" algn="r" rtl="0">
              <a:spcBef>
                <a:spcPts val="0"/>
              </a:spcBef>
              <a:spcAft>
                <a:spcPts val="0"/>
              </a:spcAft>
              <a:buSzPts val="1400"/>
              <a:buNone/>
              <a:defRPr/>
            </a:lvl4pPr>
            <a:lvl5pPr lvl="4" algn="r" rtl="0">
              <a:spcBef>
                <a:spcPts val="0"/>
              </a:spcBef>
              <a:spcAft>
                <a:spcPts val="0"/>
              </a:spcAft>
              <a:buSzPts val="1400"/>
              <a:buNone/>
              <a:defRPr/>
            </a:lvl5pPr>
            <a:lvl6pPr lvl="5" algn="r" rtl="0">
              <a:spcBef>
                <a:spcPts val="0"/>
              </a:spcBef>
              <a:spcAft>
                <a:spcPts val="0"/>
              </a:spcAft>
              <a:buSzPts val="1400"/>
              <a:buNone/>
              <a:defRPr/>
            </a:lvl6pPr>
            <a:lvl7pPr lvl="6" algn="r" rtl="0">
              <a:spcBef>
                <a:spcPts val="0"/>
              </a:spcBef>
              <a:spcAft>
                <a:spcPts val="0"/>
              </a:spcAft>
              <a:buSzPts val="1400"/>
              <a:buNone/>
              <a:defRPr/>
            </a:lvl7pPr>
            <a:lvl8pPr lvl="7" algn="r" rtl="0">
              <a:spcBef>
                <a:spcPts val="0"/>
              </a:spcBef>
              <a:spcAft>
                <a:spcPts val="0"/>
              </a:spcAft>
              <a:buSzPts val="1400"/>
              <a:buNone/>
              <a:defRPr/>
            </a:lvl8pPr>
            <a:lvl9pPr lvl="8" algn="r" rtl="0">
              <a:spcBef>
                <a:spcPts val="0"/>
              </a:spcBef>
              <a:spcAft>
                <a:spcPts val="0"/>
              </a:spcAft>
              <a:buSzPts val="1400"/>
              <a:buNone/>
              <a:defRPr/>
            </a:lvl9pPr>
          </a:lstStyle>
          <a:p>
            <a:endParaRPr/>
          </a:p>
        </p:txBody>
      </p:sp>
      <p:sp>
        <p:nvSpPr>
          <p:cNvPr id="2008" name="Google Shape;2008;p20"/>
          <p:cNvSpPr txBox="1">
            <a:spLocks noGrp="1"/>
          </p:cNvSpPr>
          <p:nvPr>
            <p:ph type="subTitle" idx="8"/>
          </p:nvPr>
        </p:nvSpPr>
        <p:spPr>
          <a:xfrm>
            <a:off x="6546823" y="2957301"/>
            <a:ext cx="1789800" cy="840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500"/>
            </a:lvl1pPr>
            <a:lvl2pPr lvl="1" algn="r" rtl="0">
              <a:spcBef>
                <a:spcPts val="0"/>
              </a:spcBef>
              <a:spcAft>
                <a:spcPts val="0"/>
              </a:spcAft>
              <a:buSzPts val="1400"/>
              <a:buNone/>
              <a:defRPr/>
            </a:lvl2pPr>
            <a:lvl3pPr lvl="2" algn="r" rtl="0">
              <a:spcBef>
                <a:spcPts val="0"/>
              </a:spcBef>
              <a:spcAft>
                <a:spcPts val="0"/>
              </a:spcAft>
              <a:buSzPts val="1400"/>
              <a:buNone/>
              <a:defRPr/>
            </a:lvl3pPr>
            <a:lvl4pPr lvl="3" algn="r" rtl="0">
              <a:spcBef>
                <a:spcPts val="0"/>
              </a:spcBef>
              <a:spcAft>
                <a:spcPts val="0"/>
              </a:spcAft>
              <a:buSzPts val="1400"/>
              <a:buNone/>
              <a:defRPr/>
            </a:lvl4pPr>
            <a:lvl5pPr lvl="4" algn="r" rtl="0">
              <a:spcBef>
                <a:spcPts val="0"/>
              </a:spcBef>
              <a:spcAft>
                <a:spcPts val="0"/>
              </a:spcAft>
              <a:buSzPts val="1400"/>
              <a:buNone/>
              <a:defRPr/>
            </a:lvl5pPr>
            <a:lvl6pPr lvl="5" algn="r" rtl="0">
              <a:spcBef>
                <a:spcPts val="0"/>
              </a:spcBef>
              <a:spcAft>
                <a:spcPts val="0"/>
              </a:spcAft>
              <a:buSzPts val="1400"/>
              <a:buNone/>
              <a:defRPr/>
            </a:lvl6pPr>
            <a:lvl7pPr lvl="6" algn="r" rtl="0">
              <a:spcBef>
                <a:spcPts val="0"/>
              </a:spcBef>
              <a:spcAft>
                <a:spcPts val="0"/>
              </a:spcAft>
              <a:buSzPts val="1400"/>
              <a:buNone/>
              <a:defRPr/>
            </a:lvl7pPr>
            <a:lvl8pPr lvl="7" algn="r" rtl="0">
              <a:spcBef>
                <a:spcPts val="0"/>
              </a:spcBef>
              <a:spcAft>
                <a:spcPts val="0"/>
              </a:spcAft>
              <a:buSzPts val="1400"/>
              <a:buNone/>
              <a:defRPr/>
            </a:lvl8pPr>
            <a:lvl9pPr lvl="8" algn="r" rtl="0">
              <a:spcBef>
                <a:spcPts val="0"/>
              </a:spcBef>
              <a:spcAft>
                <a:spcPts val="0"/>
              </a:spcAft>
              <a:buSzPts val="14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43"/>
        <p:cNvGrpSpPr/>
        <p:nvPr/>
      </p:nvGrpSpPr>
      <p:grpSpPr>
        <a:xfrm>
          <a:off x="0" y="0"/>
          <a:ext cx="0" cy="0"/>
          <a:chOff x="0" y="0"/>
          <a:chExt cx="0" cy="0"/>
        </a:xfrm>
      </p:grpSpPr>
      <p:sp>
        <p:nvSpPr>
          <p:cNvPr id="144" name="Google Shape;144;p3"/>
          <p:cNvSpPr txBox="1">
            <a:spLocks noGrp="1"/>
          </p:cNvSpPr>
          <p:nvPr>
            <p:ph type="title"/>
          </p:nvPr>
        </p:nvSpPr>
        <p:spPr>
          <a:xfrm>
            <a:off x="2416650" y="2088256"/>
            <a:ext cx="4310700" cy="619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45" name="Google Shape;145;p3"/>
          <p:cNvSpPr txBox="1">
            <a:spLocks noGrp="1"/>
          </p:cNvSpPr>
          <p:nvPr>
            <p:ph type="title" idx="2" hasCustomPrompt="1"/>
          </p:nvPr>
        </p:nvSpPr>
        <p:spPr>
          <a:xfrm>
            <a:off x="4060050" y="1612250"/>
            <a:ext cx="1023900" cy="619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36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146" name="Google Shape;146;p3"/>
          <p:cNvSpPr txBox="1">
            <a:spLocks noGrp="1"/>
          </p:cNvSpPr>
          <p:nvPr>
            <p:ph type="subTitle" idx="1"/>
          </p:nvPr>
        </p:nvSpPr>
        <p:spPr>
          <a:xfrm>
            <a:off x="2416650" y="2734539"/>
            <a:ext cx="4310700" cy="802500"/>
          </a:xfrm>
          <a:prstGeom prst="rect">
            <a:avLst/>
          </a:prstGeom>
        </p:spPr>
        <p:txBody>
          <a:bodyPr spcFirstLastPara="1" wrap="square" lIns="91425" tIns="91425" rIns="91425" bIns="91425" anchor="ctr" anchorCtr="0">
            <a:noAutofit/>
          </a:bodyPr>
          <a:lstStyle>
            <a:lvl1pPr lvl="0" algn="ctr">
              <a:spcBef>
                <a:spcPts val="0"/>
              </a:spcBef>
              <a:spcAft>
                <a:spcPts val="0"/>
              </a:spcAft>
              <a:buSzPts val="1400"/>
              <a:buNone/>
              <a:defRPr sz="15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7" name="Google Shape;147;p3"/>
          <p:cNvSpPr/>
          <p:nvPr/>
        </p:nvSpPr>
        <p:spPr>
          <a:xfrm>
            <a:off x="0" y="0"/>
            <a:ext cx="3448062" cy="2305785"/>
          </a:xfrm>
          <a:custGeom>
            <a:avLst/>
            <a:gdLst/>
            <a:ahLst/>
            <a:cxnLst/>
            <a:rect l="l" t="t" r="r" b="b"/>
            <a:pathLst>
              <a:path w="25325" h="16935" extrusionOk="0">
                <a:moveTo>
                  <a:pt x="1" y="0"/>
                </a:moveTo>
                <a:lnTo>
                  <a:pt x="1" y="16536"/>
                </a:lnTo>
                <a:cubicBezTo>
                  <a:pt x="809" y="16817"/>
                  <a:pt x="1503" y="16935"/>
                  <a:pt x="2110" y="16935"/>
                </a:cubicBezTo>
                <a:cubicBezTo>
                  <a:pt x="5299" y="16935"/>
                  <a:pt x="6085" y="13681"/>
                  <a:pt x="8364" y="13681"/>
                </a:cubicBezTo>
                <a:cubicBezTo>
                  <a:pt x="8710" y="13681"/>
                  <a:pt x="9091" y="13756"/>
                  <a:pt x="9519" y="13929"/>
                </a:cubicBezTo>
                <a:cubicBezTo>
                  <a:pt x="10552" y="14339"/>
                  <a:pt x="11392" y="14518"/>
                  <a:pt x="12083" y="14518"/>
                </a:cubicBezTo>
                <a:cubicBezTo>
                  <a:pt x="16729" y="14518"/>
                  <a:pt x="14586" y="6431"/>
                  <a:pt x="18874" y="6431"/>
                </a:cubicBezTo>
                <a:cubicBezTo>
                  <a:pt x="19024" y="6431"/>
                  <a:pt x="19183" y="6441"/>
                  <a:pt x="19349" y="6462"/>
                </a:cubicBezTo>
                <a:cubicBezTo>
                  <a:pt x="19633" y="6495"/>
                  <a:pt x="19899" y="6510"/>
                  <a:pt x="20148" y="6510"/>
                </a:cubicBezTo>
                <a:cubicBezTo>
                  <a:pt x="24889" y="6510"/>
                  <a:pt x="23476" y="824"/>
                  <a:pt x="253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3"/>
          <p:cNvSpPr/>
          <p:nvPr/>
        </p:nvSpPr>
        <p:spPr>
          <a:xfrm rot="10800000">
            <a:off x="-26" y="5"/>
            <a:ext cx="2038372" cy="1475619"/>
          </a:xfrm>
          <a:custGeom>
            <a:avLst/>
            <a:gdLst/>
            <a:ahLst/>
            <a:cxnLst/>
            <a:rect l="l" t="t" r="r" b="b"/>
            <a:pathLst>
              <a:path w="26333" h="19063" extrusionOk="0">
                <a:moveTo>
                  <a:pt x="25412" y="1"/>
                </a:moveTo>
                <a:cubicBezTo>
                  <a:pt x="22359" y="1"/>
                  <a:pt x="24734" y="5340"/>
                  <a:pt x="22109" y="5340"/>
                </a:cubicBezTo>
                <a:cubicBezTo>
                  <a:pt x="21690" y="5340"/>
                  <a:pt x="21144" y="5204"/>
                  <a:pt x="20427" y="4888"/>
                </a:cubicBezTo>
                <a:cubicBezTo>
                  <a:pt x="20150" y="4767"/>
                  <a:pt x="19905" y="4714"/>
                  <a:pt x="19685" y="4714"/>
                </a:cubicBezTo>
                <a:cubicBezTo>
                  <a:pt x="17927" y="4714"/>
                  <a:pt x="17797" y="8159"/>
                  <a:pt x="15642" y="8159"/>
                </a:cubicBezTo>
                <a:cubicBezTo>
                  <a:pt x="15202" y="8159"/>
                  <a:pt x="14676" y="8015"/>
                  <a:pt x="14035" y="7667"/>
                </a:cubicBezTo>
                <a:cubicBezTo>
                  <a:pt x="13530" y="7403"/>
                  <a:pt x="13035" y="7288"/>
                  <a:pt x="12567" y="7288"/>
                </a:cubicBezTo>
                <a:cubicBezTo>
                  <a:pt x="11003" y="7288"/>
                  <a:pt x="9742" y="8571"/>
                  <a:pt x="9449" y="9855"/>
                </a:cubicBezTo>
                <a:cubicBezTo>
                  <a:pt x="8824" y="12425"/>
                  <a:pt x="7573" y="14510"/>
                  <a:pt x="6287" y="14649"/>
                </a:cubicBezTo>
                <a:cubicBezTo>
                  <a:pt x="2813" y="15032"/>
                  <a:pt x="0" y="15830"/>
                  <a:pt x="0" y="19062"/>
                </a:cubicBezTo>
                <a:lnTo>
                  <a:pt x="26333" y="19062"/>
                </a:lnTo>
                <a:lnTo>
                  <a:pt x="26333" y="128"/>
                </a:lnTo>
                <a:cubicBezTo>
                  <a:pt x="25981" y="41"/>
                  <a:pt x="25676" y="1"/>
                  <a:pt x="254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3"/>
          <p:cNvSpPr/>
          <p:nvPr/>
        </p:nvSpPr>
        <p:spPr>
          <a:xfrm flipH="1">
            <a:off x="13729" y="0"/>
            <a:ext cx="1398984" cy="543375"/>
          </a:xfrm>
          <a:custGeom>
            <a:avLst/>
            <a:gdLst/>
            <a:ahLst/>
            <a:cxnLst/>
            <a:rect l="l" t="t" r="r" b="b"/>
            <a:pathLst>
              <a:path w="25360" h="9850" extrusionOk="0">
                <a:moveTo>
                  <a:pt x="0" y="0"/>
                </a:moveTo>
                <a:cubicBezTo>
                  <a:pt x="710" y="2250"/>
                  <a:pt x="1522" y="3945"/>
                  <a:pt x="3789" y="3945"/>
                </a:cubicBezTo>
                <a:cubicBezTo>
                  <a:pt x="4182" y="3945"/>
                  <a:pt x="4620" y="3894"/>
                  <a:pt x="5108" y="3786"/>
                </a:cubicBezTo>
                <a:cubicBezTo>
                  <a:pt x="5297" y="3744"/>
                  <a:pt x="5474" y="3725"/>
                  <a:pt x="5643" y="3725"/>
                </a:cubicBezTo>
                <a:cubicBezTo>
                  <a:pt x="8212" y="3725"/>
                  <a:pt x="8708" y="8194"/>
                  <a:pt x="12434" y="8194"/>
                </a:cubicBezTo>
                <a:cubicBezTo>
                  <a:pt x="13207" y="8194"/>
                  <a:pt x="14118" y="8001"/>
                  <a:pt x="15216" y="7537"/>
                </a:cubicBezTo>
                <a:cubicBezTo>
                  <a:pt x="16209" y="7117"/>
                  <a:pt x="16981" y="6948"/>
                  <a:pt x="17615" y="6948"/>
                </a:cubicBezTo>
                <a:cubicBezTo>
                  <a:pt x="20241" y="6948"/>
                  <a:pt x="20510" y="9850"/>
                  <a:pt x="24406" y="9850"/>
                </a:cubicBezTo>
                <a:cubicBezTo>
                  <a:pt x="24702" y="9850"/>
                  <a:pt x="25019" y="9833"/>
                  <a:pt x="25360" y="9797"/>
                </a:cubicBezTo>
                <a:lnTo>
                  <a:pt x="253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3"/>
          <p:cNvSpPr/>
          <p:nvPr/>
        </p:nvSpPr>
        <p:spPr>
          <a:xfrm>
            <a:off x="5905501" y="2793747"/>
            <a:ext cx="3245871" cy="2349753"/>
          </a:xfrm>
          <a:custGeom>
            <a:avLst/>
            <a:gdLst/>
            <a:ahLst/>
            <a:cxnLst/>
            <a:rect l="l" t="t" r="r" b="b"/>
            <a:pathLst>
              <a:path w="26333" h="19063" extrusionOk="0">
                <a:moveTo>
                  <a:pt x="25412" y="1"/>
                </a:moveTo>
                <a:cubicBezTo>
                  <a:pt x="22359" y="1"/>
                  <a:pt x="24734" y="5340"/>
                  <a:pt x="22109" y="5340"/>
                </a:cubicBezTo>
                <a:cubicBezTo>
                  <a:pt x="21690" y="5340"/>
                  <a:pt x="21144" y="5204"/>
                  <a:pt x="20427" y="4888"/>
                </a:cubicBezTo>
                <a:cubicBezTo>
                  <a:pt x="20150" y="4767"/>
                  <a:pt x="19905" y="4714"/>
                  <a:pt x="19685" y="4714"/>
                </a:cubicBezTo>
                <a:cubicBezTo>
                  <a:pt x="17927" y="4714"/>
                  <a:pt x="17797" y="8159"/>
                  <a:pt x="15642" y="8159"/>
                </a:cubicBezTo>
                <a:cubicBezTo>
                  <a:pt x="15202" y="8159"/>
                  <a:pt x="14676" y="8015"/>
                  <a:pt x="14035" y="7667"/>
                </a:cubicBezTo>
                <a:cubicBezTo>
                  <a:pt x="13530" y="7403"/>
                  <a:pt x="13035" y="7288"/>
                  <a:pt x="12567" y="7288"/>
                </a:cubicBezTo>
                <a:cubicBezTo>
                  <a:pt x="11003" y="7288"/>
                  <a:pt x="9742" y="8571"/>
                  <a:pt x="9449" y="9855"/>
                </a:cubicBezTo>
                <a:cubicBezTo>
                  <a:pt x="8824" y="12425"/>
                  <a:pt x="7573" y="14510"/>
                  <a:pt x="6287" y="14649"/>
                </a:cubicBezTo>
                <a:cubicBezTo>
                  <a:pt x="2813" y="15032"/>
                  <a:pt x="0" y="15830"/>
                  <a:pt x="0" y="19062"/>
                </a:cubicBezTo>
                <a:lnTo>
                  <a:pt x="26333" y="19062"/>
                </a:lnTo>
                <a:lnTo>
                  <a:pt x="26333" y="128"/>
                </a:lnTo>
                <a:cubicBezTo>
                  <a:pt x="25981" y="41"/>
                  <a:pt x="25676" y="1"/>
                  <a:pt x="254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3"/>
          <p:cNvSpPr/>
          <p:nvPr/>
        </p:nvSpPr>
        <p:spPr>
          <a:xfrm>
            <a:off x="7545725" y="4003000"/>
            <a:ext cx="1605658" cy="1140492"/>
          </a:xfrm>
          <a:custGeom>
            <a:avLst/>
            <a:gdLst/>
            <a:ahLst/>
            <a:cxnLst/>
            <a:rect l="l" t="t" r="r" b="b"/>
            <a:pathLst>
              <a:path w="19872" h="14115" extrusionOk="0">
                <a:moveTo>
                  <a:pt x="17580" y="1"/>
                </a:moveTo>
                <a:cubicBezTo>
                  <a:pt x="15754" y="1"/>
                  <a:pt x="14606" y="2651"/>
                  <a:pt x="16189" y="6230"/>
                </a:cubicBezTo>
                <a:cubicBezTo>
                  <a:pt x="16973" y="7970"/>
                  <a:pt x="15814" y="9152"/>
                  <a:pt x="14477" y="9152"/>
                </a:cubicBezTo>
                <a:cubicBezTo>
                  <a:pt x="13625" y="9152"/>
                  <a:pt x="12700" y="8672"/>
                  <a:pt x="12159" y="7550"/>
                </a:cubicBezTo>
                <a:cubicBezTo>
                  <a:pt x="11482" y="6181"/>
                  <a:pt x="10157" y="5415"/>
                  <a:pt x="8843" y="5415"/>
                </a:cubicBezTo>
                <a:cubicBezTo>
                  <a:pt x="7388" y="5415"/>
                  <a:pt x="5948" y="6354"/>
                  <a:pt x="5420" y="8454"/>
                </a:cubicBezTo>
                <a:cubicBezTo>
                  <a:pt x="4619" y="11650"/>
                  <a:pt x="2571" y="14115"/>
                  <a:pt x="0" y="14115"/>
                </a:cubicBezTo>
                <a:lnTo>
                  <a:pt x="19871" y="14115"/>
                </a:lnTo>
                <a:lnTo>
                  <a:pt x="19593" y="983"/>
                </a:lnTo>
                <a:cubicBezTo>
                  <a:pt x="18898" y="306"/>
                  <a:pt x="18200" y="1"/>
                  <a:pt x="175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3"/>
          <p:cNvSpPr/>
          <p:nvPr/>
        </p:nvSpPr>
        <p:spPr>
          <a:xfrm rot="-5400000">
            <a:off x="7242794" y="327957"/>
            <a:ext cx="2223230" cy="1579186"/>
          </a:xfrm>
          <a:custGeom>
            <a:avLst/>
            <a:gdLst/>
            <a:ahLst/>
            <a:cxnLst/>
            <a:rect l="l" t="t" r="r" b="b"/>
            <a:pathLst>
              <a:path w="19872" h="14115" extrusionOk="0">
                <a:moveTo>
                  <a:pt x="17580" y="1"/>
                </a:moveTo>
                <a:cubicBezTo>
                  <a:pt x="15754" y="1"/>
                  <a:pt x="14606" y="2651"/>
                  <a:pt x="16189" y="6230"/>
                </a:cubicBezTo>
                <a:cubicBezTo>
                  <a:pt x="16973" y="7970"/>
                  <a:pt x="15814" y="9152"/>
                  <a:pt x="14477" y="9152"/>
                </a:cubicBezTo>
                <a:cubicBezTo>
                  <a:pt x="13625" y="9152"/>
                  <a:pt x="12700" y="8672"/>
                  <a:pt x="12159" y="7550"/>
                </a:cubicBezTo>
                <a:cubicBezTo>
                  <a:pt x="11482" y="6181"/>
                  <a:pt x="10157" y="5415"/>
                  <a:pt x="8843" y="5415"/>
                </a:cubicBezTo>
                <a:cubicBezTo>
                  <a:pt x="7388" y="5415"/>
                  <a:pt x="5948" y="6354"/>
                  <a:pt x="5420" y="8454"/>
                </a:cubicBezTo>
                <a:cubicBezTo>
                  <a:pt x="4619" y="11650"/>
                  <a:pt x="2571" y="14115"/>
                  <a:pt x="0" y="14115"/>
                </a:cubicBezTo>
                <a:lnTo>
                  <a:pt x="19871" y="14115"/>
                </a:lnTo>
                <a:lnTo>
                  <a:pt x="19593" y="983"/>
                </a:lnTo>
                <a:cubicBezTo>
                  <a:pt x="18898" y="306"/>
                  <a:pt x="18200" y="1"/>
                  <a:pt x="175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3"/>
          <p:cNvSpPr/>
          <p:nvPr/>
        </p:nvSpPr>
        <p:spPr>
          <a:xfrm rot="10800000" flipH="1">
            <a:off x="-13316" y="3126092"/>
            <a:ext cx="3025768" cy="2023351"/>
          </a:xfrm>
          <a:custGeom>
            <a:avLst/>
            <a:gdLst/>
            <a:ahLst/>
            <a:cxnLst/>
            <a:rect l="l" t="t" r="r" b="b"/>
            <a:pathLst>
              <a:path w="25325" h="16935" extrusionOk="0">
                <a:moveTo>
                  <a:pt x="1" y="0"/>
                </a:moveTo>
                <a:lnTo>
                  <a:pt x="1" y="16536"/>
                </a:lnTo>
                <a:cubicBezTo>
                  <a:pt x="809" y="16817"/>
                  <a:pt x="1503" y="16935"/>
                  <a:pt x="2110" y="16935"/>
                </a:cubicBezTo>
                <a:cubicBezTo>
                  <a:pt x="5299" y="16935"/>
                  <a:pt x="6085" y="13681"/>
                  <a:pt x="8364" y="13681"/>
                </a:cubicBezTo>
                <a:cubicBezTo>
                  <a:pt x="8710" y="13681"/>
                  <a:pt x="9091" y="13756"/>
                  <a:pt x="9519" y="13929"/>
                </a:cubicBezTo>
                <a:cubicBezTo>
                  <a:pt x="10552" y="14339"/>
                  <a:pt x="11392" y="14518"/>
                  <a:pt x="12083" y="14518"/>
                </a:cubicBezTo>
                <a:cubicBezTo>
                  <a:pt x="16729" y="14518"/>
                  <a:pt x="14586" y="6431"/>
                  <a:pt x="18874" y="6431"/>
                </a:cubicBezTo>
                <a:cubicBezTo>
                  <a:pt x="19024" y="6431"/>
                  <a:pt x="19183" y="6441"/>
                  <a:pt x="19349" y="6462"/>
                </a:cubicBezTo>
                <a:cubicBezTo>
                  <a:pt x="19633" y="6495"/>
                  <a:pt x="19899" y="6510"/>
                  <a:pt x="20148" y="6510"/>
                </a:cubicBezTo>
                <a:cubicBezTo>
                  <a:pt x="24889" y="6510"/>
                  <a:pt x="23476" y="824"/>
                  <a:pt x="253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3"/>
          <p:cNvSpPr/>
          <p:nvPr/>
        </p:nvSpPr>
        <p:spPr>
          <a:xfrm rot="10800000">
            <a:off x="-13308" y="4132062"/>
            <a:ext cx="2619371" cy="1017382"/>
          </a:xfrm>
          <a:custGeom>
            <a:avLst/>
            <a:gdLst/>
            <a:ahLst/>
            <a:cxnLst/>
            <a:rect l="l" t="t" r="r" b="b"/>
            <a:pathLst>
              <a:path w="25360" h="9850" extrusionOk="0">
                <a:moveTo>
                  <a:pt x="0" y="0"/>
                </a:moveTo>
                <a:cubicBezTo>
                  <a:pt x="710" y="2250"/>
                  <a:pt x="1522" y="3945"/>
                  <a:pt x="3789" y="3945"/>
                </a:cubicBezTo>
                <a:cubicBezTo>
                  <a:pt x="4182" y="3945"/>
                  <a:pt x="4620" y="3894"/>
                  <a:pt x="5108" y="3786"/>
                </a:cubicBezTo>
                <a:cubicBezTo>
                  <a:pt x="5297" y="3744"/>
                  <a:pt x="5474" y="3725"/>
                  <a:pt x="5643" y="3725"/>
                </a:cubicBezTo>
                <a:cubicBezTo>
                  <a:pt x="8212" y="3725"/>
                  <a:pt x="8708" y="8194"/>
                  <a:pt x="12434" y="8194"/>
                </a:cubicBezTo>
                <a:cubicBezTo>
                  <a:pt x="13207" y="8194"/>
                  <a:pt x="14118" y="8001"/>
                  <a:pt x="15216" y="7537"/>
                </a:cubicBezTo>
                <a:cubicBezTo>
                  <a:pt x="16209" y="7117"/>
                  <a:pt x="16981" y="6948"/>
                  <a:pt x="17615" y="6948"/>
                </a:cubicBezTo>
                <a:cubicBezTo>
                  <a:pt x="20241" y="6948"/>
                  <a:pt x="20510" y="9850"/>
                  <a:pt x="24406" y="9850"/>
                </a:cubicBezTo>
                <a:cubicBezTo>
                  <a:pt x="24702" y="9850"/>
                  <a:pt x="25019" y="9833"/>
                  <a:pt x="25360" y="9797"/>
                </a:cubicBezTo>
                <a:lnTo>
                  <a:pt x="253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5" name="Google Shape;155;p3"/>
          <p:cNvGrpSpPr/>
          <p:nvPr/>
        </p:nvGrpSpPr>
        <p:grpSpPr>
          <a:xfrm rot="10800000">
            <a:off x="5290591" y="0"/>
            <a:ext cx="3840097" cy="2558635"/>
            <a:chOff x="235225" y="2771600"/>
            <a:chExt cx="3133750" cy="2088000"/>
          </a:xfrm>
        </p:grpSpPr>
        <p:sp>
          <p:nvSpPr>
            <p:cNvPr id="156" name="Google Shape;156;p3"/>
            <p:cNvSpPr/>
            <p:nvPr/>
          </p:nvSpPr>
          <p:spPr>
            <a:xfrm>
              <a:off x="2616250" y="4833875"/>
              <a:ext cx="390300" cy="25725"/>
            </a:xfrm>
            <a:custGeom>
              <a:avLst/>
              <a:gdLst/>
              <a:ahLst/>
              <a:cxnLst/>
              <a:rect l="l" t="t" r="r" b="b"/>
              <a:pathLst>
                <a:path w="15612" h="1029" extrusionOk="0">
                  <a:moveTo>
                    <a:pt x="7918" y="0"/>
                  </a:moveTo>
                  <a:cubicBezTo>
                    <a:pt x="6022" y="0"/>
                    <a:pt x="4126" y="195"/>
                    <a:pt x="2230" y="583"/>
                  </a:cubicBezTo>
                  <a:cubicBezTo>
                    <a:pt x="1445" y="699"/>
                    <a:pt x="776" y="922"/>
                    <a:pt x="0" y="1029"/>
                  </a:cubicBezTo>
                  <a:lnTo>
                    <a:pt x="15612" y="1029"/>
                  </a:lnTo>
                  <a:cubicBezTo>
                    <a:pt x="14943" y="806"/>
                    <a:pt x="14274" y="699"/>
                    <a:pt x="13605" y="583"/>
                  </a:cubicBezTo>
                  <a:cubicBezTo>
                    <a:pt x="11709" y="195"/>
                    <a:pt x="9813" y="0"/>
                    <a:pt x="79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3"/>
            <p:cNvSpPr/>
            <p:nvPr/>
          </p:nvSpPr>
          <p:spPr>
            <a:xfrm>
              <a:off x="235225" y="3025200"/>
              <a:ext cx="1299375" cy="1834400"/>
            </a:xfrm>
            <a:custGeom>
              <a:avLst/>
              <a:gdLst/>
              <a:ahLst/>
              <a:cxnLst/>
              <a:rect l="l" t="t" r="r" b="b"/>
              <a:pathLst>
                <a:path w="51975" h="73376" extrusionOk="0">
                  <a:moveTo>
                    <a:pt x="116" y="0"/>
                  </a:moveTo>
                  <a:lnTo>
                    <a:pt x="116" y="73376"/>
                  </a:lnTo>
                  <a:lnTo>
                    <a:pt x="51974" y="73376"/>
                  </a:lnTo>
                  <a:cubicBezTo>
                    <a:pt x="50297" y="72930"/>
                    <a:pt x="48629" y="72376"/>
                    <a:pt x="47067" y="71814"/>
                  </a:cubicBezTo>
                  <a:cubicBezTo>
                    <a:pt x="43945" y="70922"/>
                    <a:pt x="40823" y="69584"/>
                    <a:pt x="38592" y="67247"/>
                  </a:cubicBezTo>
                  <a:cubicBezTo>
                    <a:pt x="36469" y="64901"/>
                    <a:pt x="34462" y="62340"/>
                    <a:pt x="31679" y="60779"/>
                  </a:cubicBezTo>
                  <a:cubicBezTo>
                    <a:pt x="28110" y="58879"/>
                    <a:pt x="24203" y="58772"/>
                    <a:pt x="20411" y="57987"/>
                  </a:cubicBezTo>
                  <a:cubicBezTo>
                    <a:pt x="16843" y="57318"/>
                    <a:pt x="13498" y="56203"/>
                    <a:pt x="10598" y="53972"/>
                  </a:cubicBezTo>
                  <a:cubicBezTo>
                    <a:pt x="4246" y="49066"/>
                    <a:pt x="1231" y="41706"/>
                    <a:pt x="562" y="33900"/>
                  </a:cubicBezTo>
                  <a:cubicBezTo>
                    <a:pt x="0" y="26094"/>
                    <a:pt x="2462" y="18511"/>
                    <a:pt x="2239" y="10705"/>
                  </a:cubicBezTo>
                  <a:cubicBezTo>
                    <a:pt x="2239" y="7137"/>
                    <a:pt x="1677" y="3461"/>
                    <a:pt x="232" y="223"/>
                  </a:cubicBezTo>
                  <a:cubicBezTo>
                    <a:pt x="232" y="223"/>
                    <a:pt x="116" y="116"/>
                    <a:pt x="1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3"/>
            <p:cNvSpPr/>
            <p:nvPr/>
          </p:nvSpPr>
          <p:spPr>
            <a:xfrm>
              <a:off x="238125" y="2771600"/>
              <a:ext cx="3130850" cy="2088000"/>
            </a:xfrm>
            <a:custGeom>
              <a:avLst/>
              <a:gdLst/>
              <a:ahLst/>
              <a:cxnLst/>
              <a:rect l="l" t="t" r="r" b="b"/>
              <a:pathLst>
                <a:path w="125234" h="83520" extrusionOk="0">
                  <a:moveTo>
                    <a:pt x="0" y="1"/>
                  </a:moveTo>
                  <a:lnTo>
                    <a:pt x="0" y="6915"/>
                  </a:lnTo>
                  <a:cubicBezTo>
                    <a:pt x="1900" y="9591"/>
                    <a:pt x="3122" y="12713"/>
                    <a:pt x="3684" y="15943"/>
                  </a:cubicBezTo>
                  <a:cubicBezTo>
                    <a:pt x="4684" y="22527"/>
                    <a:pt x="3345" y="28878"/>
                    <a:pt x="2569" y="35346"/>
                  </a:cubicBezTo>
                  <a:cubicBezTo>
                    <a:pt x="1784" y="42483"/>
                    <a:pt x="2453" y="50066"/>
                    <a:pt x="5799" y="56534"/>
                  </a:cubicBezTo>
                  <a:cubicBezTo>
                    <a:pt x="7583" y="59879"/>
                    <a:pt x="9929" y="62894"/>
                    <a:pt x="13275" y="64785"/>
                  </a:cubicBezTo>
                  <a:cubicBezTo>
                    <a:pt x="16174" y="66463"/>
                    <a:pt x="19519" y="67239"/>
                    <a:pt x="22865" y="67801"/>
                  </a:cubicBezTo>
                  <a:cubicBezTo>
                    <a:pt x="26433" y="68247"/>
                    <a:pt x="29886" y="68800"/>
                    <a:pt x="32901" y="70807"/>
                  </a:cubicBezTo>
                  <a:cubicBezTo>
                    <a:pt x="35907" y="72814"/>
                    <a:pt x="38137" y="75830"/>
                    <a:pt x="41260" y="77721"/>
                  </a:cubicBezTo>
                  <a:cubicBezTo>
                    <a:pt x="44828" y="79844"/>
                    <a:pt x="49182" y="80736"/>
                    <a:pt x="53080" y="81851"/>
                  </a:cubicBezTo>
                  <a:cubicBezTo>
                    <a:pt x="55203" y="82405"/>
                    <a:pt x="57434" y="82967"/>
                    <a:pt x="59548" y="83520"/>
                  </a:cubicBezTo>
                  <a:lnTo>
                    <a:pt x="86311" y="83520"/>
                  </a:lnTo>
                  <a:cubicBezTo>
                    <a:pt x="89880" y="82851"/>
                    <a:pt x="93341" y="81958"/>
                    <a:pt x="96909" y="81289"/>
                  </a:cubicBezTo>
                  <a:cubicBezTo>
                    <a:pt x="98997" y="80874"/>
                    <a:pt x="101118" y="80647"/>
                    <a:pt x="103238" y="80647"/>
                  </a:cubicBezTo>
                  <a:cubicBezTo>
                    <a:pt x="105077" y="80647"/>
                    <a:pt x="106915" y="80818"/>
                    <a:pt x="108730" y="81182"/>
                  </a:cubicBezTo>
                  <a:cubicBezTo>
                    <a:pt x="111183" y="81735"/>
                    <a:pt x="113413" y="82520"/>
                    <a:pt x="115751" y="83520"/>
                  </a:cubicBezTo>
                  <a:lnTo>
                    <a:pt x="125234" y="83520"/>
                  </a:lnTo>
                  <a:cubicBezTo>
                    <a:pt x="124342" y="82744"/>
                    <a:pt x="123449" y="82074"/>
                    <a:pt x="122557" y="81405"/>
                  </a:cubicBezTo>
                  <a:cubicBezTo>
                    <a:pt x="115864" y="76771"/>
                    <a:pt x="107818" y="74901"/>
                    <a:pt x="99819" y="74901"/>
                  </a:cubicBezTo>
                  <a:cubicBezTo>
                    <a:pt x="95685" y="74901"/>
                    <a:pt x="91564" y="75400"/>
                    <a:pt x="87649" y="76276"/>
                  </a:cubicBezTo>
                  <a:cubicBezTo>
                    <a:pt x="83004" y="77261"/>
                    <a:pt x="78181" y="79000"/>
                    <a:pt x="73516" y="79000"/>
                  </a:cubicBezTo>
                  <a:cubicBezTo>
                    <a:pt x="70791" y="79000"/>
                    <a:pt x="68120" y="78406"/>
                    <a:pt x="65570" y="76722"/>
                  </a:cubicBezTo>
                  <a:cubicBezTo>
                    <a:pt x="62563" y="74599"/>
                    <a:pt x="60556" y="71253"/>
                    <a:pt x="57880" y="68693"/>
                  </a:cubicBezTo>
                  <a:cubicBezTo>
                    <a:pt x="54980" y="65901"/>
                    <a:pt x="51635" y="64232"/>
                    <a:pt x="47844" y="63447"/>
                  </a:cubicBezTo>
                  <a:cubicBezTo>
                    <a:pt x="44235" y="62797"/>
                    <a:pt x="40508" y="62755"/>
                    <a:pt x="36769" y="62755"/>
                  </a:cubicBezTo>
                  <a:cubicBezTo>
                    <a:pt x="36218" y="62755"/>
                    <a:pt x="35666" y="62756"/>
                    <a:pt x="35115" y="62756"/>
                  </a:cubicBezTo>
                  <a:cubicBezTo>
                    <a:pt x="29809" y="62756"/>
                    <a:pt x="24510" y="62672"/>
                    <a:pt x="19519" y="60887"/>
                  </a:cubicBezTo>
                  <a:cubicBezTo>
                    <a:pt x="9367" y="57203"/>
                    <a:pt x="5915" y="47505"/>
                    <a:pt x="7253" y="36131"/>
                  </a:cubicBezTo>
                  <a:cubicBezTo>
                    <a:pt x="8698" y="24311"/>
                    <a:pt x="11374" y="14498"/>
                    <a:pt x="3791" y="4568"/>
                  </a:cubicBezTo>
                  <a:cubicBezTo>
                    <a:pt x="2676" y="3123"/>
                    <a:pt x="1338" y="1562"/>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3"/>
            <p:cNvSpPr/>
            <p:nvPr/>
          </p:nvSpPr>
          <p:spPr>
            <a:xfrm>
              <a:off x="2395900" y="4787775"/>
              <a:ext cx="736000" cy="71825"/>
            </a:xfrm>
            <a:custGeom>
              <a:avLst/>
              <a:gdLst/>
              <a:ahLst/>
              <a:cxnLst/>
              <a:rect l="l" t="t" r="r" b="b"/>
              <a:pathLst>
                <a:path w="29440" h="2873" extrusionOk="0">
                  <a:moveTo>
                    <a:pt x="16927" y="0"/>
                  </a:moveTo>
                  <a:cubicBezTo>
                    <a:pt x="14807" y="0"/>
                    <a:pt x="12686" y="227"/>
                    <a:pt x="10598" y="642"/>
                  </a:cubicBezTo>
                  <a:cubicBezTo>
                    <a:pt x="7030" y="1311"/>
                    <a:pt x="3569" y="2204"/>
                    <a:pt x="0" y="2873"/>
                  </a:cubicBezTo>
                  <a:lnTo>
                    <a:pt x="8814" y="2873"/>
                  </a:lnTo>
                  <a:cubicBezTo>
                    <a:pt x="9590" y="2766"/>
                    <a:pt x="10259" y="2543"/>
                    <a:pt x="11044" y="2427"/>
                  </a:cubicBezTo>
                  <a:cubicBezTo>
                    <a:pt x="12940" y="2039"/>
                    <a:pt x="14836" y="1844"/>
                    <a:pt x="16732" y="1844"/>
                  </a:cubicBezTo>
                  <a:cubicBezTo>
                    <a:pt x="18627" y="1844"/>
                    <a:pt x="20523" y="2039"/>
                    <a:pt x="22419" y="2427"/>
                  </a:cubicBezTo>
                  <a:cubicBezTo>
                    <a:pt x="23088" y="2543"/>
                    <a:pt x="23757" y="2650"/>
                    <a:pt x="24426" y="2873"/>
                  </a:cubicBezTo>
                  <a:lnTo>
                    <a:pt x="29440" y="2873"/>
                  </a:lnTo>
                  <a:cubicBezTo>
                    <a:pt x="27102" y="1873"/>
                    <a:pt x="24872" y="1088"/>
                    <a:pt x="22419" y="535"/>
                  </a:cubicBezTo>
                  <a:cubicBezTo>
                    <a:pt x="20604" y="171"/>
                    <a:pt x="18766" y="0"/>
                    <a:pt x="169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3"/>
            <p:cNvSpPr/>
            <p:nvPr/>
          </p:nvSpPr>
          <p:spPr>
            <a:xfrm>
              <a:off x="235225" y="2944450"/>
              <a:ext cx="1491600" cy="1915150"/>
            </a:xfrm>
            <a:custGeom>
              <a:avLst/>
              <a:gdLst/>
              <a:ahLst/>
              <a:cxnLst/>
              <a:rect l="l" t="t" r="r" b="b"/>
              <a:pathLst>
                <a:path w="59664" h="76606" extrusionOk="0">
                  <a:moveTo>
                    <a:pt x="116" y="1"/>
                  </a:moveTo>
                  <a:lnTo>
                    <a:pt x="116" y="3230"/>
                  </a:lnTo>
                  <a:cubicBezTo>
                    <a:pt x="116" y="3346"/>
                    <a:pt x="232" y="3453"/>
                    <a:pt x="232" y="3453"/>
                  </a:cubicBezTo>
                  <a:cubicBezTo>
                    <a:pt x="1677" y="6691"/>
                    <a:pt x="2239" y="10367"/>
                    <a:pt x="2239" y="13935"/>
                  </a:cubicBezTo>
                  <a:cubicBezTo>
                    <a:pt x="2462" y="21741"/>
                    <a:pt x="0" y="29324"/>
                    <a:pt x="562" y="37130"/>
                  </a:cubicBezTo>
                  <a:cubicBezTo>
                    <a:pt x="1231" y="44936"/>
                    <a:pt x="4246" y="52296"/>
                    <a:pt x="10598" y="57202"/>
                  </a:cubicBezTo>
                  <a:cubicBezTo>
                    <a:pt x="13498" y="59433"/>
                    <a:pt x="16843" y="60548"/>
                    <a:pt x="20411" y="61217"/>
                  </a:cubicBezTo>
                  <a:cubicBezTo>
                    <a:pt x="24203" y="62002"/>
                    <a:pt x="28110" y="62109"/>
                    <a:pt x="31679" y="64009"/>
                  </a:cubicBezTo>
                  <a:cubicBezTo>
                    <a:pt x="34462" y="65570"/>
                    <a:pt x="36469" y="68131"/>
                    <a:pt x="38592" y="70477"/>
                  </a:cubicBezTo>
                  <a:cubicBezTo>
                    <a:pt x="40823" y="72814"/>
                    <a:pt x="43945" y="74152"/>
                    <a:pt x="47067" y="75044"/>
                  </a:cubicBezTo>
                  <a:cubicBezTo>
                    <a:pt x="48629" y="75606"/>
                    <a:pt x="50297" y="76160"/>
                    <a:pt x="51974" y="76606"/>
                  </a:cubicBezTo>
                  <a:lnTo>
                    <a:pt x="59664" y="76606"/>
                  </a:lnTo>
                  <a:cubicBezTo>
                    <a:pt x="57550" y="76053"/>
                    <a:pt x="55319" y="75491"/>
                    <a:pt x="53196" y="74937"/>
                  </a:cubicBezTo>
                  <a:cubicBezTo>
                    <a:pt x="49298" y="73822"/>
                    <a:pt x="44944" y="72930"/>
                    <a:pt x="41376" y="70807"/>
                  </a:cubicBezTo>
                  <a:cubicBezTo>
                    <a:pt x="38253" y="68916"/>
                    <a:pt x="36023" y="65900"/>
                    <a:pt x="33017" y="63893"/>
                  </a:cubicBezTo>
                  <a:cubicBezTo>
                    <a:pt x="30002" y="61886"/>
                    <a:pt x="26549" y="61333"/>
                    <a:pt x="22981" y="60887"/>
                  </a:cubicBezTo>
                  <a:cubicBezTo>
                    <a:pt x="19635" y="60325"/>
                    <a:pt x="16290" y="59549"/>
                    <a:pt x="13391" y="57871"/>
                  </a:cubicBezTo>
                  <a:cubicBezTo>
                    <a:pt x="10045" y="55980"/>
                    <a:pt x="7699" y="52965"/>
                    <a:pt x="5915" y="49620"/>
                  </a:cubicBezTo>
                  <a:cubicBezTo>
                    <a:pt x="2569" y="43152"/>
                    <a:pt x="1900" y="35569"/>
                    <a:pt x="2685" y="28432"/>
                  </a:cubicBezTo>
                  <a:cubicBezTo>
                    <a:pt x="3461" y="21964"/>
                    <a:pt x="4800" y="15613"/>
                    <a:pt x="3800" y="9029"/>
                  </a:cubicBezTo>
                  <a:cubicBezTo>
                    <a:pt x="3238" y="5799"/>
                    <a:pt x="2016" y="2677"/>
                    <a:pt x="1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 name="Google Shape;161;p3"/>
          <p:cNvGrpSpPr/>
          <p:nvPr/>
        </p:nvGrpSpPr>
        <p:grpSpPr>
          <a:xfrm>
            <a:off x="-2" y="9"/>
            <a:ext cx="3985907" cy="3918269"/>
            <a:chOff x="2524675" y="238075"/>
            <a:chExt cx="1178600" cy="1158600"/>
          </a:xfrm>
        </p:grpSpPr>
        <p:sp>
          <p:nvSpPr>
            <p:cNvPr id="162" name="Google Shape;162;p3"/>
            <p:cNvSpPr/>
            <p:nvPr/>
          </p:nvSpPr>
          <p:spPr>
            <a:xfrm>
              <a:off x="3497400" y="667150"/>
              <a:ext cx="10425" cy="10450"/>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3"/>
            <p:cNvSpPr/>
            <p:nvPr/>
          </p:nvSpPr>
          <p:spPr>
            <a:xfrm>
              <a:off x="3513025" y="588975"/>
              <a:ext cx="18300" cy="18300"/>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3"/>
            <p:cNvSpPr/>
            <p:nvPr/>
          </p:nvSpPr>
          <p:spPr>
            <a:xfrm>
              <a:off x="3046675" y="353650"/>
              <a:ext cx="18225" cy="1822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3"/>
            <p:cNvSpPr/>
            <p:nvPr/>
          </p:nvSpPr>
          <p:spPr>
            <a:xfrm>
              <a:off x="3635525" y="746225"/>
              <a:ext cx="13900" cy="13000"/>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3"/>
            <p:cNvSpPr/>
            <p:nvPr/>
          </p:nvSpPr>
          <p:spPr>
            <a:xfrm>
              <a:off x="3680675" y="866075"/>
              <a:ext cx="6075" cy="5225"/>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3"/>
            <p:cNvSpPr/>
            <p:nvPr/>
          </p:nvSpPr>
          <p:spPr>
            <a:xfrm>
              <a:off x="3614675" y="940750"/>
              <a:ext cx="7800" cy="7825"/>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3"/>
            <p:cNvSpPr/>
            <p:nvPr/>
          </p:nvSpPr>
          <p:spPr>
            <a:xfrm>
              <a:off x="3370600" y="819175"/>
              <a:ext cx="7875" cy="7800"/>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3"/>
            <p:cNvSpPr/>
            <p:nvPr/>
          </p:nvSpPr>
          <p:spPr>
            <a:xfrm>
              <a:off x="3692825" y="971125"/>
              <a:ext cx="10450" cy="10450"/>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3"/>
            <p:cNvSpPr/>
            <p:nvPr/>
          </p:nvSpPr>
          <p:spPr>
            <a:xfrm>
              <a:off x="3678025" y="584675"/>
              <a:ext cx="11350" cy="10450"/>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3"/>
            <p:cNvSpPr/>
            <p:nvPr/>
          </p:nvSpPr>
          <p:spPr>
            <a:xfrm>
              <a:off x="3508725" y="484775"/>
              <a:ext cx="5225" cy="5225"/>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3"/>
            <p:cNvSpPr/>
            <p:nvPr/>
          </p:nvSpPr>
          <p:spPr>
            <a:xfrm>
              <a:off x="3587700" y="488250"/>
              <a:ext cx="7875" cy="8700"/>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3"/>
            <p:cNvSpPr/>
            <p:nvPr/>
          </p:nvSpPr>
          <p:spPr>
            <a:xfrm>
              <a:off x="2590675" y="721900"/>
              <a:ext cx="10450" cy="10450"/>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3"/>
            <p:cNvSpPr/>
            <p:nvPr/>
          </p:nvSpPr>
          <p:spPr>
            <a:xfrm>
              <a:off x="2643700" y="910325"/>
              <a:ext cx="7800" cy="7875"/>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3"/>
            <p:cNvSpPr/>
            <p:nvPr/>
          </p:nvSpPr>
          <p:spPr>
            <a:xfrm>
              <a:off x="2628050" y="473500"/>
              <a:ext cx="13025" cy="13925"/>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3"/>
            <p:cNvSpPr/>
            <p:nvPr/>
          </p:nvSpPr>
          <p:spPr>
            <a:xfrm>
              <a:off x="2711425" y="423125"/>
              <a:ext cx="11300" cy="10450"/>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3"/>
            <p:cNvSpPr/>
            <p:nvPr/>
          </p:nvSpPr>
          <p:spPr>
            <a:xfrm>
              <a:off x="2823450" y="422225"/>
              <a:ext cx="7875" cy="7875"/>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3"/>
            <p:cNvSpPr/>
            <p:nvPr/>
          </p:nvSpPr>
          <p:spPr>
            <a:xfrm>
              <a:off x="2628900" y="350175"/>
              <a:ext cx="24350" cy="23450"/>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3"/>
            <p:cNvSpPr/>
            <p:nvPr/>
          </p:nvSpPr>
          <p:spPr>
            <a:xfrm>
              <a:off x="2524675" y="617675"/>
              <a:ext cx="8700" cy="8725"/>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3"/>
            <p:cNvSpPr/>
            <p:nvPr/>
          </p:nvSpPr>
          <p:spPr>
            <a:xfrm>
              <a:off x="2675800" y="1010250"/>
              <a:ext cx="10450" cy="10425"/>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3"/>
            <p:cNvSpPr/>
            <p:nvPr/>
          </p:nvSpPr>
          <p:spPr>
            <a:xfrm>
              <a:off x="3659825" y="425700"/>
              <a:ext cx="15675" cy="1657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3"/>
            <p:cNvSpPr/>
            <p:nvPr/>
          </p:nvSpPr>
          <p:spPr>
            <a:xfrm>
              <a:off x="2648000" y="449175"/>
              <a:ext cx="31600" cy="26675"/>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3"/>
            <p:cNvSpPr/>
            <p:nvPr/>
          </p:nvSpPr>
          <p:spPr>
            <a:xfrm>
              <a:off x="3425350" y="388400"/>
              <a:ext cx="13000" cy="13025"/>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3"/>
            <p:cNvSpPr/>
            <p:nvPr/>
          </p:nvSpPr>
          <p:spPr>
            <a:xfrm>
              <a:off x="3446175" y="364000"/>
              <a:ext cx="30800" cy="26550"/>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3"/>
            <p:cNvSpPr/>
            <p:nvPr/>
          </p:nvSpPr>
          <p:spPr>
            <a:xfrm>
              <a:off x="3565125" y="564800"/>
              <a:ext cx="22600" cy="21175"/>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3"/>
            <p:cNvSpPr/>
            <p:nvPr/>
          </p:nvSpPr>
          <p:spPr>
            <a:xfrm>
              <a:off x="2581175" y="556825"/>
              <a:ext cx="23425" cy="20875"/>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3"/>
            <p:cNvSpPr/>
            <p:nvPr/>
          </p:nvSpPr>
          <p:spPr>
            <a:xfrm>
              <a:off x="2626325" y="995375"/>
              <a:ext cx="23450" cy="20950"/>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3"/>
            <p:cNvSpPr/>
            <p:nvPr/>
          </p:nvSpPr>
          <p:spPr>
            <a:xfrm>
              <a:off x="2681000" y="1163925"/>
              <a:ext cx="7875" cy="8700"/>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3"/>
            <p:cNvSpPr/>
            <p:nvPr/>
          </p:nvSpPr>
          <p:spPr>
            <a:xfrm>
              <a:off x="2713175" y="1264675"/>
              <a:ext cx="10450" cy="10450"/>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3"/>
            <p:cNvSpPr/>
            <p:nvPr/>
          </p:nvSpPr>
          <p:spPr>
            <a:xfrm>
              <a:off x="2663625" y="1249875"/>
              <a:ext cx="23525" cy="20875"/>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3"/>
            <p:cNvSpPr/>
            <p:nvPr/>
          </p:nvSpPr>
          <p:spPr>
            <a:xfrm>
              <a:off x="2814750" y="1231800"/>
              <a:ext cx="23500" cy="21175"/>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3"/>
            <p:cNvSpPr/>
            <p:nvPr/>
          </p:nvSpPr>
          <p:spPr>
            <a:xfrm>
              <a:off x="3113525" y="1375125"/>
              <a:ext cx="22600" cy="2155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3"/>
            <p:cNvSpPr/>
            <p:nvPr/>
          </p:nvSpPr>
          <p:spPr>
            <a:xfrm>
              <a:off x="3361900" y="880350"/>
              <a:ext cx="23500" cy="21325"/>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3"/>
            <p:cNvSpPr/>
            <p:nvPr/>
          </p:nvSpPr>
          <p:spPr>
            <a:xfrm>
              <a:off x="3550400" y="589850"/>
              <a:ext cx="13025" cy="11750"/>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3"/>
            <p:cNvSpPr/>
            <p:nvPr/>
          </p:nvSpPr>
          <p:spPr>
            <a:xfrm>
              <a:off x="2611525" y="679325"/>
              <a:ext cx="13100" cy="11750"/>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3"/>
            <p:cNvSpPr/>
            <p:nvPr/>
          </p:nvSpPr>
          <p:spPr>
            <a:xfrm>
              <a:off x="2570750" y="649975"/>
              <a:ext cx="13000" cy="1215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3"/>
            <p:cNvSpPr/>
            <p:nvPr/>
          </p:nvSpPr>
          <p:spPr>
            <a:xfrm>
              <a:off x="3485225" y="1249050"/>
              <a:ext cx="10450" cy="10425"/>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3"/>
            <p:cNvSpPr/>
            <p:nvPr/>
          </p:nvSpPr>
          <p:spPr>
            <a:xfrm>
              <a:off x="3353225" y="1236050"/>
              <a:ext cx="10450" cy="10450"/>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3"/>
            <p:cNvSpPr/>
            <p:nvPr/>
          </p:nvSpPr>
          <p:spPr>
            <a:xfrm>
              <a:off x="2971075" y="1280300"/>
              <a:ext cx="10450" cy="10450"/>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3"/>
            <p:cNvSpPr/>
            <p:nvPr/>
          </p:nvSpPr>
          <p:spPr>
            <a:xfrm>
              <a:off x="3506975" y="1206650"/>
              <a:ext cx="12175" cy="12200"/>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3"/>
            <p:cNvSpPr/>
            <p:nvPr/>
          </p:nvSpPr>
          <p:spPr>
            <a:xfrm>
              <a:off x="3465300" y="1177425"/>
              <a:ext cx="13000" cy="12125"/>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3"/>
            <p:cNvSpPr/>
            <p:nvPr/>
          </p:nvSpPr>
          <p:spPr>
            <a:xfrm>
              <a:off x="3586875" y="511650"/>
              <a:ext cx="13025" cy="11775"/>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3"/>
            <p:cNvSpPr/>
            <p:nvPr/>
          </p:nvSpPr>
          <p:spPr>
            <a:xfrm>
              <a:off x="2814750" y="337125"/>
              <a:ext cx="8725" cy="8700"/>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3"/>
            <p:cNvSpPr/>
            <p:nvPr/>
          </p:nvSpPr>
          <p:spPr>
            <a:xfrm>
              <a:off x="2886875" y="274600"/>
              <a:ext cx="16500" cy="1655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3"/>
            <p:cNvSpPr/>
            <p:nvPr/>
          </p:nvSpPr>
          <p:spPr>
            <a:xfrm>
              <a:off x="2814750" y="360550"/>
              <a:ext cx="13100" cy="11775"/>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3"/>
            <p:cNvSpPr/>
            <p:nvPr/>
          </p:nvSpPr>
          <p:spPr>
            <a:xfrm>
              <a:off x="3173475" y="406600"/>
              <a:ext cx="5225" cy="5225"/>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3"/>
            <p:cNvSpPr/>
            <p:nvPr/>
          </p:nvSpPr>
          <p:spPr>
            <a:xfrm>
              <a:off x="3332375" y="290225"/>
              <a:ext cx="5225" cy="5225"/>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3"/>
            <p:cNvSpPr/>
            <p:nvPr/>
          </p:nvSpPr>
          <p:spPr>
            <a:xfrm>
              <a:off x="3252475" y="410075"/>
              <a:ext cx="7875" cy="8700"/>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3"/>
            <p:cNvSpPr/>
            <p:nvPr/>
          </p:nvSpPr>
          <p:spPr>
            <a:xfrm>
              <a:off x="3174300" y="291125"/>
              <a:ext cx="8725" cy="7800"/>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3"/>
            <p:cNvSpPr/>
            <p:nvPr/>
          </p:nvSpPr>
          <p:spPr>
            <a:xfrm>
              <a:off x="3251650" y="433500"/>
              <a:ext cx="13000" cy="11775"/>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3"/>
            <p:cNvSpPr/>
            <p:nvPr/>
          </p:nvSpPr>
          <p:spPr>
            <a:xfrm>
              <a:off x="3001525" y="238075"/>
              <a:ext cx="13000" cy="11775"/>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3"/>
            <p:cNvSpPr/>
            <p:nvPr/>
          </p:nvSpPr>
          <p:spPr>
            <a:xfrm>
              <a:off x="3329800" y="871425"/>
              <a:ext cx="13025" cy="11975"/>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3"/>
            <p:cNvSpPr/>
            <p:nvPr/>
          </p:nvSpPr>
          <p:spPr>
            <a:xfrm>
              <a:off x="3656350" y="710775"/>
              <a:ext cx="13025" cy="1215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3"/>
            <p:cNvSpPr/>
            <p:nvPr/>
          </p:nvSpPr>
          <p:spPr>
            <a:xfrm>
              <a:off x="3354950" y="914000"/>
              <a:ext cx="12200" cy="1215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3"/>
            <p:cNvSpPr/>
            <p:nvPr/>
          </p:nvSpPr>
          <p:spPr>
            <a:xfrm>
              <a:off x="3649400" y="838225"/>
              <a:ext cx="13025" cy="11775"/>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6" name="Google Shape;216;p3"/>
          <p:cNvGrpSpPr/>
          <p:nvPr/>
        </p:nvGrpSpPr>
        <p:grpSpPr>
          <a:xfrm>
            <a:off x="5212442" y="3609126"/>
            <a:ext cx="3918269" cy="1521517"/>
            <a:chOff x="1302767" y="-2641999"/>
            <a:chExt cx="3918269" cy="1521517"/>
          </a:xfrm>
        </p:grpSpPr>
        <p:sp>
          <p:nvSpPr>
            <p:cNvPr id="217" name="Google Shape;217;p3"/>
            <p:cNvSpPr/>
            <p:nvPr/>
          </p:nvSpPr>
          <p:spPr>
            <a:xfrm rot="5400000" flipH="1">
              <a:off x="4768538" y="-1966464"/>
              <a:ext cx="61635" cy="6163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3"/>
            <p:cNvSpPr/>
            <p:nvPr/>
          </p:nvSpPr>
          <p:spPr>
            <a:xfrm rot="5400000" flipH="1">
              <a:off x="4571627" y="-1176537"/>
              <a:ext cx="26632" cy="26632"/>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3"/>
            <p:cNvSpPr/>
            <p:nvPr/>
          </p:nvSpPr>
          <p:spPr>
            <a:xfrm rot="5400000" flipH="1">
              <a:off x="1784814" y="-1196025"/>
              <a:ext cx="79475" cy="71612"/>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3"/>
            <p:cNvSpPr/>
            <p:nvPr/>
          </p:nvSpPr>
          <p:spPr>
            <a:xfrm rot="5400000" flipH="1">
              <a:off x="1300991" y="-2205565"/>
              <a:ext cx="76431" cy="7288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3"/>
            <p:cNvSpPr/>
            <p:nvPr/>
          </p:nvSpPr>
          <p:spPr>
            <a:xfrm rot="5400000" flipH="1">
              <a:off x="1660995" y="-1684499"/>
              <a:ext cx="35341" cy="35341"/>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3"/>
            <p:cNvSpPr/>
            <p:nvPr/>
          </p:nvSpPr>
          <p:spPr>
            <a:xfrm rot="5400000" flipH="1">
              <a:off x="4856594" y="-1149947"/>
              <a:ext cx="29507" cy="29423"/>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3"/>
            <p:cNvSpPr/>
            <p:nvPr/>
          </p:nvSpPr>
          <p:spPr>
            <a:xfrm rot="5400000" flipH="1">
              <a:off x="5041626" y="-1420288"/>
              <a:ext cx="55801" cy="5597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3"/>
            <p:cNvSpPr/>
            <p:nvPr/>
          </p:nvSpPr>
          <p:spPr>
            <a:xfrm rot="5400000" flipH="1">
              <a:off x="4764776" y="-1162545"/>
              <a:ext cx="44303" cy="39822"/>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3"/>
            <p:cNvSpPr/>
            <p:nvPr/>
          </p:nvSpPr>
          <p:spPr>
            <a:xfrm rot="5400000" flipH="1">
              <a:off x="4633431" y="-2351325"/>
              <a:ext cx="17670" cy="17670"/>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3"/>
            <p:cNvSpPr/>
            <p:nvPr/>
          </p:nvSpPr>
          <p:spPr>
            <a:xfrm rot="5400000" flipH="1">
              <a:off x="4611322" y="-2628852"/>
              <a:ext cx="26632" cy="29423"/>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3"/>
            <p:cNvSpPr/>
            <p:nvPr/>
          </p:nvSpPr>
          <p:spPr>
            <a:xfrm rot="5400000" flipH="1">
              <a:off x="5013683" y="-2364387"/>
              <a:ext cx="29507" cy="26379"/>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3"/>
            <p:cNvSpPr/>
            <p:nvPr/>
          </p:nvSpPr>
          <p:spPr>
            <a:xfrm rot="5400000" flipH="1">
              <a:off x="4518235" y="-2639928"/>
              <a:ext cx="43965" cy="39822"/>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3"/>
            <p:cNvSpPr/>
            <p:nvPr/>
          </p:nvSpPr>
          <p:spPr>
            <a:xfrm rot="5400000" flipH="1">
              <a:off x="5179143" y="-1794030"/>
              <a:ext cx="43965" cy="39822"/>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0" name="Google Shape;230;p3"/>
          <p:cNvGrpSpPr/>
          <p:nvPr/>
        </p:nvGrpSpPr>
        <p:grpSpPr>
          <a:xfrm>
            <a:off x="5212442" y="5926"/>
            <a:ext cx="3918269" cy="1521517"/>
            <a:chOff x="1302767" y="-2641999"/>
            <a:chExt cx="3918269" cy="1521517"/>
          </a:xfrm>
        </p:grpSpPr>
        <p:sp>
          <p:nvSpPr>
            <p:cNvPr id="231" name="Google Shape;231;p3"/>
            <p:cNvSpPr/>
            <p:nvPr/>
          </p:nvSpPr>
          <p:spPr>
            <a:xfrm rot="5400000" flipH="1">
              <a:off x="4768538" y="-1966464"/>
              <a:ext cx="61635" cy="6163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3"/>
            <p:cNvSpPr/>
            <p:nvPr/>
          </p:nvSpPr>
          <p:spPr>
            <a:xfrm rot="5400000" flipH="1">
              <a:off x="4571627" y="-1176537"/>
              <a:ext cx="26632" cy="26632"/>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3"/>
            <p:cNvSpPr/>
            <p:nvPr/>
          </p:nvSpPr>
          <p:spPr>
            <a:xfrm rot="5400000" flipH="1">
              <a:off x="1784814" y="-1196025"/>
              <a:ext cx="79475" cy="71612"/>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3"/>
            <p:cNvSpPr/>
            <p:nvPr/>
          </p:nvSpPr>
          <p:spPr>
            <a:xfrm rot="5400000" flipH="1">
              <a:off x="1300991" y="-2205565"/>
              <a:ext cx="76431" cy="7288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3"/>
            <p:cNvSpPr/>
            <p:nvPr/>
          </p:nvSpPr>
          <p:spPr>
            <a:xfrm rot="5400000" flipH="1">
              <a:off x="1660995" y="-1684499"/>
              <a:ext cx="35341" cy="35341"/>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3"/>
            <p:cNvSpPr/>
            <p:nvPr/>
          </p:nvSpPr>
          <p:spPr>
            <a:xfrm rot="5400000" flipH="1">
              <a:off x="4856594" y="-1149947"/>
              <a:ext cx="29507" cy="29423"/>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3"/>
            <p:cNvSpPr/>
            <p:nvPr/>
          </p:nvSpPr>
          <p:spPr>
            <a:xfrm rot="5400000" flipH="1">
              <a:off x="5041626" y="-1420288"/>
              <a:ext cx="55801" cy="5597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3"/>
            <p:cNvSpPr/>
            <p:nvPr/>
          </p:nvSpPr>
          <p:spPr>
            <a:xfrm rot="5400000" flipH="1">
              <a:off x="4764776" y="-1162545"/>
              <a:ext cx="44303" cy="39822"/>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3"/>
            <p:cNvSpPr/>
            <p:nvPr/>
          </p:nvSpPr>
          <p:spPr>
            <a:xfrm rot="5400000" flipH="1">
              <a:off x="4633431" y="-2351325"/>
              <a:ext cx="17670" cy="17670"/>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3"/>
            <p:cNvSpPr/>
            <p:nvPr/>
          </p:nvSpPr>
          <p:spPr>
            <a:xfrm rot="5400000" flipH="1">
              <a:off x="4611322" y="-2628852"/>
              <a:ext cx="26632" cy="29423"/>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3"/>
            <p:cNvSpPr/>
            <p:nvPr/>
          </p:nvSpPr>
          <p:spPr>
            <a:xfrm rot="5400000" flipH="1">
              <a:off x="5013683" y="-2364387"/>
              <a:ext cx="29507" cy="26379"/>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3"/>
            <p:cNvSpPr/>
            <p:nvPr/>
          </p:nvSpPr>
          <p:spPr>
            <a:xfrm rot="5400000" flipH="1">
              <a:off x="4518235" y="-2639928"/>
              <a:ext cx="43965" cy="39822"/>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3"/>
            <p:cNvSpPr/>
            <p:nvPr/>
          </p:nvSpPr>
          <p:spPr>
            <a:xfrm rot="5400000" flipH="1">
              <a:off x="5179143" y="-1794030"/>
              <a:ext cx="43965" cy="39822"/>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4" name="Google Shape;244;p3"/>
          <p:cNvSpPr/>
          <p:nvPr/>
        </p:nvSpPr>
        <p:spPr>
          <a:xfrm flipH="1">
            <a:off x="-13314" y="4415703"/>
            <a:ext cx="1716064" cy="727104"/>
          </a:xfrm>
          <a:custGeom>
            <a:avLst/>
            <a:gdLst/>
            <a:ahLst/>
            <a:cxnLst/>
            <a:rect l="l" t="t" r="r" b="b"/>
            <a:pathLst>
              <a:path w="15176" h="6430" extrusionOk="0">
                <a:moveTo>
                  <a:pt x="14851" y="1"/>
                </a:moveTo>
                <a:cubicBezTo>
                  <a:pt x="13065" y="1"/>
                  <a:pt x="13747" y="3704"/>
                  <a:pt x="11309" y="3704"/>
                </a:cubicBezTo>
                <a:cubicBezTo>
                  <a:pt x="10789" y="3704"/>
                  <a:pt x="10127" y="3536"/>
                  <a:pt x="9270" y="3128"/>
                </a:cubicBezTo>
                <a:cubicBezTo>
                  <a:pt x="8066" y="2566"/>
                  <a:pt x="6609" y="2262"/>
                  <a:pt x="5236" y="2262"/>
                </a:cubicBezTo>
                <a:cubicBezTo>
                  <a:pt x="2446" y="2262"/>
                  <a:pt x="1" y="3518"/>
                  <a:pt x="724" y="6429"/>
                </a:cubicBezTo>
                <a:lnTo>
                  <a:pt x="15175" y="6429"/>
                </a:lnTo>
                <a:lnTo>
                  <a:pt x="15175" y="37"/>
                </a:lnTo>
                <a:cubicBezTo>
                  <a:pt x="15059" y="13"/>
                  <a:pt x="14951" y="1"/>
                  <a:pt x="148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ext">
  <p:cSld name="CUSTOM_10">
    <p:spTree>
      <p:nvGrpSpPr>
        <p:cNvPr id="1" name="Shape 2009"/>
        <p:cNvGrpSpPr/>
        <p:nvPr/>
      </p:nvGrpSpPr>
      <p:grpSpPr>
        <a:xfrm>
          <a:off x="0" y="0"/>
          <a:ext cx="0" cy="0"/>
          <a:chOff x="0" y="0"/>
          <a:chExt cx="0" cy="0"/>
        </a:xfrm>
      </p:grpSpPr>
      <p:sp>
        <p:nvSpPr>
          <p:cNvPr id="2010" name="Google Shape;2010;p21"/>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2500"/>
              <a:buFont typeface="Montserrat Black"/>
              <a:buNone/>
              <a:defRPr sz="2500">
                <a:solidFill>
                  <a:schemeClr val="dk1"/>
                </a:solidFill>
                <a:latin typeface="Montserrat Black"/>
                <a:ea typeface="Montserrat Black"/>
                <a:cs typeface="Montserrat Black"/>
                <a:sym typeface="Montserrat Black"/>
              </a:defRPr>
            </a:lvl1pPr>
            <a:lvl2pPr lvl="1" algn="ctr" rtl="0">
              <a:spcBef>
                <a:spcPts val="0"/>
              </a:spcBef>
              <a:spcAft>
                <a:spcPts val="0"/>
              </a:spcAft>
              <a:buClr>
                <a:schemeClr val="dk1"/>
              </a:buClr>
              <a:buSzPts val="3500"/>
              <a:buNone/>
              <a:defRPr sz="3500">
                <a:solidFill>
                  <a:schemeClr val="dk1"/>
                </a:solidFill>
              </a:defRPr>
            </a:lvl2pPr>
            <a:lvl3pPr lvl="2" algn="ctr" rtl="0">
              <a:spcBef>
                <a:spcPts val="0"/>
              </a:spcBef>
              <a:spcAft>
                <a:spcPts val="0"/>
              </a:spcAft>
              <a:buClr>
                <a:schemeClr val="dk1"/>
              </a:buClr>
              <a:buSzPts val="3500"/>
              <a:buNone/>
              <a:defRPr sz="3500">
                <a:solidFill>
                  <a:schemeClr val="dk1"/>
                </a:solidFill>
              </a:defRPr>
            </a:lvl3pPr>
            <a:lvl4pPr lvl="3" algn="ctr" rtl="0">
              <a:spcBef>
                <a:spcPts val="0"/>
              </a:spcBef>
              <a:spcAft>
                <a:spcPts val="0"/>
              </a:spcAft>
              <a:buClr>
                <a:schemeClr val="dk1"/>
              </a:buClr>
              <a:buSzPts val="3500"/>
              <a:buNone/>
              <a:defRPr sz="3500">
                <a:solidFill>
                  <a:schemeClr val="dk1"/>
                </a:solidFill>
              </a:defRPr>
            </a:lvl4pPr>
            <a:lvl5pPr lvl="4" algn="ctr" rtl="0">
              <a:spcBef>
                <a:spcPts val="0"/>
              </a:spcBef>
              <a:spcAft>
                <a:spcPts val="0"/>
              </a:spcAft>
              <a:buClr>
                <a:schemeClr val="dk1"/>
              </a:buClr>
              <a:buSzPts val="3500"/>
              <a:buNone/>
              <a:defRPr sz="3500">
                <a:solidFill>
                  <a:schemeClr val="dk1"/>
                </a:solidFill>
              </a:defRPr>
            </a:lvl5pPr>
            <a:lvl6pPr lvl="5" algn="ctr" rtl="0">
              <a:spcBef>
                <a:spcPts val="0"/>
              </a:spcBef>
              <a:spcAft>
                <a:spcPts val="0"/>
              </a:spcAft>
              <a:buClr>
                <a:schemeClr val="dk1"/>
              </a:buClr>
              <a:buSzPts val="3500"/>
              <a:buNone/>
              <a:defRPr sz="3500">
                <a:solidFill>
                  <a:schemeClr val="dk1"/>
                </a:solidFill>
              </a:defRPr>
            </a:lvl6pPr>
            <a:lvl7pPr lvl="6" algn="ctr" rtl="0">
              <a:spcBef>
                <a:spcPts val="0"/>
              </a:spcBef>
              <a:spcAft>
                <a:spcPts val="0"/>
              </a:spcAft>
              <a:buClr>
                <a:schemeClr val="dk1"/>
              </a:buClr>
              <a:buSzPts val="3500"/>
              <a:buNone/>
              <a:defRPr sz="3500">
                <a:solidFill>
                  <a:schemeClr val="dk1"/>
                </a:solidFill>
              </a:defRPr>
            </a:lvl7pPr>
            <a:lvl8pPr lvl="7" algn="ctr" rtl="0">
              <a:spcBef>
                <a:spcPts val="0"/>
              </a:spcBef>
              <a:spcAft>
                <a:spcPts val="0"/>
              </a:spcAft>
              <a:buClr>
                <a:schemeClr val="dk1"/>
              </a:buClr>
              <a:buSzPts val="3500"/>
              <a:buNone/>
              <a:defRPr sz="3500">
                <a:solidFill>
                  <a:schemeClr val="dk1"/>
                </a:solidFill>
              </a:defRPr>
            </a:lvl8pPr>
            <a:lvl9pPr lvl="8" algn="ctr" rtl="0">
              <a:spcBef>
                <a:spcPts val="0"/>
              </a:spcBef>
              <a:spcAft>
                <a:spcPts val="0"/>
              </a:spcAft>
              <a:buClr>
                <a:schemeClr val="dk1"/>
              </a:buClr>
              <a:buSzPts val="3500"/>
              <a:buNone/>
              <a:defRPr sz="3500">
                <a:solidFill>
                  <a:schemeClr val="dk1"/>
                </a:solidFill>
              </a:defRPr>
            </a:lvl9pPr>
          </a:lstStyle>
          <a:p>
            <a:endParaRPr/>
          </a:p>
        </p:txBody>
      </p:sp>
      <p:sp>
        <p:nvSpPr>
          <p:cNvPr id="2011" name="Google Shape;2011;p21"/>
          <p:cNvSpPr txBox="1">
            <a:spLocks noGrp="1"/>
          </p:cNvSpPr>
          <p:nvPr>
            <p:ph type="body" idx="1"/>
          </p:nvPr>
        </p:nvSpPr>
        <p:spPr>
          <a:xfrm>
            <a:off x="1664725" y="1616400"/>
            <a:ext cx="5826300" cy="1934700"/>
          </a:xfrm>
          <a:prstGeom prst="rect">
            <a:avLst/>
          </a:prstGeom>
        </p:spPr>
        <p:txBody>
          <a:bodyPr spcFirstLastPara="1" wrap="square" lIns="91425" tIns="91425" rIns="91425" bIns="91425" anchor="t" anchorCtr="0">
            <a:noAutofit/>
          </a:bodyPr>
          <a:lstStyle>
            <a:lvl1pPr marL="457200" lvl="0" indent="-323850" rtl="0">
              <a:spcBef>
                <a:spcPts val="0"/>
              </a:spcBef>
              <a:spcAft>
                <a:spcPts val="0"/>
              </a:spcAft>
              <a:buSzPts val="1500"/>
              <a:buChar char="●"/>
              <a:defRPr sz="1500"/>
            </a:lvl1pPr>
            <a:lvl2pPr marL="914400" lvl="1" indent="-323850" rtl="0">
              <a:spcBef>
                <a:spcPts val="1000"/>
              </a:spcBef>
              <a:spcAft>
                <a:spcPts val="0"/>
              </a:spcAft>
              <a:buSzPts val="1500"/>
              <a:buChar char="○"/>
              <a:defRPr sz="1500"/>
            </a:lvl2pPr>
            <a:lvl3pPr marL="1371600" lvl="2" indent="-323850" rtl="0">
              <a:spcBef>
                <a:spcPts val="0"/>
              </a:spcBef>
              <a:spcAft>
                <a:spcPts val="0"/>
              </a:spcAft>
              <a:buSzPts val="1500"/>
              <a:buChar char="■"/>
              <a:defRPr sz="1500"/>
            </a:lvl3pPr>
            <a:lvl4pPr marL="1828800" lvl="3" indent="-323850" rtl="0">
              <a:spcBef>
                <a:spcPts val="0"/>
              </a:spcBef>
              <a:spcAft>
                <a:spcPts val="0"/>
              </a:spcAft>
              <a:buSzPts val="1500"/>
              <a:buChar char="●"/>
              <a:defRPr sz="1500"/>
            </a:lvl4pPr>
            <a:lvl5pPr marL="2286000" lvl="4" indent="-323850" rtl="0">
              <a:spcBef>
                <a:spcPts val="0"/>
              </a:spcBef>
              <a:spcAft>
                <a:spcPts val="0"/>
              </a:spcAft>
              <a:buSzPts val="1500"/>
              <a:buChar char="○"/>
              <a:defRPr sz="1500"/>
            </a:lvl5pPr>
            <a:lvl6pPr marL="2743200" lvl="5" indent="-323850" rtl="0">
              <a:spcBef>
                <a:spcPts val="0"/>
              </a:spcBef>
              <a:spcAft>
                <a:spcPts val="0"/>
              </a:spcAft>
              <a:buSzPts val="1500"/>
              <a:buChar char="■"/>
              <a:defRPr sz="1500"/>
            </a:lvl6pPr>
            <a:lvl7pPr marL="3200400" lvl="6" indent="-323850" rtl="0">
              <a:spcBef>
                <a:spcPts val="0"/>
              </a:spcBef>
              <a:spcAft>
                <a:spcPts val="0"/>
              </a:spcAft>
              <a:buSzPts val="1500"/>
              <a:buChar char="●"/>
              <a:defRPr sz="1500"/>
            </a:lvl7pPr>
            <a:lvl8pPr marL="3657600" lvl="7" indent="-323850" rtl="0">
              <a:spcBef>
                <a:spcPts val="0"/>
              </a:spcBef>
              <a:spcAft>
                <a:spcPts val="0"/>
              </a:spcAft>
              <a:buSzPts val="1500"/>
              <a:buChar char="○"/>
              <a:defRPr sz="1500"/>
            </a:lvl8pPr>
            <a:lvl9pPr marL="4114800" lvl="8" indent="-323850" rtl="0">
              <a:spcBef>
                <a:spcPts val="0"/>
              </a:spcBef>
              <a:spcAft>
                <a:spcPts val="0"/>
              </a:spcAft>
              <a:buSzPts val="1500"/>
              <a:buChar char="■"/>
              <a:defRPr sz="1500"/>
            </a:lvl9pPr>
          </a:lstStyle>
          <a:p>
            <a:endParaRPr/>
          </a:p>
        </p:txBody>
      </p:sp>
      <p:grpSp>
        <p:nvGrpSpPr>
          <p:cNvPr id="2012" name="Google Shape;2012;p21"/>
          <p:cNvGrpSpPr/>
          <p:nvPr/>
        </p:nvGrpSpPr>
        <p:grpSpPr>
          <a:xfrm flipH="1">
            <a:off x="10" y="2729122"/>
            <a:ext cx="3931697" cy="2414389"/>
            <a:chOff x="1076310" y="2571747"/>
            <a:chExt cx="3931697" cy="2414389"/>
          </a:xfrm>
        </p:grpSpPr>
        <p:sp>
          <p:nvSpPr>
            <p:cNvPr id="2013" name="Google Shape;2013;p21"/>
            <p:cNvSpPr/>
            <p:nvPr/>
          </p:nvSpPr>
          <p:spPr>
            <a:xfrm>
              <a:off x="1762126" y="2571747"/>
              <a:ext cx="3245871" cy="2349753"/>
            </a:xfrm>
            <a:custGeom>
              <a:avLst/>
              <a:gdLst/>
              <a:ahLst/>
              <a:cxnLst/>
              <a:rect l="l" t="t" r="r" b="b"/>
              <a:pathLst>
                <a:path w="26333" h="19063" extrusionOk="0">
                  <a:moveTo>
                    <a:pt x="25412" y="1"/>
                  </a:moveTo>
                  <a:cubicBezTo>
                    <a:pt x="22359" y="1"/>
                    <a:pt x="24734" y="5340"/>
                    <a:pt x="22109" y="5340"/>
                  </a:cubicBezTo>
                  <a:cubicBezTo>
                    <a:pt x="21690" y="5340"/>
                    <a:pt x="21144" y="5204"/>
                    <a:pt x="20427" y="4888"/>
                  </a:cubicBezTo>
                  <a:cubicBezTo>
                    <a:pt x="20150" y="4767"/>
                    <a:pt x="19905" y="4714"/>
                    <a:pt x="19685" y="4714"/>
                  </a:cubicBezTo>
                  <a:cubicBezTo>
                    <a:pt x="17927" y="4714"/>
                    <a:pt x="17797" y="8159"/>
                    <a:pt x="15642" y="8159"/>
                  </a:cubicBezTo>
                  <a:cubicBezTo>
                    <a:pt x="15202" y="8159"/>
                    <a:pt x="14676" y="8015"/>
                    <a:pt x="14035" y="7667"/>
                  </a:cubicBezTo>
                  <a:cubicBezTo>
                    <a:pt x="13530" y="7403"/>
                    <a:pt x="13035" y="7288"/>
                    <a:pt x="12567" y="7288"/>
                  </a:cubicBezTo>
                  <a:cubicBezTo>
                    <a:pt x="11003" y="7288"/>
                    <a:pt x="9742" y="8571"/>
                    <a:pt x="9449" y="9855"/>
                  </a:cubicBezTo>
                  <a:cubicBezTo>
                    <a:pt x="8824" y="12425"/>
                    <a:pt x="7573" y="14510"/>
                    <a:pt x="6287" y="14649"/>
                  </a:cubicBezTo>
                  <a:cubicBezTo>
                    <a:pt x="2813" y="15032"/>
                    <a:pt x="0" y="15830"/>
                    <a:pt x="0" y="19062"/>
                  </a:cubicBezTo>
                  <a:lnTo>
                    <a:pt x="26333" y="19062"/>
                  </a:lnTo>
                  <a:lnTo>
                    <a:pt x="26333" y="128"/>
                  </a:lnTo>
                  <a:cubicBezTo>
                    <a:pt x="25981" y="41"/>
                    <a:pt x="25676" y="1"/>
                    <a:pt x="25412" y="1"/>
                  </a:cubicBezTo>
                  <a:close/>
                </a:path>
              </a:pathLst>
            </a:custGeom>
            <a:solidFill>
              <a:srgbClr val="51B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14" name="Google Shape;2014;p21"/>
            <p:cNvGrpSpPr/>
            <p:nvPr/>
          </p:nvGrpSpPr>
          <p:grpSpPr>
            <a:xfrm rot="-5400000">
              <a:off x="2177753" y="2169309"/>
              <a:ext cx="1715384" cy="3918269"/>
              <a:chOff x="10706378" y="539509"/>
              <a:chExt cx="1715384" cy="3918269"/>
            </a:xfrm>
          </p:grpSpPr>
          <p:sp>
            <p:nvSpPr>
              <p:cNvPr id="2015" name="Google Shape;2015;p21"/>
              <p:cNvSpPr/>
              <p:nvPr/>
            </p:nvSpPr>
            <p:spPr>
              <a:xfrm rot="10800000" flipH="1">
                <a:off x="12377798" y="1239985"/>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21"/>
              <p:cNvSpPr/>
              <p:nvPr/>
            </p:nvSpPr>
            <p:spPr>
              <a:xfrm rot="10800000" flipH="1">
                <a:off x="12313119" y="3942123"/>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21"/>
              <p:cNvSpPr/>
              <p:nvPr/>
            </p:nvSpPr>
            <p:spPr>
              <a:xfrm rot="10800000" flipH="1">
                <a:off x="12242691" y="3905345"/>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21"/>
              <p:cNvSpPr/>
              <p:nvPr/>
            </p:nvSpPr>
            <p:spPr>
              <a:xfrm rot="10800000" flipH="1">
                <a:off x="12057532" y="2466178"/>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21"/>
              <p:cNvSpPr/>
              <p:nvPr/>
            </p:nvSpPr>
            <p:spPr>
              <a:xfrm rot="10800000" flipH="1">
                <a:off x="12028109" y="2213550"/>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21"/>
              <p:cNvSpPr/>
              <p:nvPr/>
            </p:nvSpPr>
            <p:spPr>
              <a:xfrm rot="10800000" flipH="1">
                <a:off x="12004605" y="2130778"/>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21"/>
              <p:cNvSpPr/>
              <p:nvPr/>
            </p:nvSpPr>
            <p:spPr>
              <a:xfrm rot="10800000" flipH="1">
                <a:off x="11998771" y="1047386"/>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21"/>
              <p:cNvSpPr/>
              <p:nvPr/>
            </p:nvSpPr>
            <p:spPr>
              <a:xfrm rot="10800000" flipH="1">
                <a:off x="11928258" y="4263742"/>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21"/>
              <p:cNvSpPr/>
              <p:nvPr/>
            </p:nvSpPr>
            <p:spPr>
              <a:xfrm rot="10800000" flipH="1">
                <a:off x="11919550" y="227535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21"/>
              <p:cNvSpPr/>
              <p:nvPr/>
            </p:nvSpPr>
            <p:spPr>
              <a:xfrm rot="10800000" flipH="1">
                <a:off x="11658045" y="3846669"/>
                <a:ext cx="26632" cy="29423"/>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21"/>
              <p:cNvSpPr/>
              <p:nvPr/>
            </p:nvSpPr>
            <p:spPr>
              <a:xfrm rot="10800000" flipH="1">
                <a:off x="11655255" y="3757049"/>
                <a:ext cx="43965" cy="39822"/>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21"/>
              <p:cNvSpPr/>
              <p:nvPr/>
            </p:nvSpPr>
            <p:spPr>
              <a:xfrm rot="10800000" flipH="1">
                <a:off x="11393665" y="4251990"/>
                <a:ext cx="29507" cy="26379"/>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21"/>
              <p:cNvSpPr/>
              <p:nvPr/>
            </p:nvSpPr>
            <p:spPr>
              <a:xfrm rot="10800000" flipH="1">
                <a:off x="11390875" y="3870173"/>
                <a:ext cx="17670" cy="17670"/>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21"/>
              <p:cNvSpPr/>
              <p:nvPr/>
            </p:nvSpPr>
            <p:spPr>
              <a:xfrm rot="10800000" flipH="1">
                <a:off x="11188130" y="539509"/>
                <a:ext cx="76431" cy="7288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21"/>
              <p:cNvSpPr/>
              <p:nvPr/>
            </p:nvSpPr>
            <p:spPr>
              <a:xfrm rot="10800000" flipH="1">
                <a:off x="10962050" y="4005280"/>
                <a:ext cx="61635" cy="6163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21"/>
              <p:cNvSpPr/>
              <p:nvPr/>
            </p:nvSpPr>
            <p:spPr>
              <a:xfrm rot="10800000" flipH="1">
                <a:off x="10809357" y="4417957"/>
                <a:ext cx="43965" cy="39822"/>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21"/>
              <p:cNvSpPr/>
              <p:nvPr/>
            </p:nvSpPr>
            <p:spPr>
              <a:xfrm rot="10800000" flipH="1">
                <a:off x="10706378" y="897737"/>
                <a:ext cx="35341" cy="35341"/>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32" name="Google Shape;2032;p21"/>
            <p:cNvSpPr/>
            <p:nvPr/>
          </p:nvSpPr>
          <p:spPr>
            <a:xfrm>
              <a:off x="3402350" y="3781000"/>
              <a:ext cx="1605658" cy="1140492"/>
            </a:xfrm>
            <a:custGeom>
              <a:avLst/>
              <a:gdLst/>
              <a:ahLst/>
              <a:cxnLst/>
              <a:rect l="l" t="t" r="r" b="b"/>
              <a:pathLst>
                <a:path w="19872" h="14115" extrusionOk="0">
                  <a:moveTo>
                    <a:pt x="17580" y="1"/>
                  </a:moveTo>
                  <a:cubicBezTo>
                    <a:pt x="15754" y="1"/>
                    <a:pt x="14606" y="2651"/>
                    <a:pt x="16189" y="6230"/>
                  </a:cubicBezTo>
                  <a:cubicBezTo>
                    <a:pt x="16973" y="7970"/>
                    <a:pt x="15814" y="9152"/>
                    <a:pt x="14477" y="9152"/>
                  </a:cubicBezTo>
                  <a:cubicBezTo>
                    <a:pt x="13625" y="9152"/>
                    <a:pt x="12700" y="8672"/>
                    <a:pt x="12159" y="7550"/>
                  </a:cubicBezTo>
                  <a:cubicBezTo>
                    <a:pt x="11482" y="6181"/>
                    <a:pt x="10157" y="5415"/>
                    <a:pt x="8843" y="5415"/>
                  </a:cubicBezTo>
                  <a:cubicBezTo>
                    <a:pt x="7388" y="5415"/>
                    <a:pt x="5948" y="6354"/>
                    <a:pt x="5420" y="8454"/>
                  </a:cubicBezTo>
                  <a:cubicBezTo>
                    <a:pt x="4619" y="11650"/>
                    <a:pt x="2571" y="14115"/>
                    <a:pt x="0" y="14115"/>
                  </a:cubicBezTo>
                  <a:lnTo>
                    <a:pt x="19871" y="14115"/>
                  </a:lnTo>
                  <a:lnTo>
                    <a:pt x="19593" y="983"/>
                  </a:lnTo>
                  <a:cubicBezTo>
                    <a:pt x="18898" y="306"/>
                    <a:pt x="18200" y="1"/>
                    <a:pt x="17580" y="1"/>
                  </a:cubicBez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3" name="Google Shape;2033;p21"/>
          <p:cNvGrpSpPr/>
          <p:nvPr/>
        </p:nvGrpSpPr>
        <p:grpSpPr>
          <a:xfrm rot="-5400000">
            <a:off x="-1007424" y="1007415"/>
            <a:ext cx="3277907" cy="1263055"/>
            <a:chOff x="1766764" y="-4125385"/>
            <a:chExt cx="3277907" cy="1263055"/>
          </a:xfrm>
        </p:grpSpPr>
        <p:sp>
          <p:nvSpPr>
            <p:cNvPr id="2034" name="Google Shape;2034;p21"/>
            <p:cNvSpPr/>
            <p:nvPr/>
          </p:nvSpPr>
          <p:spPr>
            <a:xfrm rot="5400000" flipH="1">
              <a:off x="3734649" y="-3464435"/>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21"/>
            <p:cNvSpPr/>
            <p:nvPr/>
          </p:nvSpPr>
          <p:spPr>
            <a:xfrm rot="5400000" flipH="1">
              <a:off x="3972439" y="-3543867"/>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21"/>
            <p:cNvSpPr/>
            <p:nvPr/>
          </p:nvSpPr>
          <p:spPr>
            <a:xfrm rot="5400000" flipH="1">
              <a:off x="3457037" y="-3941748"/>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21"/>
            <p:cNvSpPr/>
            <p:nvPr/>
          </p:nvSpPr>
          <p:spPr>
            <a:xfrm rot="5400000" flipH="1">
              <a:off x="3078095" y="-4068062"/>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21"/>
            <p:cNvSpPr/>
            <p:nvPr/>
          </p:nvSpPr>
          <p:spPr>
            <a:xfrm rot="5400000" flipH="1">
              <a:off x="2818238" y="-3852170"/>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21"/>
            <p:cNvSpPr/>
            <p:nvPr/>
          </p:nvSpPr>
          <p:spPr>
            <a:xfrm rot="5400000" flipH="1">
              <a:off x="3229308" y="-3026817"/>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21"/>
            <p:cNvSpPr/>
            <p:nvPr/>
          </p:nvSpPr>
          <p:spPr>
            <a:xfrm rot="5400000" flipH="1">
              <a:off x="2706594" y="-4125385"/>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21"/>
            <p:cNvSpPr/>
            <p:nvPr/>
          </p:nvSpPr>
          <p:spPr>
            <a:xfrm rot="5400000" flipH="1">
              <a:off x="4012007" y="-4076855"/>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21"/>
            <p:cNvSpPr/>
            <p:nvPr/>
          </p:nvSpPr>
          <p:spPr>
            <a:xfrm rot="5400000" flipH="1">
              <a:off x="4369051" y="-3485107"/>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21"/>
            <p:cNvSpPr/>
            <p:nvPr/>
          </p:nvSpPr>
          <p:spPr>
            <a:xfrm rot="5400000" flipH="1">
              <a:off x="4346942" y="-376254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21"/>
            <p:cNvSpPr/>
            <p:nvPr/>
          </p:nvSpPr>
          <p:spPr>
            <a:xfrm rot="5400000" flipH="1">
              <a:off x="4531974" y="-403297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21"/>
            <p:cNvSpPr/>
            <p:nvPr/>
          </p:nvSpPr>
          <p:spPr>
            <a:xfrm rot="5400000" flipH="1">
              <a:off x="4668645" y="-3229477"/>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21"/>
            <p:cNvSpPr/>
            <p:nvPr/>
          </p:nvSpPr>
          <p:spPr>
            <a:xfrm rot="5400000" flipH="1">
              <a:off x="4698194" y="-3352874"/>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21"/>
            <p:cNvSpPr/>
            <p:nvPr/>
          </p:nvSpPr>
          <p:spPr>
            <a:xfrm rot="5400000" flipH="1">
              <a:off x="4042064" y="-3732197"/>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21"/>
            <p:cNvSpPr/>
            <p:nvPr/>
          </p:nvSpPr>
          <p:spPr>
            <a:xfrm rot="5400000" flipH="1">
              <a:off x="2973130" y="-3046686"/>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21"/>
            <p:cNvSpPr/>
            <p:nvPr/>
          </p:nvSpPr>
          <p:spPr>
            <a:xfrm rot="5400000" flipH="1">
              <a:off x="3989475" y="-3650270"/>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21"/>
            <p:cNvSpPr/>
            <p:nvPr/>
          </p:nvSpPr>
          <p:spPr>
            <a:xfrm rot="5400000" flipH="1">
              <a:off x="1766721" y="-3423260"/>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21"/>
            <p:cNvSpPr/>
            <p:nvPr/>
          </p:nvSpPr>
          <p:spPr>
            <a:xfrm rot="5400000" flipH="1">
              <a:off x="1810644" y="-2976892"/>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21"/>
            <p:cNvSpPr/>
            <p:nvPr/>
          </p:nvSpPr>
          <p:spPr>
            <a:xfrm rot="5400000" flipH="1">
              <a:off x="1904195" y="-350273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21"/>
            <p:cNvSpPr/>
            <p:nvPr/>
          </p:nvSpPr>
          <p:spPr>
            <a:xfrm rot="5400000" flipH="1">
              <a:off x="2001763" y="-3363062"/>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21"/>
            <p:cNvSpPr/>
            <p:nvPr/>
          </p:nvSpPr>
          <p:spPr>
            <a:xfrm rot="5400000" flipH="1">
              <a:off x="4253897" y="-3773667"/>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21"/>
            <p:cNvSpPr/>
            <p:nvPr/>
          </p:nvSpPr>
          <p:spPr>
            <a:xfrm rot="5400000" flipH="1">
              <a:off x="5027000" y="-2888709"/>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21"/>
            <p:cNvSpPr/>
            <p:nvPr/>
          </p:nvSpPr>
          <p:spPr>
            <a:xfrm rot="5400000" flipH="1">
              <a:off x="3036836" y="-290460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21"/>
            <p:cNvSpPr/>
            <p:nvPr/>
          </p:nvSpPr>
          <p:spPr>
            <a:xfrm rot="5400000" flipH="1">
              <a:off x="3579842" y="-4009259"/>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21"/>
            <p:cNvSpPr/>
            <p:nvPr/>
          </p:nvSpPr>
          <p:spPr>
            <a:xfrm rot="5400000" flipH="1">
              <a:off x="2893951" y="-2988559"/>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21"/>
            <p:cNvSpPr/>
            <p:nvPr/>
          </p:nvSpPr>
          <p:spPr>
            <a:xfrm rot="5400000" flipH="1">
              <a:off x="3149453" y="-3985121"/>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Numbers and text">
  <p:cSld name="CUSTOM_11">
    <p:spTree>
      <p:nvGrpSpPr>
        <p:cNvPr id="1" name="Shape 2060"/>
        <p:cNvGrpSpPr/>
        <p:nvPr/>
      </p:nvGrpSpPr>
      <p:grpSpPr>
        <a:xfrm>
          <a:off x="0" y="0"/>
          <a:ext cx="0" cy="0"/>
          <a:chOff x="0" y="0"/>
          <a:chExt cx="0" cy="0"/>
        </a:xfrm>
      </p:grpSpPr>
      <p:sp>
        <p:nvSpPr>
          <p:cNvPr id="2061" name="Google Shape;2061;p22"/>
          <p:cNvSpPr txBox="1">
            <a:spLocks noGrp="1"/>
          </p:cNvSpPr>
          <p:nvPr>
            <p:ph type="title"/>
          </p:nvPr>
        </p:nvSpPr>
        <p:spPr>
          <a:xfrm>
            <a:off x="720000" y="1701825"/>
            <a:ext cx="3858900" cy="365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1600"/>
              <a:buFont typeface="Manjari"/>
              <a:buNone/>
              <a:defRPr sz="1500">
                <a:solidFill>
                  <a:schemeClr val="dk1"/>
                </a:solidFill>
                <a:latin typeface="Manjari"/>
                <a:ea typeface="Manjari"/>
                <a:cs typeface="Manjari"/>
                <a:sym typeface="Manjari"/>
              </a:defRPr>
            </a:lvl1pPr>
            <a:lvl2pPr lvl="1" algn="ctr" rtl="0">
              <a:spcBef>
                <a:spcPts val="0"/>
              </a:spcBef>
              <a:spcAft>
                <a:spcPts val="0"/>
              </a:spcAft>
              <a:buClr>
                <a:schemeClr val="dk1"/>
              </a:buClr>
              <a:buSzPts val="3500"/>
              <a:buFont typeface="Manjari"/>
              <a:buNone/>
              <a:defRPr sz="3500">
                <a:solidFill>
                  <a:schemeClr val="dk1"/>
                </a:solidFill>
                <a:latin typeface="Manjari"/>
                <a:ea typeface="Manjari"/>
                <a:cs typeface="Manjari"/>
                <a:sym typeface="Manjari"/>
              </a:defRPr>
            </a:lvl2pPr>
            <a:lvl3pPr lvl="2" algn="ctr" rtl="0">
              <a:spcBef>
                <a:spcPts val="0"/>
              </a:spcBef>
              <a:spcAft>
                <a:spcPts val="0"/>
              </a:spcAft>
              <a:buClr>
                <a:schemeClr val="dk1"/>
              </a:buClr>
              <a:buSzPts val="3500"/>
              <a:buFont typeface="Manjari"/>
              <a:buNone/>
              <a:defRPr sz="3500">
                <a:solidFill>
                  <a:schemeClr val="dk1"/>
                </a:solidFill>
                <a:latin typeface="Manjari"/>
                <a:ea typeface="Manjari"/>
                <a:cs typeface="Manjari"/>
                <a:sym typeface="Manjari"/>
              </a:defRPr>
            </a:lvl3pPr>
            <a:lvl4pPr lvl="3" algn="ctr" rtl="0">
              <a:spcBef>
                <a:spcPts val="0"/>
              </a:spcBef>
              <a:spcAft>
                <a:spcPts val="0"/>
              </a:spcAft>
              <a:buClr>
                <a:schemeClr val="dk1"/>
              </a:buClr>
              <a:buSzPts val="3500"/>
              <a:buFont typeface="Manjari"/>
              <a:buNone/>
              <a:defRPr sz="3500">
                <a:solidFill>
                  <a:schemeClr val="dk1"/>
                </a:solidFill>
                <a:latin typeface="Manjari"/>
                <a:ea typeface="Manjari"/>
                <a:cs typeface="Manjari"/>
                <a:sym typeface="Manjari"/>
              </a:defRPr>
            </a:lvl4pPr>
            <a:lvl5pPr lvl="4" algn="ctr" rtl="0">
              <a:spcBef>
                <a:spcPts val="0"/>
              </a:spcBef>
              <a:spcAft>
                <a:spcPts val="0"/>
              </a:spcAft>
              <a:buClr>
                <a:schemeClr val="dk1"/>
              </a:buClr>
              <a:buSzPts val="3500"/>
              <a:buFont typeface="Manjari"/>
              <a:buNone/>
              <a:defRPr sz="3500">
                <a:solidFill>
                  <a:schemeClr val="dk1"/>
                </a:solidFill>
                <a:latin typeface="Manjari"/>
                <a:ea typeface="Manjari"/>
                <a:cs typeface="Manjari"/>
                <a:sym typeface="Manjari"/>
              </a:defRPr>
            </a:lvl5pPr>
            <a:lvl6pPr lvl="5" algn="ctr" rtl="0">
              <a:spcBef>
                <a:spcPts val="0"/>
              </a:spcBef>
              <a:spcAft>
                <a:spcPts val="0"/>
              </a:spcAft>
              <a:buClr>
                <a:schemeClr val="dk1"/>
              </a:buClr>
              <a:buSzPts val="3500"/>
              <a:buFont typeface="Manjari"/>
              <a:buNone/>
              <a:defRPr sz="3500">
                <a:solidFill>
                  <a:schemeClr val="dk1"/>
                </a:solidFill>
                <a:latin typeface="Manjari"/>
                <a:ea typeface="Manjari"/>
                <a:cs typeface="Manjari"/>
                <a:sym typeface="Manjari"/>
              </a:defRPr>
            </a:lvl6pPr>
            <a:lvl7pPr lvl="6" algn="ctr" rtl="0">
              <a:spcBef>
                <a:spcPts val="0"/>
              </a:spcBef>
              <a:spcAft>
                <a:spcPts val="0"/>
              </a:spcAft>
              <a:buClr>
                <a:schemeClr val="dk1"/>
              </a:buClr>
              <a:buSzPts val="3500"/>
              <a:buFont typeface="Manjari"/>
              <a:buNone/>
              <a:defRPr sz="3500">
                <a:solidFill>
                  <a:schemeClr val="dk1"/>
                </a:solidFill>
                <a:latin typeface="Manjari"/>
                <a:ea typeface="Manjari"/>
                <a:cs typeface="Manjari"/>
                <a:sym typeface="Manjari"/>
              </a:defRPr>
            </a:lvl7pPr>
            <a:lvl8pPr lvl="7" algn="ctr" rtl="0">
              <a:spcBef>
                <a:spcPts val="0"/>
              </a:spcBef>
              <a:spcAft>
                <a:spcPts val="0"/>
              </a:spcAft>
              <a:buClr>
                <a:schemeClr val="dk1"/>
              </a:buClr>
              <a:buSzPts val="3500"/>
              <a:buFont typeface="Manjari"/>
              <a:buNone/>
              <a:defRPr sz="3500">
                <a:solidFill>
                  <a:schemeClr val="dk1"/>
                </a:solidFill>
                <a:latin typeface="Manjari"/>
                <a:ea typeface="Manjari"/>
                <a:cs typeface="Manjari"/>
                <a:sym typeface="Manjari"/>
              </a:defRPr>
            </a:lvl8pPr>
            <a:lvl9pPr lvl="8" algn="ctr" rtl="0">
              <a:spcBef>
                <a:spcPts val="0"/>
              </a:spcBef>
              <a:spcAft>
                <a:spcPts val="0"/>
              </a:spcAft>
              <a:buClr>
                <a:schemeClr val="dk1"/>
              </a:buClr>
              <a:buSzPts val="3500"/>
              <a:buFont typeface="Manjari"/>
              <a:buNone/>
              <a:defRPr sz="3500">
                <a:solidFill>
                  <a:schemeClr val="dk1"/>
                </a:solidFill>
                <a:latin typeface="Manjari"/>
                <a:ea typeface="Manjari"/>
                <a:cs typeface="Manjari"/>
                <a:sym typeface="Manjari"/>
              </a:defRPr>
            </a:lvl9pPr>
          </a:lstStyle>
          <a:p>
            <a:endParaRPr/>
          </a:p>
        </p:txBody>
      </p:sp>
      <p:sp>
        <p:nvSpPr>
          <p:cNvPr id="2062" name="Google Shape;2062;p22"/>
          <p:cNvSpPr txBox="1">
            <a:spLocks noGrp="1"/>
          </p:cNvSpPr>
          <p:nvPr>
            <p:ph type="title" idx="2" hasCustomPrompt="1"/>
          </p:nvPr>
        </p:nvSpPr>
        <p:spPr>
          <a:xfrm>
            <a:off x="713125" y="1371275"/>
            <a:ext cx="3858300" cy="2472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a:lvl1pPr>
            <a:lvl2pPr lvl="1" algn="ctr" rtl="0">
              <a:spcBef>
                <a:spcPts val="0"/>
              </a:spcBef>
              <a:spcAft>
                <a:spcPts val="0"/>
              </a:spcAft>
              <a:buSzPts val="2500"/>
              <a:buFont typeface="Staatliches"/>
              <a:buNone/>
              <a:defRPr sz="2500">
                <a:latin typeface="Staatliches"/>
                <a:ea typeface="Staatliches"/>
                <a:cs typeface="Staatliches"/>
                <a:sym typeface="Staatliches"/>
              </a:defRPr>
            </a:lvl2pPr>
            <a:lvl3pPr lvl="2" algn="ctr" rtl="0">
              <a:spcBef>
                <a:spcPts val="0"/>
              </a:spcBef>
              <a:spcAft>
                <a:spcPts val="0"/>
              </a:spcAft>
              <a:buSzPts val="2500"/>
              <a:buFont typeface="Staatliches"/>
              <a:buNone/>
              <a:defRPr sz="2500">
                <a:latin typeface="Staatliches"/>
                <a:ea typeface="Staatliches"/>
                <a:cs typeface="Staatliches"/>
                <a:sym typeface="Staatliches"/>
              </a:defRPr>
            </a:lvl3pPr>
            <a:lvl4pPr lvl="3" algn="ctr" rtl="0">
              <a:spcBef>
                <a:spcPts val="0"/>
              </a:spcBef>
              <a:spcAft>
                <a:spcPts val="0"/>
              </a:spcAft>
              <a:buSzPts val="2500"/>
              <a:buFont typeface="Staatliches"/>
              <a:buNone/>
              <a:defRPr sz="2500">
                <a:latin typeface="Staatliches"/>
                <a:ea typeface="Staatliches"/>
                <a:cs typeface="Staatliches"/>
                <a:sym typeface="Staatliches"/>
              </a:defRPr>
            </a:lvl4pPr>
            <a:lvl5pPr lvl="4" algn="ctr" rtl="0">
              <a:spcBef>
                <a:spcPts val="0"/>
              </a:spcBef>
              <a:spcAft>
                <a:spcPts val="0"/>
              </a:spcAft>
              <a:buSzPts val="2500"/>
              <a:buFont typeface="Staatliches"/>
              <a:buNone/>
              <a:defRPr sz="2500">
                <a:latin typeface="Staatliches"/>
                <a:ea typeface="Staatliches"/>
                <a:cs typeface="Staatliches"/>
                <a:sym typeface="Staatliches"/>
              </a:defRPr>
            </a:lvl5pPr>
            <a:lvl6pPr lvl="5" algn="ctr" rtl="0">
              <a:spcBef>
                <a:spcPts val="0"/>
              </a:spcBef>
              <a:spcAft>
                <a:spcPts val="0"/>
              </a:spcAft>
              <a:buSzPts val="2500"/>
              <a:buFont typeface="Staatliches"/>
              <a:buNone/>
              <a:defRPr sz="2500">
                <a:latin typeface="Staatliches"/>
                <a:ea typeface="Staatliches"/>
                <a:cs typeface="Staatliches"/>
                <a:sym typeface="Staatliches"/>
              </a:defRPr>
            </a:lvl6pPr>
            <a:lvl7pPr lvl="6" algn="ctr" rtl="0">
              <a:spcBef>
                <a:spcPts val="0"/>
              </a:spcBef>
              <a:spcAft>
                <a:spcPts val="0"/>
              </a:spcAft>
              <a:buSzPts val="2500"/>
              <a:buFont typeface="Staatliches"/>
              <a:buNone/>
              <a:defRPr sz="2500">
                <a:latin typeface="Staatliches"/>
                <a:ea typeface="Staatliches"/>
                <a:cs typeface="Staatliches"/>
                <a:sym typeface="Staatliches"/>
              </a:defRPr>
            </a:lvl7pPr>
            <a:lvl8pPr lvl="7" algn="ctr" rtl="0">
              <a:spcBef>
                <a:spcPts val="0"/>
              </a:spcBef>
              <a:spcAft>
                <a:spcPts val="0"/>
              </a:spcAft>
              <a:buSzPts val="2500"/>
              <a:buFont typeface="Staatliches"/>
              <a:buNone/>
              <a:defRPr sz="2500">
                <a:latin typeface="Staatliches"/>
                <a:ea typeface="Staatliches"/>
                <a:cs typeface="Staatliches"/>
                <a:sym typeface="Staatliches"/>
              </a:defRPr>
            </a:lvl8pPr>
            <a:lvl9pPr lvl="8" algn="ctr" rtl="0">
              <a:spcBef>
                <a:spcPts val="0"/>
              </a:spcBef>
              <a:spcAft>
                <a:spcPts val="0"/>
              </a:spcAft>
              <a:buSzPts val="2500"/>
              <a:buFont typeface="Staatliches"/>
              <a:buNone/>
              <a:defRPr sz="2500">
                <a:latin typeface="Staatliches"/>
                <a:ea typeface="Staatliches"/>
                <a:cs typeface="Staatliches"/>
                <a:sym typeface="Staatliches"/>
              </a:defRPr>
            </a:lvl9pPr>
          </a:lstStyle>
          <a:p>
            <a:r>
              <a:t>xx%</a:t>
            </a:r>
          </a:p>
        </p:txBody>
      </p:sp>
      <p:sp>
        <p:nvSpPr>
          <p:cNvPr id="2063" name="Google Shape;2063;p22"/>
          <p:cNvSpPr txBox="1">
            <a:spLocks noGrp="1"/>
          </p:cNvSpPr>
          <p:nvPr>
            <p:ph type="subTitle" idx="1"/>
          </p:nvPr>
        </p:nvSpPr>
        <p:spPr>
          <a:xfrm>
            <a:off x="4571999" y="1701825"/>
            <a:ext cx="3858300" cy="365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500">
                <a:solidFill>
                  <a:schemeClr val="dk1"/>
                </a:solidFill>
              </a:defRPr>
            </a:lvl1pPr>
            <a:lvl2pPr lvl="1" algn="ctr" rtl="0">
              <a:spcBef>
                <a:spcPts val="0"/>
              </a:spcBef>
              <a:spcAft>
                <a:spcPts val="0"/>
              </a:spcAft>
              <a:buNone/>
              <a:defRPr sz="1500">
                <a:solidFill>
                  <a:schemeClr val="dk1"/>
                </a:solidFill>
              </a:defRPr>
            </a:lvl2pPr>
            <a:lvl3pPr lvl="2" algn="ctr" rtl="0">
              <a:spcBef>
                <a:spcPts val="0"/>
              </a:spcBef>
              <a:spcAft>
                <a:spcPts val="0"/>
              </a:spcAft>
              <a:buNone/>
              <a:defRPr sz="1500">
                <a:solidFill>
                  <a:schemeClr val="dk1"/>
                </a:solidFill>
              </a:defRPr>
            </a:lvl3pPr>
            <a:lvl4pPr lvl="3" algn="ctr" rtl="0">
              <a:spcBef>
                <a:spcPts val="0"/>
              </a:spcBef>
              <a:spcAft>
                <a:spcPts val="0"/>
              </a:spcAft>
              <a:buNone/>
              <a:defRPr sz="1500">
                <a:solidFill>
                  <a:schemeClr val="dk1"/>
                </a:solidFill>
              </a:defRPr>
            </a:lvl4pPr>
            <a:lvl5pPr lvl="4" algn="ctr" rtl="0">
              <a:spcBef>
                <a:spcPts val="0"/>
              </a:spcBef>
              <a:spcAft>
                <a:spcPts val="0"/>
              </a:spcAft>
              <a:buNone/>
              <a:defRPr sz="1500">
                <a:solidFill>
                  <a:schemeClr val="dk1"/>
                </a:solidFill>
              </a:defRPr>
            </a:lvl5pPr>
            <a:lvl6pPr lvl="5" algn="ctr" rtl="0">
              <a:spcBef>
                <a:spcPts val="0"/>
              </a:spcBef>
              <a:spcAft>
                <a:spcPts val="0"/>
              </a:spcAft>
              <a:buNone/>
              <a:defRPr sz="1500">
                <a:solidFill>
                  <a:schemeClr val="dk1"/>
                </a:solidFill>
              </a:defRPr>
            </a:lvl6pPr>
            <a:lvl7pPr lvl="6" algn="ctr" rtl="0">
              <a:spcBef>
                <a:spcPts val="0"/>
              </a:spcBef>
              <a:spcAft>
                <a:spcPts val="0"/>
              </a:spcAft>
              <a:buNone/>
              <a:defRPr sz="1500">
                <a:solidFill>
                  <a:schemeClr val="dk1"/>
                </a:solidFill>
              </a:defRPr>
            </a:lvl7pPr>
            <a:lvl8pPr lvl="7" algn="ctr" rtl="0">
              <a:spcBef>
                <a:spcPts val="0"/>
              </a:spcBef>
              <a:spcAft>
                <a:spcPts val="0"/>
              </a:spcAft>
              <a:buNone/>
              <a:defRPr sz="1500">
                <a:solidFill>
                  <a:schemeClr val="dk1"/>
                </a:solidFill>
              </a:defRPr>
            </a:lvl8pPr>
            <a:lvl9pPr lvl="8" algn="ctr" rtl="0">
              <a:spcBef>
                <a:spcPts val="0"/>
              </a:spcBef>
              <a:spcAft>
                <a:spcPts val="0"/>
              </a:spcAft>
              <a:buNone/>
              <a:defRPr sz="1500">
                <a:solidFill>
                  <a:schemeClr val="dk1"/>
                </a:solidFill>
              </a:defRPr>
            </a:lvl9pPr>
          </a:lstStyle>
          <a:p>
            <a:endParaRPr/>
          </a:p>
        </p:txBody>
      </p:sp>
      <p:sp>
        <p:nvSpPr>
          <p:cNvPr id="2064" name="Google Shape;2064;p22"/>
          <p:cNvSpPr txBox="1">
            <a:spLocks noGrp="1"/>
          </p:cNvSpPr>
          <p:nvPr>
            <p:ph type="title" idx="3" hasCustomPrompt="1"/>
          </p:nvPr>
        </p:nvSpPr>
        <p:spPr>
          <a:xfrm>
            <a:off x="4571999" y="1371275"/>
            <a:ext cx="3858300" cy="2472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a:lvl1pPr>
            <a:lvl2pPr lvl="1" algn="ctr" rtl="0">
              <a:spcBef>
                <a:spcPts val="0"/>
              </a:spcBef>
              <a:spcAft>
                <a:spcPts val="0"/>
              </a:spcAft>
              <a:buSzPts val="2500"/>
              <a:buFont typeface="Staatliches"/>
              <a:buNone/>
              <a:defRPr sz="2500">
                <a:latin typeface="Staatliches"/>
                <a:ea typeface="Staatliches"/>
                <a:cs typeface="Staatliches"/>
                <a:sym typeface="Staatliches"/>
              </a:defRPr>
            </a:lvl2pPr>
            <a:lvl3pPr lvl="2" algn="ctr" rtl="0">
              <a:spcBef>
                <a:spcPts val="0"/>
              </a:spcBef>
              <a:spcAft>
                <a:spcPts val="0"/>
              </a:spcAft>
              <a:buSzPts val="2500"/>
              <a:buFont typeface="Staatliches"/>
              <a:buNone/>
              <a:defRPr sz="2500">
                <a:latin typeface="Staatliches"/>
                <a:ea typeface="Staatliches"/>
                <a:cs typeface="Staatliches"/>
                <a:sym typeface="Staatliches"/>
              </a:defRPr>
            </a:lvl3pPr>
            <a:lvl4pPr lvl="3" algn="ctr" rtl="0">
              <a:spcBef>
                <a:spcPts val="0"/>
              </a:spcBef>
              <a:spcAft>
                <a:spcPts val="0"/>
              </a:spcAft>
              <a:buSzPts val="2500"/>
              <a:buFont typeface="Staatliches"/>
              <a:buNone/>
              <a:defRPr sz="2500">
                <a:latin typeface="Staatliches"/>
                <a:ea typeface="Staatliches"/>
                <a:cs typeface="Staatliches"/>
                <a:sym typeface="Staatliches"/>
              </a:defRPr>
            </a:lvl4pPr>
            <a:lvl5pPr lvl="4" algn="ctr" rtl="0">
              <a:spcBef>
                <a:spcPts val="0"/>
              </a:spcBef>
              <a:spcAft>
                <a:spcPts val="0"/>
              </a:spcAft>
              <a:buSzPts val="2500"/>
              <a:buFont typeface="Staatliches"/>
              <a:buNone/>
              <a:defRPr sz="2500">
                <a:latin typeface="Staatliches"/>
                <a:ea typeface="Staatliches"/>
                <a:cs typeface="Staatliches"/>
                <a:sym typeface="Staatliches"/>
              </a:defRPr>
            </a:lvl5pPr>
            <a:lvl6pPr lvl="5" algn="ctr" rtl="0">
              <a:spcBef>
                <a:spcPts val="0"/>
              </a:spcBef>
              <a:spcAft>
                <a:spcPts val="0"/>
              </a:spcAft>
              <a:buSzPts val="2500"/>
              <a:buFont typeface="Staatliches"/>
              <a:buNone/>
              <a:defRPr sz="2500">
                <a:latin typeface="Staatliches"/>
                <a:ea typeface="Staatliches"/>
                <a:cs typeface="Staatliches"/>
                <a:sym typeface="Staatliches"/>
              </a:defRPr>
            </a:lvl6pPr>
            <a:lvl7pPr lvl="6" algn="ctr" rtl="0">
              <a:spcBef>
                <a:spcPts val="0"/>
              </a:spcBef>
              <a:spcAft>
                <a:spcPts val="0"/>
              </a:spcAft>
              <a:buSzPts val="2500"/>
              <a:buFont typeface="Staatliches"/>
              <a:buNone/>
              <a:defRPr sz="2500">
                <a:latin typeface="Staatliches"/>
                <a:ea typeface="Staatliches"/>
                <a:cs typeface="Staatliches"/>
                <a:sym typeface="Staatliches"/>
              </a:defRPr>
            </a:lvl7pPr>
            <a:lvl8pPr lvl="7" algn="ctr" rtl="0">
              <a:spcBef>
                <a:spcPts val="0"/>
              </a:spcBef>
              <a:spcAft>
                <a:spcPts val="0"/>
              </a:spcAft>
              <a:buSzPts val="2500"/>
              <a:buFont typeface="Staatliches"/>
              <a:buNone/>
              <a:defRPr sz="2500">
                <a:latin typeface="Staatliches"/>
                <a:ea typeface="Staatliches"/>
                <a:cs typeface="Staatliches"/>
                <a:sym typeface="Staatliches"/>
              </a:defRPr>
            </a:lvl8pPr>
            <a:lvl9pPr lvl="8" algn="ctr" rtl="0">
              <a:spcBef>
                <a:spcPts val="0"/>
              </a:spcBef>
              <a:spcAft>
                <a:spcPts val="0"/>
              </a:spcAft>
              <a:buSzPts val="2500"/>
              <a:buFont typeface="Staatliches"/>
              <a:buNone/>
              <a:defRPr sz="2500">
                <a:latin typeface="Staatliches"/>
                <a:ea typeface="Staatliches"/>
                <a:cs typeface="Staatliches"/>
                <a:sym typeface="Staatliches"/>
              </a:defRPr>
            </a:lvl9pPr>
          </a:lstStyle>
          <a:p>
            <a:r>
              <a:t>xx%</a:t>
            </a:r>
          </a:p>
        </p:txBody>
      </p:sp>
      <p:sp>
        <p:nvSpPr>
          <p:cNvPr id="2065" name="Google Shape;2065;p22"/>
          <p:cNvSpPr txBox="1">
            <a:spLocks noGrp="1"/>
          </p:cNvSpPr>
          <p:nvPr>
            <p:ph type="subTitle" idx="4"/>
          </p:nvPr>
        </p:nvSpPr>
        <p:spPr>
          <a:xfrm>
            <a:off x="2642550" y="3468706"/>
            <a:ext cx="3858900" cy="365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500">
                <a:solidFill>
                  <a:schemeClr val="dk1"/>
                </a:solidFill>
              </a:defRPr>
            </a:lvl1pPr>
            <a:lvl2pPr lvl="1" algn="ctr" rtl="0">
              <a:spcBef>
                <a:spcPts val="0"/>
              </a:spcBef>
              <a:spcAft>
                <a:spcPts val="0"/>
              </a:spcAft>
              <a:buNone/>
              <a:defRPr sz="1500">
                <a:solidFill>
                  <a:schemeClr val="dk1"/>
                </a:solidFill>
              </a:defRPr>
            </a:lvl2pPr>
            <a:lvl3pPr lvl="2" algn="ctr" rtl="0">
              <a:spcBef>
                <a:spcPts val="0"/>
              </a:spcBef>
              <a:spcAft>
                <a:spcPts val="0"/>
              </a:spcAft>
              <a:buNone/>
              <a:defRPr sz="1500">
                <a:solidFill>
                  <a:schemeClr val="dk1"/>
                </a:solidFill>
              </a:defRPr>
            </a:lvl3pPr>
            <a:lvl4pPr lvl="3" algn="ctr" rtl="0">
              <a:spcBef>
                <a:spcPts val="0"/>
              </a:spcBef>
              <a:spcAft>
                <a:spcPts val="0"/>
              </a:spcAft>
              <a:buNone/>
              <a:defRPr sz="1500">
                <a:solidFill>
                  <a:schemeClr val="dk1"/>
                </a:solidFill>
              </a:defRPr>
            </a:lvl4pPr>
            <a:lvl5pPr lvl="4" algn="ctr" rtl="0">
              <a:spcBef>
                <a:spcPts val="0"/>
              </a:spcBef>
              <a:spcAft>
                <a:spcPts val="0"/>
              </a:spcAft>
              <a:buNone/>
              <a:defRPr sz="1500">
                <a:solidFill>
                  <a:schemeClr val="dk1"/>
                </a:solidFill>
              </a:defRPr>
            </a:lvl5pPr>
            <a:lvl6pPr lvl="5" algn="ctr" rtl="0">
              <a:spcBef>
                <a:spcPts val="0"/>
              </a:spcBef>
              <a:spcAft>
                <a:spcPts val="0"/>
              </a:spcAft>
              <a:buNone/>
              <a:defRPr sz="1500">
                <a:solidFill>
                  <a:schemeClr val="dk1"/>
                </a:solidFill>
              </a:defRPr>
            </a:lvl6pPr>
            <a:lvl7pPr lvl="6" algn="ctr" rtl="0">
              <a:spcBef>
                <a:spcPts val="0"/>
              </a:spcBef>
              <a:spcAft>
                <a:spcPts val="0"/>
              </a:spcAft>
              <a:buNone/>
              <a:defRPr sz="1500">
                <a:solidFill>
                  <a:schemeClr val="dk1"/>
                </a:solidFill>
              </a:defRPr>
            </a:lvl7pPr>
            <a:lvl8pPr lvl="7" algn="ctr" rtl="0">
              <a:spcBef>
                <a:spcPts val="0"/>
              </a:spcBef>
              <a:spcAft>
                <a:spcPts val="0"/>
              </a:spcAft>
              <a:buNone/>
              <a:defRPr sz="1500">
                <a:solidFill>
                  <a:schemeClr val="dk1"/>
                </a:solidFill>
              </a:defRPr>
            </a:lvl8pPr>
            <a:lvl9pPr lvl="8" algn="ctr" rtl="0">
              <a:spcBef>
                <a:spcPts val="0"/>
              </a:spcBef>
              <a:spcAft>
                <a:spcPts val="0"/>
              </a:spcAft>
              <a:buNone/>
              <a:defRPr sz="1500">
                <a:solidFill>
                  <a:schemeClr val="dk1"/>
                </a:solidFill>
              </a:defRPr>
            </a:lvl9pPr>
          </a:lstStyle>
          <a:p>
            <a:endParaRPr/>
          </a:p>
        </p:txBody>
      </p:sp>
      <p:sp>
        <p:nvSpPr>
          <p:cNvPr id="2066" name="Google Shape;2066;p22"/>
          <p:cNvSpPr txBox="1">
            <a:spLocks noGrp="1"/>
          </p:cNvSpPr>
          <p:nvPr>
            <p:ph type="title" idx="5" hasCustomPrompt="1"/>
          </p:nvPr>
        </p:nvSpPr>
        <p:spPr>
          <a:xfrm>
            <a:off x="2327100" y="3019100"/>
            <a:ext cx="4489800" cy="2472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a:lvl1pPr>
            <a:lvl2pPr lvl="1" algn="ctr" rtl="0">
              <a:spcBef>
                <a:spcPts val="0"/>
              </a:spcBef>
              <a:spcAft>
                <a:spcPts val="0"/>
              </a:spcAft>
              <a:buSzPts val="2500"/>
              <a:buFont typeface="Staatliches"/>
              <a:buNone/>
              <a:defRPr sz="2500">
                <a:latin typeface="Staatliches"/>
                <a:ea typeface="Staatliches"/>
                <a:cs typeface="Staatliches"/>
                <a:sym typeface="Staatliches"/>
              </a:defRPr>
            </a:lvl2pPr>
            <a:lvl3pPr lvl="2" algn="ctr" rtl="0">
              <a:spcBef>
                <a:spcPts val="0"/>
              </a:spcBef>
              <a:spcAft>
                <a:spcPts val="0"/>
              </a:spcAft>
              <a:buSzPts val="2500"/>
              <a:buFont typeface="Staatliches"/>
              <a:buNone/>
              <a:defRPr sz="2500">
                <a:latin typeface="Staatliches"/>
                <a:ea typeface="Staatliches"/>
                <a:cs typeface="Staatliches"/>
                <a:sym typeface="Staatliches"/>
              </a:defRPr>
            </a:lvl3pPr>
            <a:lvl4pPr lvl="3" algn="ctr" rtl="0">
              <a:spcBef>
                <a:spcPts val="0"/>
              </a:spcBef>
              <a:spcAft>
                <a:spcPts val="0"/>
              </a:spcAft>
              <a:buSzPts val="2500"/>
              <a:buFont typeface="Staatliches"/>
              <a:buNone/>
              <a:defRPr sz="2500">
                <a:latin typeface="Staatliches"/>
                <a:ea typeface="Staatliches"/>
                <a:cs typeface="Staatliches"/>
                <a:sym typeface="Staatliches"/>
              </a:defRPr>
            </a:lvl4pPr>
            <a:lvl5pPr lvl="4" algn="ctr" rtl="0">
              <a:spcBef>
                <a:spcPts val="0"/>
              </a:spcBef>
              <a:spcAft>
                <a:spcPts val="0"/>
              </a:spcAft>
              <a:buSzPts val="2500"/>
              <a:buFont typeface="Staatliches"/>
              <a:buNone/>
              <a:defRPr sz="2500">
                <a:latin typeface="Staatliches"/>
                <a:ea typeface="Staatliches"/>
                <a:cs typeface="Staatliches"/>
                <a:sym typeface="Staatliches"/>
              </a:defRPr>
            </a:lvl5pPr>
            <a:lvl6pPr lvl="5" algn="ctr" rtl="0">
              <a:spcBef>
                <a:spcPts val="0"/>
              </a:spcBef>
              <a:spcAft>
                <a:spcPts val="0"/>
              </a:spcAft>
              <a:buSzPts val="2500"/>
              <a:buFont typeface="Staatliches"/>
              <a:buNone/>
              <a:defRPr sz="2500">
                <a:latin typeface="Staatliches"/>
                <a:ea typeface="Staatliches"/>
                <a:cs typeface="Staatliches"/>
                <a:sym typeface="Staatliches"/>
              </a:defRPr>
            </a:lvl6pPr>
            <a:lvl7pPr lvl="6" algn="ctr" rtl="0">
              <a:spcBef>
                <a:spcPts val="0"/>
              </a:spcBef>
              <a:spcAft>
                <a:spcPts val="0"/>
              </a:spcAft>
              <a:buSzPts val="2500"/>
              <a:buFont typeface="Staatliches"/>
              <a:buNone/>
              <a:defRPr sz="2500">
                <a:latin typeface="Staatliches"/>
                <a:ea typeface="Staatliches"/>
                <a:cs typeface="Staatliches"/>
                <a:sym typeface="Staatliches"/>
              </a:defRPr>
            </a:lvl7pPr>
            <a:lvl8pPr lvl="7" algn="ctr" rtl="0">
              <a:spcBef>
                <a:spcPts val="0"/>
              </a:spcBef>
              <a:spcAft>
                <a:spcPts val="0"/>
              </a:spcAft>
              <a:buSzPts val="2500"/>
              <a:buFont typeface="Staatliches"/>
              <a:buNone/>
              <a:defRPr sz="2500">
                <a:latin typeface="Staatliches"/>
                <a:ea typeface="Staatliches"/>
                <a:cs typeface="Staatliches"/>
                <a:sym typeface="Staatliches"/>
              </a:defRPr>
            </a:lvl8pPr>
            <a:lvl9pPr lvl="8" algn="ctr" rtl="0">
              <a:spcBef>
                <a:spcPts val="0"/>
              </a:spcBef>
              <a:spcAft>
                <a:spcPts val="0"/>
              </a:spcAft>
              <a:buSzPts val="2500"/>
              <a:buFont typeface="Staatliches"/>
              <a:buNone/>
              <a:defRPr sz="2500">
                <a:latin typeface="Staatliches"/>
                <a:ea typeface="Staatliches"/>
                <a:cs typeface="Staatliches"/>
                <a:sym typeface="Staatliches"/>
              </a:defRPr>
            </a:lvl9pPr>
          </a:lstStyle>
          <a:p>
            <a:r>
              <a:t>xx%</a:t>
            </a:r>
          </a:p>
        </p:txBody>
      </p:sp>
      <p:sp>
        <p:nvSpPr>
          <p:cNvPr id="2067" name="Google Shape;2067;p22"/>
          <p:cNvSpPr/>
          <p:nvPr/>
        </p:nvSpPr>
        <p:spPr>
          <a:xfrm rot="10800000">
            <a:off x="-26" y="5"/>
            <a:ext cx="2038372" cy="1475619"/>
          </a:xfrm>
          <a:custGeom>
            <a:avLst/>
            <a:gdLst/>
            <a:ahLst/>
            <a:cxnLst/>
            <a:rect l="l" t="t" r="r" b="b"/>
            <a:pathLst>
              <a:path w="26333" h="19063" extrusionOk="0">
                <a:moveTo>
                  <a:pt x="25412" y="1"/>
                </a:moveTo>
                <a:cubicBezTo>
                  <a:pt x="22359" y="1"/>
                  <a:pt x="24734" y="5340"/>
                  <a:pt x="22109" y="5340"/>
                </a:cubicBezTo>
                <a:cubicBezTo>
                  <a:pt x="21690" y="5340"/>
                  <a:pt x="21144" y="5204"/>
                  <a:pt x="20427" y="4888"/>
                </a:cubicBezTo>
                <a:cubicBezTo>
                  <a:pt x="20150" y="4767"/>
                  <a:pt x="19905" y="4714"/>
                  <a:pt x="19685" y="4714"/>
                </a:cubicBezTo>
                <a:cubicBezTo>
                  <a:pt x="17927" y="4714"/>
                  <a:pt x="17797" y="8159"/>
                  <a:pt x="15642" y="8159"/>
                </a:cubicBezTo>
                <a:cubicBezTo>
                  <a:pt x="15202" y="8159"/>
                  <a:pt x="14676" y="8015"/>
                  <a:pt x="14035" y="7667"/>
                </a:cubicBezTo>
                <a:cubicBezTo>
                  <a:pt x="13530" y="7403"/>
                  <a:pt x="13035" y="7288"/>
                  <a:pt x="12567" y="7288"/>
                </a:cubicBezTo>
                <a:cubicBezTo>
                  <a:pt x="11003" y="7288"/>
                  <a:pt x="9742" y="8571"/>
                  <a:pt x="9449" y="9855"/>
                </a:cubicBezTo>
                <a:cubicBezTo>
                  <a:pt x="8824" y="12425"/>
                  <a:pt x="7573" y="14510"/>
                  <a:pt x="6287" y="14649"/>
                </a:cubicBezTo>
                <a:cubicBezTo>
                  <a:pt x="2813" y="15032"/>
                  <a:pt x="0" y="15830"/>
                  <a:pt x="0" y="19062"/>
                </a:cubicBezTo>
                <a:lnTo>
                  <a:pt x="26333" y="19062"/>
                </a:lnTo>
                <a:lnTo>
                  <a:pt x="26333" y="128"/>
                </a:lnTo>
                <a:cubicBezTo>
                  <a:pt x="25981" y="41"/>
                  <a:pt x="25676" y="1"/>
                  <a:pt x="254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22"/>
          <p:cNvSpPr/>
          <p:nvPr/>
        </p:nvSpPr>
        <p:spPr>
          <a:xfrm flipH="1">
            <a:off x="13729" y="0"/>
            <a:ext cx="1398984" cy="543375"/>
          </a:xfrm>
          <a:custGeom>
            <a:avLst/>
            <a:gdLst/>
            <a:ahLst/>
            <a:cxnLst/>
            <a:rect l="l" t="t" r="r" b="b"/>
            <a:pathLst>
              <a:path w="25360" h="9850" extrusionOk="0">
                <a:moveTo>
                  <a:pt x="0" y="0"/>
                </a:moveTo>
                <a:cubicBezTo>
                  <a:pt x="710" y="2250"/>
                  <a:pt x="1522" y="3945"/>
                  <a:pt x="3789" y="3945"/>
                </a:cubicBezTo>
                <a:cubicBezTo>
                  <a:pt x="4182" y="3945"/>
                  <a:pt x="4620" y="3894"/>
                  <a:pt x="5108" y="3786"/>
                </a:cubicBezTo>
                <a:cubicBezTo>
                  <a:pt x="5297" y="3744"/>
                  <a:pt x="5474" y="3725"/>
                  <a:pt x="5643" y="3725"/>
                </a:cubicBezTo>
                <a:cubicBezTo>
                  <a:pt x="8212" y="3725"/>
                  <a:pt x="8708" y="8194"/>
                  <a:pt x="12434" y="8194"/>
                </a:cubicBezTo>
                <a:cubicBezTo>
                  <a:pt x="13207" y="8194"/>
                  <a:pt x="14118" y="8001"/>
                  <a:pt x="15216" y="7537"/>
                </a:cubicBezTo>
                <a:cubicBezTo>
                  <a:pt x="16209" y="7117"/>
                  <a:pt x="16981" y="6948"/>
                  <a:pt x="17615" y="6948"/>
                </a:cubicBezTo>
                <a:cubicBezTo>
                  <a:pt x="20241" y="6948"/>
                  <a:pt x="20510" y="9850"/>
                  <a:pt x="24406" y="9850"/>
                </a:cubicBezTo>
                <a:cubicBezTo>
                  <a:pt x="24702" y="9850"/>
                  <a:pt x="25019" y="9833"/>
                  <a:pt x="25360" y="9797"/>
                </a:cubicBezTo>
                <a:lnTo>
                  <a:pt x="253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22"/>
          <p:cNvSpPr/>
          <p:nvPr/>
        </p:nvSpPr>
        <p:spPr>
          <a:xfrm>
            <a:off x="5905501" y="2793747"/>
            <a:ext cx="3245871" cy="2349753"/>
          </a:xfrm>
          <a:custGeom>
            <a:avLst/>
            <a:gdLst/>
            <a:ahLst/>
            <a:cxnLst/>
            <a:rect l="l" t="t" r="r" b="b"/>
            <a:pathLst>
              <a:path w="26333" h="19063" extrusionOk="0">
                <a:moveTo>
                  <a:pt x="25412" y="1"/>
                </a:moveTo>
                <a:cubicBezTo>
                  <a:pt x="22359" y="1"/>
                  <a:pt x="24734" y="5340"/>
                  <a:pt x="22109" y="5340"/>
                </a:cubicBezTo>
                <a:cubicBezTo>
                  <a:pt x="21690" y="5340"/>
                  <a:pt x="21144" y="5204"/>
                  <a:pt x="20427" y="4888"/>
                </a:cubicBezTo>
                <a:cubicBezTo>
                  <a:pt x="20150" y="4767"/>
                  <a:pt x="19905" y="4714"/>
                  <a:pt x="19685" y="4714"/>
                </a:cubicBezTo>
                <a:cubicBezTo>
                  <a:pt x="17927" y="4714"/>
                  <a:pt x="17797" y="8159"/>
                  <a:pt x="15642" y="8159"/>
                </a:cubicBezTo>
                <a:cubicBezTo>
                  <a:pt x="15202" y="8159"/>
                  <a:pt x="14676" y="8015"/>
                  <a:pt x="14035" y="7667"/>
                </a:cubicBezTo>
                <a:cubicBezTo>
                  <a:pt x="13530" y="7403"/>
                  <a:pt x="13035" y="7288"/>
                  <a:pt x="12567" y="7288"/>
                </a:cubicBezTo>
                <a:cubicBezTo>
                  <a:pt x="11003" y="7288"/>
                  <a:pt x="9742" y="8571"/>
                  <a:pt x="9449" y="9855"/>
                </a:cubicBezTo>
                <a:cubicBezTo>
                  <a:pt x="8824" y="12425"/>
                  <a:pt x="7573" y="14510"/>
                  <a:pt x="6287" y="14649"/>
                </a:cubicBezTo>
                <a:cubicBezTo>
                  <a:pt x="2813" y="15032"/>
                  <a:pt x="0" y="15830"/>
                  <a:pt x="0" y="19062"/>
                </a:cubicBezTo>
                <a:lnTo>
                  <a:pt x="26333" y="19062"/>
                </a:lnTo>
                <a:lnTo>
                  <a:pt x="26333" y="128"/>
                </a:lnTo>
                <a:cubicBezTo>
                  <a:pt x="25981" y="41"/>
                  <a:pt x="25676" y="1"/>
                  <a:pt x="254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22"/>
          <p:cNvSpPr/>
          <p:nvPr/>
        </p:nvSpPr>
        <p:spPr>
          <a:xfrm>
            <a:off x="7545725" y="4003000"/>
            <a:ext cx="1605658" cy="1140492"/>
          </a:xfrm>
          <a:custGeom>
            <a:avLst/>
            <a:gdLst/>
            <a:ahLst/>
            <a:cxnLst/>
            <a:rect l="l" t="t" r="r" b="b"/>
            <a:pathLst>
              <a:path w="19872" h="14115" extrusionOk="0">
                <a:moveTo>
                  <a:pt x="17580" y="1"/>
                </a:moveTo>
                <a:cubicBezTo>
                  <a:pt x="15754" y="1"/>
                  <a:pt x="14606" y="2651"/>
                  <a:pt x="16189" y="6230"/>
                </a:cubicBezTo>
                <a:cubicBezTo>
                  <a:pt x="16973" y="7970"/>
                  <a:pt x="15814" y="9152"/>
                  <a:pt x="14477" y="9152"/>
                </a:cubicBezTo>
                <a:cubicBezTo>
                  <a:pt x="13625" y="9152"/>
                  <a:pt x="12700" y="8672"/>
                  <a:pt x="12159" y="7550"/>
                </a:cubicBezTo>
                <a:cubicBezTo>
                  <a:pt x="11482" y="6181"/>
                  <a:pt x="10157" y="5415"/>
                  <a:pt x="8843" y="5415"/>
                </a:cubicBezTo>
                <a:cubicBezTo>
                  <a:pt x="7388" y="5415"/>
                  <a:pt x="5948" y="6354"/>
                  <a:pt x="5420" y="8454"/>
                </a:cubicBezTo>
                <a:cubicBezTo>
                  <a:pt x="4619" y="11650"/>
                  <a:pt x="2571" y="14115"/>
                  <a:pt x="0" y="14115"/>
                </a:cubicBezTo>
                <a:lnTo>
                  <a:pt x="19871" y="14115"/>
                </a:lnTo>
                <a:lnTo>
                  <a:pt x="19593" y="983"/>
                </a:lnTo>
                <a:cubicBezTo>
                  <a:pt x="18898" y="306"/>
                  <a:pt x="18200" y="1"/>
                  <a:pt x="175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22"/>
          <p:cNvSpPr/>
          <p:nvPr/>
        </p:nvSpPr>
        <p:spPr>
          <a:xfrm rot="-5400000">
            <a:off x="7242794" y="327957"/>
            <a:ext cx="2223230" cy="1579186"/>
          </a:xfrm>
          <a:custGeom>
            <a:avLst/>
            <a:gdLst/>
            <a:ahLst/>
            <a:cxnLst/>
            <a:rect l="l" t="t" r="r" b="b"/>
            <a:pathLst>
              <a:path w="19872" h="14115" extrusionOk="0">
                <a:moveTo>
                  <a:pt x="17580" y="1"/>
                </a:moveTo>
                <a:cubicBezTo>
                  <a:pt x="15754" y="1"/>
                  <a:pt x="14606" y="2651"/>
                  <a:pt x="16189" y="6230"/>
                </a:cubicBezTo>
                <a:cubicBezTo>
                  <a:pt x="16973" y="7970"/>
                  <a:pt x="15814" y="9152"/>
                  <a:pt x="14477" y="9152"/>
                </a:cubicBezTo>
                <a:cubicBezTo>
                  <a:pt x="13625" y="9152"/>
                  <a:pt x="12700" y="8672"/>
                  <a:pt x="12159" y="7550"/>
                </a:cubicBezTo>
                <a:cubicBezTo>
                  <a:pt x="11482" y="6181"/>
                  <a:pt x="10157" y="5415"/>
                  <a:pt x="8843" y="5415"/>
                </a:cubicBezTo>
                <a:cubicBezTo>
                  <a:pt x="7388" y="5415"/>
                  <a:pt x="5948" y="6354"/>
                  <a:pt x="5420" y="8454"/>
                </a:cubicBezTo>
                <a:cubicBezTo>
                  <a:pt x="4619" y="11650"/>
                  <a:pt x="2571" y="14115"/>
                  <a:pt x="0" y="14115"/>
                </a:cubicBezTo>
                <a:lnTo>
                  <a:pt x="19871" y="14115"/>
                </a:lnTo>
                <a:lnTo>
                  <a:pt x="19593" y="983"/>
                </a:lnTo>
                <a:cubicBezTo>
                  <a:pt x="18898" y="306"/>
                  <a:pt x="18200" y="1"/>
                  <a:pt x="175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22"/>
          <p:cNvSpPr/>
          <p:nvPr/>
        </p:nvSpPr>
        <p:spPr>
          <a:xfrm rot="10800000" flipH="1">
            <a:off x="-13316" y="3126092"/>
            <a:ext cx="3025768" cy="2023351"/>
          </a:xfrm>
          <a:custGeom>
            <a:avLst/>
            <a:gdLst/>
            <a:ahLst/>
            <a:cxnLst/>
            <a:rect l="l" t="t" r="r" b="b"/>
            <a:pathLst>
              <a:path w="25325" h="16935" extrusionOk="0">
                <a:moveTo>
                  <a:pt x="1" y="0"/>
                </a:moveTo>
                <a:lnTo>
                  <a:pt x="1" y="16536"/>
                </a:lnTo>
                <a:cubicBezTo>
                  <a:pt x="809" y="16817"/>
                  <a:pt x="1503" y="16935"/>
                  <a:pt x="2110" y="16935"/>
                </a:cubicBezTo>
                <a:cubicBezTo>
                  <a:pt x="5299" y="16935"/>
                  <a:pt x="6085" y="13681"/>
                  <a:pt x="8364" y="13681"/>
                </a:cubicBezTo>
                <a:cubicBezTo>
                  <a:pt x="8710" y="13681"/>
                  <a:pt x="9091" y="13756"/>
                  <a:pt x="9519" y="13929"/>
                </a:cubicBezTo>
                <a:cubicBezTo>
                  <a:pt x="10552" y="14339"/>
                  <a:pt x="11392" y="14518"/>
                  <a:pt x="12083" y="14518"/>
                </a:cubicBezTo>
                <a:cubicBezTo>
                  <a:pt x="16729" y="14518"/>
                  <a:pt x="14586" y="6431"/>
                  <a:pt x="18874" y="6431"/>
                </a:cubicBezTo>
                <a:cubicBezTo>
                  <a:pt x="19024" y="6431"/>
                  <a:pt x="19183" y="6441"/>
                  <a:pt x="19349" y="6462"/>
                </a:cubicBezTo>
                <a:cubicBezTo>
                  <a:pt x="19633" y="6495"/>
                  <a:pt x="19899" y="6510"/>
                  <a:pt x="20148" y="6510"/>
                </a:cubicBezTo>
                <a:cubicBezTo>
                  <a:pt x="24889" y="6510"/>
                  <a:pt x="23476" y="824"/>
                  <a:pt x="253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22"/>
          <p:cNvSpPr/>
          <p:nvPr/>
        </p:nvSpPr>
        <p:spPr>
          <a:xfrm rot="10800000">
            <a:off x="-13308" y="4132062"/>
            <a:ext cx="2619371" cy="1017382"/>
          </a:xfrm>
          <a:custGeom>
            <a:avLst/>
            <a:gdLst/>
            <a:ahLst/>
            <a:cxnLst/>
            <a:rect l="l" t="t" r="r" b="b"/>
            <a:pathLst>
              <a:path w="25360" h="9850" extrusionOk="0">
                <a:moveTo>
                  <a:pt x="0" y="0"/>
                </a:moveTo>
                <a:cubicBezTo>
                  <a:pt x="710" y="2250"/>
                  <a:pt x="1522" y="3945"/>
                  <a:pt x="3789" y="3945"/>
                </a:cubicBezTo>
                <a:cubicBezTo>
                  <a:pt x="4182" y="3945"/>
                  <a:pt x="4620" y="3894"/>
                  <a:pt x="5108" y="3786"/>
                </a:cubicBezTo>
                <a:cubicBezTo>
                  <a:pt x="5297" y="3744"/>
                  <a:pt x="5474" y="3725"/>
                  <a:pt x="5643" y="3725"/>
                </a:cubicBezTo>
                <a:cubicBezTo>
                  <a:pt x="8212" y="3725"/>
                  <a:pt x="8708" y="8194"/>
                  <a:pt x="12434" y="8194"/>
                </a:cubicBezTo>
                <a:cubicBezTo>
                  <a:pt x="13207" y="8194"/>
                  <a:pt x="14118" y="8001"/>
                  <a:pt x="15216" y="7537"/>
                </a:cubicBezTo>
                <a:cubicBezTo>
                  <a:pt x="16209" y="7117"/>
                  <a:pt x="16981" y="6948"/>
                  <a:pt x="17615" y="6948"/>
                </a:cubicBezTo>
                <a:cubicBezTo>
                  <a:pt x="20241" y="6948"/>
                  <a:pt x="20510" y="9850"/>
                  <a:pt x="24406" y="9850"/>
                </a:cubicBezTo>
                <a:cubicBezTo>
                  <a:pt x="24702" y="9850"/>
                  <a:pt x="25019" y="9833"/>
                  <a:pt x="25360" y="9797"/>
                </a:cubicBezTo>
                <a:lnTo>
                  <a:pt x="253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74" name="Google Shape;2074;p22"/>
          <p:cNvGrpSpPr/>
          <p:nvPr/>
        </p:nvGrpSpPr>
        <p:grpSpPr>
          <a:xfrm rot="10800000">
            <a:off x="5290591" y="0"/>
            <a:ext cx="3840097" cy="2558635"/>
            <a:chOff x="235225" y="2771600"/>
            <a:chExt cx="3133750" cy="2088000"/>
          </a:xfrm>
        </p:grpSpPr>
        <p:sp>
          <p:nvSpPr>
            <p:cNvPr id="2075" name="Google Shape;2075;p22"/>
            <p:cNvSpPr/>
            <p:nvPr/>
          </p:nvSpPr>
          <p:spPr>
            <a:xfrm>
              <a:off x="2616250" y="4833875"/>
              <a:ext cx="390300" cy="25725"/>
            </a:xfrm>
            <a:custGeom>
              <a:avLst/>
              <a:gdLst/>
              <a:ahLst/>
              <a:cxnLst/>
              <a:rect l="l" t="t" r="r" b="b"/>
              <a:pathLst>
                <a:path w="15612" h="1029" extrusionOk="0">
                  <a:moveTo>
                    <a:pt x="7918" y="0"/>
                  </a:moveTo>
                  <a:cubicBezTo>
                    <a:pt x="6022" y="0"/>
                    <a:pt x="4126" y="195"/>
                    <a:pt x="2230" y="583"/>
                  </a:cubicBezTo>
                  <a:cubicBezTo>
                    <a:pt x="1445" y="699"/>
                    <a:pt x="776" y="922"/>
                    <a:pt x="0" y="1029"/>
                  </a:cubicBezTo>
                  <a:lnTo>
                    <a:pt x="15612" y="1029"/>
                  </a:lnTo>
                  <a:cubicBezTo>
                    <a:pt x="14943" y="806"/>
                    <a:pt x="14274" y="699"/>
                    <a:pt x="13605" y="583"/>
                  </a:cubicBezTo>
                  <a:cubicBezTo>
                    <a:pt x="11709" y="195"/>
                    <a:pt x="9813" y="0"/>
                    <a:pt x="79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22"/>
            <p:cNvSpPr/>
            <p:nvPr/>
          </p:nvSpPr>
          <p:spPr>
            <a:xfrm>
              <a:off x="235225" y="3025200"/>
              <a:ext cx="1299375" cy="1834400"/>
            </a:xfrm>
            <a:custGeom>
              <a:avLst/>
              <a:gdLst/>
              <a:ahLst/>
              <a:cxnLst/>
              <a:rect l="l" t="t" r="r" b="b"/>
              <a:pathLst>
                <a:path w="51975" h="73376" extrusionOk="0">
                  <a:moveTo>
                    <a:pt x="116" y="0"/>
                  </a:moveTo>
                  <a:lnTo>
                    <a:pt x="116" y="73376"/>
                  </a:lnTo>
                  <a:lnTo>
                    <a:pt x="51974" y="73376"/>
                  </a:lnTo>
                  <a:cubicBezTo>
                    <a:pt x="50297" y="72930"/>
                    <a:pt x="48629" y="72376"/>
                    <a:pt x="47067" y="71814"/>
                  </a:cubicBezTo>
                  <a:cubicBezTo>
                    <a:pt x="43945" y="70922"/>
                    <a:pt x="40823" y="69584"/>
                    <a:pt x="38592" y="67247"/>
                  </a:cubicBezTo>
                  <a:cubicBezTo>
                    <a:pt x="36469" y="64901"/>
                    <a:pt x="34462" y="62340"/>
                    <a:pt x="31679" y="60779"/>
                  </a:cubicBezTo>
                  <a:cubicBezTo>
                    <a:pt x="28110" y="58879"/>
                    <a:pt x="24203" y="58772"/>
                    <a:pt x="20411" y="57987"/>
                  </a:cubicBezTo>
                  <a:cubicBezTo>
                    <a:pt x="16843" y="57318"/>
                    <a:pt x="13498" y="56203"/>
                    <a:pt x="10598" y="53972"/>
                  </a:cubicBezTo>
                  <a:cubicBezTo>
                    <a:pt x="4246" y="49066"/>
                    <a:pt x="1231" y="41706"/>
                    <a:pt x="562" y="33900"/>
                  </a:cubicBezTo>
                  <a:cubicBezTo>
                    <a:pt x="0" y="26094"/>
                    <a:pt x="2462" y="18511"/>
                    <a:pt x="2239" y="10705"/>
                  </a:cubicBezTo>
                  <a:cubicBezTo>
                    <a:pt x="2239" y="7137"/>
                    <a:pt x="1677" y="3461"/>
                    <a:pt x="232" y="223"/>
                  </a:cubicBezTo>
                  <a:cubicBezTo>
                    <a:pt x="232" y="223"/>
                    <a:pt x="116" y="116"/>
                    <a:pt x="1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22"/>
            <p:cNvSpPr/>
            <p:nvPr/>
          </p:nvSpPr>
          <p:spPr>
            <a:xfrm>
              <a:off x="238125" y="2771600"/>
              <a:ext cx="3130850" cy="2088000"/>
            </a:xfrm>
            <a:custGeom>
              <a:avLst/>
              <a:gdLst/>
              <a:ahLst/>
              <a:cxnLst/>
              <a:rect l="l" t="t" r="r" b="b"/>
              <a:pathLst>
                <a:path w="125234" h="83520" extrusionOk="0">
                  <a:moveTo>
                    <a:pt x="0" y="1"/>
                  </a:moveTo>
                  <a:lnTo>
                    <a:pt x="0" y="6915"/>
                  </a:lnTo>
                  <a:cubicBezTo>
                    <a:pt x="1900" y="9591"/>
                    <a:pt x="3122" y="12713"/>
                    <a:pt x="3684" y="15943"/>
                  </a:cubicBezTo>
                  <a:cubicBezTo>
                    <a:pt x="4684" y="22527"/>
                    <a:pt x="3345" y="28878"/>
                    <a:pt x="2569" y="35346"/>
                  </a:cubicBezTo>
                  <a:cubicBezTo>
                    <a:pt x="1784" y="42483"/>
                    <a:pt x="2453" y="50066"/>
                    <a:pt x="5799" y="56534"/>
                  </a:cubicBezTo>
                  <a:cubicBezTo>
                    <a:pt x="7583" y="59879"/>
                    <a:pt x="9929" y="62894"/>
                    <a:pt x="13275" y="64785"/>
                  </a:cubicBezTo>
                  <a:cubicBezTo>
                    <a:pt x="16174" y="66463"/>
                    <a:pt x="19519" y="67239"/>
                    <a:pt x="22865" y="67801"/>
                  </a:cubicBezTo>
                  <a:cubicBezTo>
                    <a:pt x="26433" y="68247"/>
                    <a:pt x="29886" y="68800"/>
                    <a:pt x="32901" y="70807"/>
                  </a:cubicBezTo>
                  <a:cubicBezTo>
                    <a:pt x="35907" y="72814"/>
                    <a:pt x="38137" y="75830"/>
                    <a:pt x="41260" y="77721"/>
                  </a:cubicBezTo>
                  <a:cubicBezTo>
                    <a:pt x="44828" y="79844"/>
                    <a:pt x="49182" y="80736"/>
                    <a:pt x="53080" y="81851"/>
                  </a:cubicBezTo>
                  <a:cubicBezTo>
                    <a:pt x="55203" y="82405"/>
                    <a:pt x="57434" y="82967"/>
                    <a:pt x="59548" y="83520"/>
                  </a:cubicBezTo>
                  <a:lnTo>
                    <a:pt x="86311" y="83520"/>
                  </a:lnTo>
                  <a:cubicBezTo>
                    <a:pt x="89880" y="82851"/>
                    <a:pt x="93341" y="81958"/>
                    <a:pt x="96909" y="81289"/>
                  </a:cubicBezTo>
                  <a:cubicBezTo>
                    <a:pt x="98997" y="80874"/>
                    <a:pt x="101118" y="80647"/>
                    <a:pt x="103238" y="80647"/>
                  </a:cubicBezTo>
                  <a:cubicBezTo>
                    <a:pt x="105077" y="80647"/>
                    <a:pt x="106915" y="80818"/>
                    <a:pt x="108730" y="81182"/>
                  </a:cubicBezTo>
                  <a:cubicBezTo>
                    <a:pt x="111183" y="81735"/>
                    <a:pt x="113413" y="82520"/>
                    <a:pt x="115751" y="83520"/>
                  </a:cubicBezTo>
                  <a:lnTo>
                    <a:pt x="125234" y="83520"/>
                  </a:lnTo>
                  <a:cubicBezTo>
                    <a:pt x="124342" y="82744"/>
                    <a:pt x="123449" y="82074"/>
                    <a:pt x="122557" y="81405"/>
                  </a:cubicBezTo>
                  <a:cubicBezTo>
                    <a:pt x="115864" y="76771"/>
                    <a:pt x="107818" y="74901"/>
                    <a:pt x="99819" y="74901"/>
                  </a:cubicBezTo>
                  <a:cubicBezTo>
                    <a:pt x="95685" y="74901"/>
                    <a:pt x="91564" y="75400"/>
                    <a:pt x="87649" y="76276"/>
                  </a:cubicBezTo>
                  <a:cubicBezTo>
                    <a:pt x="83004" y="77261"/>
                    <a:pt x="78181" y="79000"/>
                    <a:pt x="73516" y="79000"/>
                  </a:cubicBezTo>
                  <a:cubicBezTo>
                    <a:pt x="70791" y="79000"/>
                    <a:pt x="68120" y="78406"/>
                    <a:pt x="65570" y="76722"/>
                  </a:cubicBezTo>
                  <a:cubicBezTo>
                    <a:pt x="62563" y="74599"/>
                    <a:pt x="60556" y="71253"/>
                    <a:pt x="57880" y="68693"/>
                  </a:cubicBezTo>
                  <a:cubicBezTo>
                    <a:pt x="54980" y="65901"/>
                    <a:pt x="51635" y="64232"/>
                    <a:pt x="47844" y="63447"/>
                  </a:cubicBezTo>
                  <a:cubicBezTo>
                    <a:pt x="44235" y="62797"/>
                    <a:pt x="40508" y="62755"/>
                    <a:pt x="36769" y="62755"/>
                  </a:cubicBezTo>
                  <a:cubicBezTo>
                    <a:pt x="36218" y="62755"/>
                    <a:pt x="35666" y="62756"/>
                    <a:pt x="35115" y="62756"/>
                  </a:cubicBezTo>
                  <a:cubicBezTo>
                    <a:pt x="29809" y="62756"/>
                    <a:pt x="24510" y="62672"/>
                    <a:pt x="19519" y="60887"/>
                  </a:cubicBezTo>
                  <a:cubicBezTo>
                    <a:pt x="9367" y="57203"/>
                    <a:pt x="5915" y="47505"/>
                    <a:pt x="7253" y="36131"/>
                  </a:cubicBezTo>
                  <a:cubicBezTo>
                    <a:pt x="8698" y="24311"/>
                    <a:pt x="11374" y="14498"/>
                    <a:pt x="3791" y="4568"/>
                  </a:cubicBezTo>
                  <a:cubicBezTo>
                    <a:pt x="2676" y="3123"/>
                    <a:pt x="1338" y="1562"/>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22"/>
            <p:cNvSpPr/>
            <p:nvPr/>
          </p:nvSpPr>
          <p:spPr>
            <a:xfrm>
              <a:off x="2395900" y="4787775"/>
              <a:ext cx="736000" cy="71825"/>
            </a:xfrm>
            <a:custGeom>
              <a:avLst/>
              <a:gdLst/>
              <a:ahLst/>
              <a:cxnLst/>
              <a:rect l="l" t="t" r="r" b="b"/>
              <a:pathLst>
                <a:path w="29440" h="2873" extrusionOk="0">
                  <a:moveTo>
                    <a:pt x="16927" y="0"/>
                  </a:moveTo>
                  <a:cubicBezTo>
                    <a:pt x="14807" y="0"/>
                    <a:pt x="12686" y="227"/>
                    <a:pt x="10598" y="642"/>
                  </a:cubicBezTo>
                  <a:cubicBezTo>
                    <a:pt x="7030" y="1311"/>
                    <a:pt x="3569" y="2204"/>
                    <a:pt x="0" y="2873"/>
                  </a:cubicBezTo>
                  <a:lnTo>
                    <a:pt x="8814" y="2873"/>
                  </a:lnTo>
                  <a:cubicBezTo>
                    <a:pt x="9590" y="2766"/>
                    <a:pt x="10259" y="2543"/>
                    <a:pt x="11044" y="2427"/>
                  </a:cubicBezTo>
                  <a:cubicBezTo>
                    <a:pt x="12940" y="2039"/>
                    <a:pt x="14836" y="1844"/>
                    <a:pt x="16732" y="1844"/>
                  </a:cubicBezTo>
                  <a:cubicBezTo>
                    <a:pt x="18627" y="1844"/>
                    <a:pt x="20523" y="2039"/>
                    <a:pt x="22419" y="2427"/>
                  </a:cubicBezTo>
                  <a:cubicBezTo>
                    <a:pt x="23088" y="2543"/>
                    <a:pt x="23757" y="2650"/>
                    <a:pt x="24426" y="2873"/>
                  </a:cubicBezTo>
                  <a:lnTo>
                    <a:pt x="29440" y="2873"/>
                  </a:lnTo>
                  <a:cubicBezTo>
                    <a:pt x="27102" y="1873"/>
                    <a:pt x="24872" y="1088"/>
                    <a:pt x="22419" y="535"/>
                  </a:cubicBezTo>
                  <a:cubicBezTo>
                    <a:pt x="20604" y="171"/>
                    <a:pt x="18766" y="0"/>
                    <a:pt x="169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22"/>
            <p:cNvSpPr/>
            <p:nvPr/>
          </p:nvSpPr>
          <p:spPr>
            <a:xfrm>
              <a:off x="235225" y="2944450"/>
              <a:ext cx="1491600" cy="1915150"/>
            </a:xfrm>
            <a:custGeom>
              <a:avLst/>
              <a:gdLst/>
              <a:ahLst/>
              <a:cxnLst/>
              <a:rect l="l" t="t" r="r" b="b"/>
              <a:pathLst>
                <a:path w="59664" h="76606" extrusionOk="0">
                  <a:moveTo>
                    <a:pt x="116" y="1"/>
                  </a:moveTo>
                  <a:lnTo>
                    <a:pt x="116" y="3230"/>
                  </a:lnTo>
                  <a:cubicBezTo>
                    <a:pt x="116" y="3346"/>
                    <a:pt x="232" y="3453"/>
                    <a:pt x="232" y="3453"/>
                  </a:cubicBezTo>
                  <a:cubicBezTo>
                    <a:pt x="1677" y="6691"/>
                    <a:pt x="2239" y="10367"/>
                    <a:pt x="2239" y="13935"/>
                  </a:cubicBezTo>
                  <a:cubicBezTo>
                    <a:pt x="2462" y="21741"/>
                    <a:pt x="0" y="29324"/>
                    <a:pt x="562" y="37130"/>
                  </a:cubicBezTo>
                  <a:cubicBezTo>
                    <a:pt x="1231" y="44936"/>
                    <a:pt x="4246" y="52296"/>
                    <a:pt x="10598" y="57202"/>
                  </a:cubicBezTo>
                  <a:cubicBezTo>
                    <a:pt x="13498" y="59433"/>
                    <a:pt x="16843" y="60548"/>
                    <a:pt x="20411" y="61217"/>
                  </a:cubicBezTo>
                  <a:cubicBezTo>
                    <a:pt x="24203" y="62002"/>
                    <a:pt x="28110" y="62109"/>
                    <a:pt x="31679" y="64009"/>
                  </a:cubicBezTo>
                  <a:cubicBezTo>
                    <a:pt x="34462" y="65570"/>
                    <a:pt x="36469" y="68131"/>
                    <a:pt x="38592" y="70477"/>
                  </a:cubicBezTo>
                  <a:cubicBezTo>
                    <a:pt x="40823" y="72814"/>
                    <a:pt x="43945" y="74152"/>
                    <a:pt x="47067" y="75044"/>
                  </a:cubicBezTo>
                  <a:cubicBezTo>
                    <a:pt x="48629" y="75606"/>
                    <a:pt x="50297" y="76160"/>
                    <a:pt x="51974" y="76606"/>
                  </a:cubicBezTo>
                  <a:lnTo>
                    <a:pt x="59664" y="76606"/>
                  </a:lnTo>
                  <a:cubicBezTo>
                    <a:pt x="57550" y="76053"/>
                    <a:pt x="55319" y="75491"/>
                    <a:pt x="53196" y="74937"/>
                  </a:cubicBezTo>
                  <a:cubicBezTo>
                    <a:pt x="49298" y="73822"/>
                    <a:pt x="44944" y="72930"/>
                    <a:pt x="41376" y="70807"/>
                  </a:cubicBezTo>
                  <a:cubicBezTo>
                    <a:pt x="38253" y="68916"/>
                    <a:pt x="36023" y="65900"/>
                    <a:pt x="33017" y="63893"/>
                  </a:cubicBezTo>
                  <a:cubicBezTo>
                    <a:pt x="30002" y="61886"/>
                    <a:pt x="26549" y="61333"/>
                    <a:pt x="22981" y="60887"/>
                  </a:cubicBezTo>
                  <a:cubicBezTo>
                    <a:pt x="19635" y="60325"/>
                    <a:pt x="16290" y="59549"/>
                    <a:pt x="13391" y="57871"/>
                  </a:cubicBezTo>
                  <a:cubicBezTo>
                    <a:pt x="10045" y="55980"/>
                    <a:pt x="7699" y="52965"/>
                    <a:pt x="5915" y="49620"/>
                  </a:cubicBezTo>
                  <a:cubicBezTo>
                    <a:pt x="2569" y="43152"/>
                    <a:pt x="1900" y="35569"/>
                    <a:pt x="2685" y="28432"/>
                  </a:cubicBezTo>
                  <a:cubicBezTo>
                    <a:pt x="3461" y="21964"/>
                    <a:pt x="4800" y="15613"/>
                    <a:pt x="3800" y="9029"/>
                  </a:cubicBezTo>
                  <a:cubicBezTo>
                    <a:pt x="3238" y="5799"/>
                    <a:pt x="2016" y="2677"/>
                    <a:pt x="1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0" name="Google Shape;2080;p22"/>
          <p:cNvGrpSpPr/>
          <p:nvPr/>
        </p:nvGrpSpPr>
        <p:grpSpPr>
          <a:xfrm>
            <a:off x="-2" y="9"/>
            <a:ext cx="3985907" cy="3918269"/>
            <a:chOff x="2524675" y="238075"/>
            <a:chExt cx="1178600" cy="1158600"/>
          </a:xfrm>
        </p:grpSpPr>
        <p:sp>
          <p:nvSpPr>
            <p:cNvPr id="2081" name="Google Shape;2081;p22"/>
            <p:cNvSpPr/>
            <p:nvPr/>
          </p:nvSpPr>
          <p:spPr>
            <a:xfrm>
              <a:off x="3497400" y="667150"/>
              <a:ext cx="10425" cy="10450"/>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22"/>
            <p:cNvSpPr/>
            <p:nvPr/>
          </p:nvSpPr>
          <p:spPr>
            <a:xfrm>
              <a:off x="3513025" y="588975"/>
              <a:ext cx="18300" cy="18300"/>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22"/>
            <p:cNvSpPr/>
            <p:nvPr/>
          </p:nvSpPr>
          <p:spPr>
            <a:xfrm>
              <a:off x="3046675" y="353650"/>
              <a:ext cx="18225" cy="1822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22"/>
            <p:cNvSpPr/>
            <p:nvPr/>
          </p:nvSpPr>
          <p:spPr>
            <a:xfrm>
              <a:off x="3635525" y="746225"/>
              <a:ext cx="13900" cy="13000"/>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22"/>
            <p:cNvSpPr/>
            <p:nvPr/>
          </p:nvSpPr>
          <p:spPr>
            <a:xfrm>
              <a:off x="3680675" y="866075"/>
              <a:ext cx="6075" cy="5225"/>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22"/>
            <p:cNvSpPr/>
            <p:nvPr/>
          </p:nvSpPr>
          <p:spPr>
            <a:xfrm>
              <a:off x="3614675" y="940750"/>
              <a:ext cx="7800" cy="7825"/>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22"/>
            <p:cNvSpPr/>
            <p:nvPr/>
          </p:nvSpPr>
          <p:spPr>
            <a:xfrm>
              <a:off x="3370600" y="819175"/>
              <a:ext cx="7875" cy="7800"/>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22"/>
            <p:cNvSpPr/>
            <p:nvPr/>
          </p:nvSpPr>
          <p:spPr>
            <a:xfrm>
              <a:off x="3692825" y="971125"/>
              <a:ext cx="10450" cy="10450"/>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22"/>
            <p:cNvSpPr/>
            <p:nvPr/>
          </p:nvSpPr>
          <p:spPr>
            <a:xfrm>
              <a:off x="3678025" y="584675"/>
              <a:ext cx="11350" cy="10450"/>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22"/>
            <p:cNvSpPr/>
            <p:nvPr/>
          </p:nvSpPr>
          <p:spPr>
            <a:xfrm>
              <a:off x="3508725" y="484775"/>
              <a:ext cx="5225" cy="5225"/>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22"/>
            <p:cNvSpPr/>
            <p:nvPr/>
          </p:nvSpPr>
          <p:spPr>
            <a:xfrm>
              <a:off x="3587700" y="488250"/>
              <a:ext cx="7875" cy="8700"/>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22"/>
            <p:cNvSpPr/>
            <p:nvPr/>
          </p:nvSpPr>
          <p:spPr>
            <a:xfrm>
              <a:off x="2590675" y="721900"/>
              <a:ext cx="10450" cy="10450"/>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22"/>
            <p:cNvSpPr/>
            <p:nvPr/>
          </p:nvSpPr>
          <p:spPr>
            <a:xfrm>
              <a:off x="2643700" y="910325"/>
              <a:ext cx="7800" cy="7875"/>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22"/>
            <p:cNvSpPr/>
            <p:nvPr/>
          </p:nvSpPr>
          <p:spPr>
            <a:xfrm>
              <a:off x="2628050" y="473500"/>
              <a:ext cx="13025" cy="13925"/>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22"/>
            <p:cNvSpPr/>
            <p:nvPr/>
          </p:nvSpPr>
          <p:spPr>
            <a:xfrm>
              <a:off x="2711425" y="423125"/>
              <a:ext cx="11300" cy="10450"/>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22"/>
            <p:cNvSpPr/>
            <p:nvPr/>
          </p:nvSpPr>
          <p:spPr>
            <a:xfrm>
              <a:off x="2823450" y="422225"/>
              <a:ext cx="7875" cy="7875"/>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22"/>
            <p:cNvSpPr/>
            <p:nvPr/>
          </p:nvSpPr>
          <p:spPr>
            <a:xfrm>
              <a:off x="2628900" y="350175"/>
              <a:ext cx="24350" cy="23450"/>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22"/>
            <p:cNvSpPr/>
            <p:nvPr/>
          </p:nvSpPr>
          <p:spPr>
            <a:xfrm>
              <a:off x="2524675" y="617675"/>
              <a:ext cx="8700" cy="8725"/>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22"/>
            <p:cNvSpPr/>
            <p:nvPr/>
          </p:nvSpPr>
          <p:spPr>
            <a:xfrm>
              <a:off x="2675800" y="1010250"/>
              <a:ext cx="10450" cy="10425"/>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22"/>
            <p:cNvSpPr/>
            <p:nvPr/>
          </p:nvSpPr>
          <p:spPr>
            <a:xfrm>
              <a:off x="3659825" y="425700"/>
              <a:ext cx="15675" cy="1657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22"/>
            <p:cNvSpPr/>
            <p:nvPr/>
          </p:nvSpPr>
          <p:spPr>
            <a:xfrm>
              <a:off x="2648000" y="449175"/>
              <a:ext cx="31600" cy="26675"/>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22"/>
            <p:cNvSpPr/>
            <p:nvPr/>
          </p:nvSpPr>
          <p:spPr>
            <a:xfrm>
              <a:off x="3425350" y="388400"/>
              <a:ext cx="13000" cy="13025"/>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22"/>
            <p:cNvSpPr/>
            <p:nvPr/>
          </p:nvSpPr>
          <p:spPr>
            <a:xfrm>
              <a:off x="3446175" y="364000"/>
              <a:ext cx="30800" cy="26550"/>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22"/>
            <p:cNvSpPr/>
            <p:nvPr/>
          </p:nvSpPr>
          <p:spPr>
            <a:xfrm>
              <a:off x="3565125" y="564800"/>
              <a:ext cx="22600" cy="21175"/>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22"/>
            <p:cNvSpPr/>
            <p:nvPr/>
          </p:nvSpPr>
          <p:spPr>
            <a:xfrm>
              <a:off x="2581175" y="556825"/>
              <a:ext cx="23425" cy="20875"/>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22"/>
            <p:cNvSpPr/>
            <p:nvPr/>
          </p:nvSpPr>
          <p:spPr>
            <a:xfrm>
              <a:off x="2626325" y="995375"/>
              <a:ext cx="23450" cy="20950"/>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22"/>
            <p:cNvSpPr/>
            <p:nvPr/>
          </p:nvSpPr>
          <p:spPr>
            <a:xfrm>
              <a:off x="2681000" y="1163925"/>
              <a:ext cx="7875" cy="8700"/>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22"/>
            <p:cNvSpPr/>
            <p:nvPr/>
          </p:nvSpPr>
          <p:spPr>
            <a:xfrm>
              <a:off x="2713175" y="1264675"/>
              <a:ext cx="10450" cy="10450"/>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22"/>
            <p:cNvSpPr/>
            <p:nvPr/>
          </p:nvSpPr>
          <p:spPr>
            <a:xfrm>
              <a:off x="2663625" y="1249875"/>
              <a:ext cx="23525" cy="20875"/>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22"/>
            <p:cNvSpPr/>
            <p:nvPr/>
          </p:nvSpPr>
          <p:spPr>
            <a:xfrm>
              <a:off x="2814750" y="1231800"/>
              <a:ext cx="23500" cy="21175"/>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22"/>
            <p:cNvSpPr/>
            <p:nvPr/>
          </p:nvSpPr>
          <p:spPr>
            <a:xfrm>
              <a:off x="3113525" y="1375125"/>
              <a:ext cx="22600" cy="2155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22"/>
            <p:cNvSpPr/>
            <p:nvPr/>
          </p:nvSpPr>
          <p:spPr>
            <a:xfrm>
              <a:off x="3361900" y="880350"/>
              <a:ext cx="23500" cy="21325"/>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22"/>
            <p:cNvSpPr/>
            <p:nvPr/>
          </p:nvSpPr>
          <p:spPr>
            <a:xfrm>
              <a:off x="3550400" y="589850"/>
              <a:ext cx="13025" cy="11750"/>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22"/>
            <p:cNvSpPr/>
            <p:nvPr/>
          </p:nvSpPr>
          <p:spPr>
            <a:xfrm>
              <a:off x="2611525" y="679325"/>
              <a:ext cx="13100" cy="11750"/>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22"/>
            <p:cNvSpPr/>
            <p:nvPr/>
          </p:nvSpPr>
          <p:spPr>
            <a:xfrm>
              <a:off x="2570750" y="649975"/>
              <a:ext cx="13000" cy="1215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22"/>
            <p:cNvSpPr/>
            <p:nvPr/>
          </p:nvSpPr>
          <p:spPr>
            <a:xfrm>
              <a:off x="3485225" y="1249050"/>
              <a:ext cx="10450" cy="10425"/>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22"/>
            <p:cNvSpPr/>
            <p:nvPr/>
          </p:nvSpPr>
          <p:spPr>
            <a:xfrm>
              <a:off x="3353225" y="1236050"/>
              <a:ext cx="10450" cy="10450"/>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22"/>
            <p:cNvSpPr/>
            <p:nvPr/>
          </p:nvSpPr>
          <p:spPr>
            <a:xfrm>
              <a:off x="2971075" y="1280300"/>
              <a:ext cx="10450" cy="10450"/>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22"/>
            <p:cNvSpPr/>
            <p:nvPr/>
          </p:nvSpPr>
          <p:spPr>
            <a:xfrm>
              <a:off x="3506975" y="1206650"/>
              <a:ext cx="12175" cy="12200"/>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22"/>
            <p:cNvSpPr/>
            <p:nvPr/>
          </p:nvSpPr>
          <p:spPr>
            <a:xfrm>
              <a:off x="3465300" y="1177425"/>
              <a:ext cx="13000" cy="12125"/>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22"/>
            <p:cNvSpPr/>
            <p:nvPr/>
          </p:nvSpPr>
          <p:spPr>
            <a:xfrm>
              <a:off x="3586875" y="511650"/>
              <a:ext cx="13025" cy="11775"/>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22"/>
            <p:cNvSpPr/>
            <p:nvPr/>
          </p:nvSpPr>
          <p:spPr>
            <a:xfrm>
              <a:off x="2814750" y="337125"/>
              <a:ext cx="8725" cy="8700"/>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22"/>
            <p:cNvSpPr/>
            <p:nvPr/>
          </p:nvSpPr>
          <p:spPr>
            <a:xfrm>
              <a:off x="2886875" y="274600"/>
              <a:ext cx="16500" cy="1655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22"/>
            <p:cNvSpPr/>
            <p:nvPr/>
          </p:nvSpPr>
          <p:spPr>
            <a:xfrm>
              <a:off x="2814750" y="360550"/>
              <a:ext cx="13100" cy="11775"/>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22"/>
            <p:cNvSpPr/>
            <p:nvPr/>
          </p:nvSpPr>
          <p:spPr>
            <a:xfrm>
              <a:off x="3173475" y="406600"/>
              <a:ext cx="5225" cy="5225"/>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22"/>
            <p:cNvSpPr/>
            <p:nvPr/>
          </p:nvSpPr>
          <p:spPr>
            <a:xfrm>
              <a:off x="3332375" y="290225"/>
              <a:ext cx="5225" cy="5225"/>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22"/>
            <p:cNvSpPr/>
            <p:nvPr/>
          </p:nvSpPr>
          <p:spPr>
            <a:xfrm>
              <a:off x="3252475" y="410075"/>
              <a:ext cx="7875" cy="8700"/>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22"/>
            <p:cNvSpPr/>
            <p:nvPr/>
          </p:nvSpPr>
          <p:spPr>
            <a:xfrm>
              <a:off x="3174300" y="291125"/>
              <a:ext cx="8725" cy="7800"/>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22"/>
            <p:cNvSpPr/>
            <p:nvPr/>
          </p:nvSpPr>
          <p:spPr>
            <a:xfrm>
              <a:off x="3251650" y="433500"/>
              <a:ext cx="13000" cy="11775"/>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22"/>
            <p:cNvSpPr/>
            <p:nvPr/>
          </p:nvSpPr>
          <p:spPr>
            <a:xfrm>
              <a:off x="3001525" y="238075"/>
              <a:ext cx="13000" cy="11775"/>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22"/>
            <p:cNvSpPr/>
            <p:nvPr/>
          </p:nvSpPr>
          <p:spPr>
            <a:xfrm>
              <a:off x="3329800" y="871425"/>
              <a:ext cx="13025" cy="11975"/>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22"/>
            <p:cNvSpPr/>
            <p:nvPr/>
          </p:nvSpPr>
          <p:spPr>
            <a:xfrm>
              <a:off x="3656350" y="710775"/>
              <a:ext cx="13025" cy="1215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22"/>
            <p:cNvSpPr/>
            <p:nvPr/>
          </p:nvSpPr>
          <p:spPr>
            <a:xfrm>
              <a:off x="3354950" y="914000"/>
              <a:ext cx="12200" cy="1215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22"/>
            <p:cNvSpPr/>
            <p:nvPr/>
          </p:nvSpPr>
          <p:spPr>
            <a:xfrm>
              <a:off x="3649400" y="838225"/>
              <a:ext cx="13025" cy="11775"/>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35" name="Google Shape;2135;p22"/>
          <p:cNvGrpSpPr/>
          <p:nvPr/>
        </p:nvGrpSpPr>
        <p:grpSpPr>
          <a:xfrm>
            <a:off x="5212442" y="3609126"/>
            <a:ext cx="3918269" cy="1521517"/>
            <a:chOff x="1302767" y="-2641999"/>
            <a:chExt cx="3918269" cy="1521517"/>
          </a:xfrm>
        </p:grpSpPr>
        <p:sp>
          <p:nvSpPr>
            <p:cNvPr id="2136" name="Google Shape;2136;p22"/>
            <p:cNvSpPr/>
            <p:nvPr/>
          </p:nvSpPr>
          <p:spPr>
            <a:xfrm rot="5400000" flipH="1">
              <a:off x="4768538" y="-1966464"/>
              <a:ext cx="61635" cy="6163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22"/>
            <p:cNvSpPr/>
            <p:nvPr/>
          </p:nvSpPr>
          <p:spPr>
            <a:xfrm rot="5400000" flipH="1">
              <a:off x="4571627" y="-1176537"/>
              <a:ext cx="26632" cy="26632"/>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22"/>
            <p:cNvSpPr/>
            <p:nvPr/>
          </p:nvSpPr>
          <p:spPr>
            <a:xfrm rot="5400000" flipH="1">
              <a:off x="1784814" y="-1196025"/>
              <a:ext cx="79475" cy="71612"/>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22"/>
            <p:cNvSpPr/>
            <p:nvPr/>
          </p:nvSpPr>
          <p:spPr>
            <a:xfrm rot="5400000" flipH="1">
              <a:off x="1300991" y="-2205565"/>
              <a:ext cx="76431" cy="7288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22"/>
            <p:cNvSpPr/>
            <p:nvPr/>
          </p:nvSpPr>
          <p:spPr>
            <a:xfrm rot="5400000" flipH="1">
              <a:off x="1660995" y="-1684499"/>
              <a:ext cx="35341" cy="35341"/>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22"/>
            <p:cNvSpPr/>
            <p:nvPr/>
          </p:nvSpPr>
          <p:spPr>
            <a:xfrm rot="5400000" flipH="1">
              <a:off x="4856594" y="-1149947"/>
              <a:ext cx="29507" cy="29423"/>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22"/>
            <p:cNvSpPr/>
            <p:nvPr/>
          </p:nvSpPr>
          <p:spPr>
            <a:xfrm rot="5400000" flipH="1">
              <a:off x="5041626" y="-1420288"/>
              <a:ext cx="55801" cy="5597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22"/>
            <p:cNvSpPr/>
            <p:nvPr/>
          </p:nvSpPr>
          <p:spPr>
            <a:xfrm rot="5400000" flipH="1">
              <a:off x="4764776" y="-1162545"/>
              <a:ext cx="44303" cy="39822"/>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22"/>
            <p:cNvSpPr/>
            <p:nvPr/>
          </p:nvSpPr>
          <p:spPr>
            <a:xfrm rot="5400000" flipH="1">
              <a:off x="4633431" y="-2351325"/>
              <a:ext cx="17670" cy="17670"/>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22"/>
            <p:cNvSpPr/>
            <p:nvPr/>
          </p:nvSpPr>
          <p:spPr>
            <a:xfrm rot="5400000" flipH="1">
              <a:off x="4611322" y="-2628852"/>
              <a:ext cx="26632" cy="29423"/>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22"/>
            <p:cNvSpPr/>
            <p:nvPr/>
          </p:nvSpPr>
          <p:spPr>
            <a:xfrm rot="5400000" flipH="1">
              <a:off x="5013683" y="-2364387"/>
              <a:ext cx="29507" cy="26379"/>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22"/>
            <p:cNvSpPr/>
            <p:nvPr/>
          </p:nvSpPr>
          <p:spPr>
            <a:xfrm rot="5400000" flipH="1">
              <a:off x="4518235" y="-2639928"/>
              <a:ext cx="43965" cy="39822"/>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22"/>
            <p:cNvSpPr/>
            <p:nvPr/>
          </p:nvSpPr>
          <p:spPr>
            <a:xfrm rot="5400000" flipH="1">
              <a:off x="5179143" y="-1794030"/>
              <a:ext cx="43965" cy="39822"/>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49" name="Google Shape;2149;p22"/>
          <p:cNvGrpSpPr/>
          <p:nvPr/>
        </p:nvGrpSpPr>
        <p:grpSpPr>
          <a:xfrm>
            <a:off x="5212442" y="5926"/>
            <a:ext cx="3918269" cy="1521517"/>
            <a:chOff x="1302767" y="-2641999"/>
            <a:chExt cx="3918269" cy="1521517"/>
          </a:xfrm>
        </p:grpSpPr>
        <p:sp>
          <p:nvSpPr>
            <p:cNvPr id="2150" name="Google Shape;2150;p22"/>
            <p:cNvSpPr/>
            <p:nvPr/>
          </p:nvSpPr>
          <p:spPr>
            <a:xfrm rot="5400000" flipH="1">
              <a:off x="4768538" y="-1966464"/>
              <a:ext cx="61635" cy="6163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22"/>
            <p:cNvSpPr/>
            <p:nvPr/>
          </p:nvSpPr>
          <p:spPr>
            <a:xfrm rot="5400000" flipH="1">
              <a:off x="4571627" y="-1176537"/>
              <a:ext cx="26632" cy="26632"/>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22"/>
            <p:cNvSpPr/>
            <p:nvPr/>
          </p:nvSpPr>
          <p:spPr>
            <a:xfrm rot="5400000" flipH="1">
              <a:off x="1784814" y="-1196025"/>
              <a:ext cx="79475" cy="71612"/>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22"/>
            <p:cNvSpPr/>
            <p:nvPr/>
          </p:nvSpPr>
          <p:spPr>
            <a:xfrm rot="5400000" flipH="1">
              <a:off x="1300991" y="-2205565"/>
              <a:ext cx="76431" cy="7288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22"/>
            <p:cNvSpPr/>
            <p:nvPr/>
          </p:nvSpPr>
          <p:spPr>
            <a:xfrm rot="5400000" flipH="1">
              <a:off x="1660995" y="-1684499"/>
              <a:ext cx="35341" cy="35341"/>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22"/>
            <p:cNvSpPr/>
            <p:nvPr/>
          </p:nvSpPr>
          <p:spPr>
            <a:xfrm rot="5400000" flipH="1">
              <a:off x="4856594" y="-1149947"/>
              <a:ext cx="29507" cy="29423"/>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22"/>
            <p:cNvSpPr/>
            <p:nvPr/>
          </p:nvSpPr>
          <p:spPr>
            <a:xfrm rot="5400000" flipH="1">
              <a:off x="5041626" y="-1420288"/>
              <a:ext cx="55801" cy="5597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22"/>
            <p:cNvSpPr/>
            <p:nvPr/>
          </p:nvSpPr>
          <p:spPr>
            <a:xfrm rot="5400000" flipH="1">
              <a:off x="4764776" y="-1162545"/>
              <a:ext cx="44303" cy="39822"/>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22"/>
            <p:cNvSpPr/>
            <p:nvPr/>
          </p:nvSpPr>
          <p:spPr>
            <a:xfrm rot="5400000" flipH="1">
              <a:off x="4633431" y="-2351325"/>
              <a:ext cx="17670" cy="17670"/>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22"/>
            <p:cNvSpPr/>
            <p:nvPr/>
          </p:nvSpPr>
          <p:spPr>
            <a:xfrm rot="5400000" flipH="1">
              <a:off x="4611322" y="-2628852"/>
              <a:ext cx="26632" cy="29423"/>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22"/>
            <p:cNvSpPr/>
            <p:nvPr/>
          </p:nvSpPr>
          <p:spPr>
            <a:xfrm rot="5400000" flipH="1">
              <a:off x="5013683" y="-2364387"/>
              <a:ext cx="29507" cy="26379"/>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22"/>
            <p:cNvSpPr/>
            <p:nvPr/>
          </p:nvSpPr>
          <p:spPr>
            <a:xfrm rot="5400000" flipH="1">
              <a:off x="4518235" y="-2639928"/>
              <a:ext cx="43965" cy="39822"/>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22"/>
            <p:cNvSpPr/>
            <p:nvPr/>
          </p:nvSpPr>
          <p:spPr>
            <a:xfrm rot="5400000" flipH="1">
              <a:off x="5179143" y="-1794030"/>
              <a:ext cx="43965" cy="39822"/>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63" name="Google Shape;2163;p22"/>
          <p:cNvSpPr/>
          <p:nvPr/>
        </p:nvSpPr>
        <p:spPr>
          <a:xfrm flipH="1">
            <a:off x="-13314" y="4415703"/>
            <a:ext cx="1716064" cy="727104"/>
          </a:xfrm>
          <a:custGeom>
            <a:avLst/>
            <a:gdLst/>
            <a:ahLst/>
            <a:cxnLst/>
            <a:rect l="l" t="t" r="r" b="b"/>
            <a:pathLst>
              <a:path w="15176" h="6430" extrusionOk="0">
                <a:moveTo>
                  <a:pt x="14851" y="1"/>
                </a:moveTo>
                <a:cubicBezTo>
                  <a:pt x="13065" y="1"/>
                  <a:pt x="13747" y="3704"/>
                  <a:pt x="11309" y="3704"/>
                </a:cubicBezTo>
                <a:cubicBezTo>
                  <a:pt x="10789" y="3704"/>
                  <a:pt x="10127" y="3536"/>
                  <a:pt x="9270" y="3128"/>
                </a:cubicBezTo>
                <a:cubicBezTo>
                  <a:pt x="8066" y="2566"/>
                  <a:pt x="6609" y="2262"/>
                  <a:pt x="5236" y="2262"/>
                </a:cubicBezTo>
                <a:cubicBezTo>
                  <a:pt x="2446" y="2262"/>
                  <a:pt x="1" y="3518"/>
                  <a:pt x="724" y="6429"/>
                </a:cubicBezTo>
                <a:lnTo>
                  <a:pt x="15175" y="6429"/>
                </a:lnTo>
                <a:lnTo>
                  <a:pt x="15175" y="37"/>
                </a:lnTo>
                <a:cubicBezTo>
                  <a:pt x="15059" y="13"/>
                  <a:pt x="14951" y="1"/>
                  <a:pt x="148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64" name="Google Shape;2164;p22"/>
          <p:cNvGrpSpPr/>
          <p:nvPr/>
        </p:nvGrpSpPr>
        <p:grpSpPr>
          <a:xfrm rot="-5400000">
            <a:off x="5178623" y="1191409"/>
            <a:ext cx="3985907" cy="3918269"/>
            <a:chOff x="2524675" y="238075"/>
            <a:chExt cx="1178600" cy="1158600"/>
          </a:xfrm>
        </p:grpSpPr>
        <p:sp>
          <p:nvSpPr>
            <p:cNvPr id="2165" name="Google Shape;2165;p22"/>
            <p:cNvSpPr/>
            <p:nvPr/>
          </p:nvSpPr>
          <p:spPr>
            <a:xfrm>
              <a:off x="3497400" y="667150"/>
              <a:ext cx="10425" cy="10450"/>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22"/>
            <p:cNvSpPr/>
            <p:nvPr/>
          </p:nvSpPr>
          <p:spPr>
            <a:xfrm>
              <a:off x="3513025" y="588975"/>
              <a:ext cx="18300" cy="18300"/>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22"/>
            <p:cNvSpPr/>
            <p:nvPr/>
          </p:nvSpPr>
          <p:spPr>
            <a:xfrm>
              <a:off x="3046675" y="353650"/>
              <a:ext cx="18225" cy="1822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22"/>
            <p:cNvSpPr/>
            <p:nvPr/>
          </p:nvSpPr>
          <p:spPr>
            <a:xfrm>
              <a:off x="3635525" y="746225"/>
              <a:ext cx="13900" cy="13000"/>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22"/>
            <p:cNvSpPr/>
            <p:nvPr/>
          </p:nvSpPr>
          <p:spPr>
            <a:xfrm>
              <a:off x="3680675" y="866075"/>
              <a:ext cx="6075" cy="5225"/>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22"/>
            <p:cNvSpPr/>
            <p:nvPr/>
          </p:nvSpPr>
          <p:spPr>
            <a:xfrm>
              <a:off x="3614675" y="940750"/>
              <a:ext cx="7800" cy="7825"/>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22"/>
            <p:cNvSpPr/>
            <p:nvPr/>
          </p:nvSpPr>
          <p:spPr>
            <a:xfrm>
              <a:off x="3370600" y="819175"/>
              <a:ext cx="7875" cy="7800"/>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22"/>
            <p:cNvSpPr/>
            <p:nvPr/>
          </p:nvSpPr>
          <p:spPr>
            <a:xfrm>
              <a:off x="3692825" y="971125"/>
              <a:ext cx="10450" cy="10450"/>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22"/>
            <p:cNvSpPr/>
            <p:nvPr/>
          </p:nvSpPr>
          <p:spPr>
            <a:xfrm>
              <a:off x="3678025" y="584675"/>
              <a:ext cx="11350" cy="10450"/>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22"/>
            <p:cNvSpPr/>
            <p:nvPr/>
          </p:nvSpPr>
          <p:spPr>
            <a:xfrm>
              <a:off x="3508725" y="484775"/>
              <a:ext cx="5225" cy="5225"/>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22"/>
            <p:cNvSpPr/>
            <p:nvPr/>
          </p:nvSpPr>
          <p:spPr>
            <a:xfrm>
              <a:off x="3587700" y="488250"/>
              <a:ext cx="7875" cy="8700"/>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22"/>
            <p:cNvSpPr/>
            <p:nvPr/>
          </p:nvSpPr>
          <p:spPr>
            <a:xfrm>
              <a:off x="2590675" y="721900"/>
              <a:ext cx="10450" cy="10450"/>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22"/>
            <p:cNvSpPr/>
            <p:nvPr/>
          </p:nvSpPr>
          <p:spPr>
            <a:xfrm>
              <a:off x="2643700" y="910325"/>
              <a:ext cx="7800" cy="7875"/>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22"/>
            <p:cNvSpPr/>
            <p:nvPr/>
          </p:nvSpPr>
          <p:spPr>
            <a:xfrm>
              <a:off x="2628050" y="473500"/>
              <a:ext cx="13025" cy="13925"/>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22"/>
            <p:cNvSpPr/>
            <p:nvPr/>
          </p:nvSpPr>
          <p:spPr>
            <a:xfrm>
              <a:off x="2711425" y="423125"/>
              <a:ext cx="11300" cy="10450"/>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22"/>
            <p:cNvSpPr/>
            <p:nvPr/>
          </p:nvSpPr>
          <p:spPr>
            <a:xfrm>
              <a:off x="2823450" y="422225"/>
              <a:ext cx="7875" cy="7875"/>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22"/>
            <p:cNvSpPr/>
            <p:nvPr/>
          </p:nvSpPr>
          <p:spPr>
            <a:xfrm>
              <a:off x="2628900" y="350175"/>
              <a:ext cx="24350" cy="23450"/>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22"/>
            <p:cNvSpPr/>
            <p:nvPr/>
          </p:nvSpPr>
          <p:spPr>
            <a:xfrm>
              <a:off x="2524675" y="617675"/>
              <a:ext cx="8700" cy="8725"/>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22"/>
            <p:cNvSpPr/>
            <p:nvPr/>
          </p:nvSpPr>
          <p:spPr>
            <a:xfrm>
              <a:off x="2675800" y="1010250"/>
              <a:ext cx="10450" cy="10425"/>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22"/>
            <p:cNvSpPr/>
            <p:nvPr/>
          </p:nvSpPr>
          <p:spPr>
            <a:xfrm>
              <a:off x="3659825" y="425700"/>
              <a:ext cx="15675" cy="1657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22"/>
            <p:cNvSpPr/>
            <p:nvPr/>
          </p:nvSpPr>
          <p:spPr>
            <a:xfrm>
              <a:off x="2648000" y="449175"/>
              <a:ext cx="31600" cy="26675"/>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22"/>
            <p:cNvSpPr/>
            <p:nvPr/>
          </p:nvSpPr>
          <p:spPr>
            <a:xfrm>
              <a:off x="3425350" y="388400"/>
              <a:ext cx="13000" cy="13025"/>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22"/>
            <p:cNvSpPr/>
            <p:nvPr/>
          </p:nvSpPr>
          <p:spPr>
            <a:xfrm>
              <a:off x="3446175" y="364000"/>
              <a:ext cx="30800" cy="26550"/>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22"/>
            <p:cNvSpPr/>
            <p:nvPr/>
          </p:nvSpPr>
          <p:spPr>
            <a:xfrm>
              <a:off x="3565125" y="564800"/>
              <a:ext cx="22600" cy="21175"/>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22"/>
            <p:cNvSpPr/>
            <p:nvPr/>
          </p:nvSpPr>
          <p:spPr>
            <a:xfrm>
              <a:off x="2581175" y="556825"/>
              <a:ext cx="23425" cy="20875"/>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22"/>
            <p:cNvSpPr/>
            <p:nvPr/>
          </p:nvSpPr>
          <p:spPr>
            <a:xfrm>
              <a:off x="2626325" y="995375"/>
              <a:ext cx="23450" cy="20950"/>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22"/>
            <p:cNvSpPr/>
            <p:nvPr/>
          </p:nvSpPr>
          <p:spPr>
            <a:xfrm>
              <a:off x="2681000" y="1163925"/>
              <a:ext cx="7875" cy="8700"/>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22"/>
            <p:cNvSpPr/>
            <p:nvPr/>
          </p:nvSpPr>
          <p:spPr>
            <a:xfrm>
              <a:off x="2713175" y="1264675"/>
              <a:ext cx="10450" cy="10450"/>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22"/>
            <p:cNvSpPr/>
            <p:nvPr/>
          </p:nvSpPr>
          <p:spPr>
            <a:xfrm>
              <a:off x="2663625" y="1249875"/>
              <a:ext cx="23525" cy="20875"/>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22"/>
            <p:cNvSpPr/>
            <p:nvPr/>
          </p:nvSpPr>
          <p:spPr>
            <a:xfrm>
              <a:off x="2814750" y="1231800"/>
              <a:ext cx="23500" cy="21175"/>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22"/>
            <p:cNvSpPr/>
            <p:nvPr/>
          </p:nvSpPr>
          <p:spPr>
            <a:xfrm>
              <a:off x="3113525" y="1375125"/>
              <a:ext cx="22600" cy="2155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22"/>
            <p:cNvSpPr/>
            <p:nvPr/>
          </p:nvSpPr>
          <p:spPr>
            <a:xfrm>
              <a:off x="3361900" y="880350"/>
              <a:ext cx="23500" cy="21325"/>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22"/>
            <p:cNvSpPr/>
            <p:nvPr/>
          </p:nvSpPr>
          <p:spPr>
            <a:xfrm>
              <a:off x="3550400" y="589850"/>
              <a:ext cx="13025" cy="11750"/>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22"/>
            <p:cNvSpPr/>
            <p:nvPr/>
          </p:nvSpPr>
          <p:spPr>
            <a:xfrm>
              <a:off x="2611525" y="679325"/>
              <a:ext cx="13100" cy="11750"/>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22"/>
            <p:cNvSpPr/>
            <p:nvPr/>
          </p:nvSpPr>
          <p:spPr>
            <a:xfrm>
              <a:off x="2570750" y="649975"/>
              <a:ext cx="13000" cy="1215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22"/>
            <p:cNvSpPr/>
            <p:nvPr/>
          </p:nvSpPr>
          <p:spPr>
            <a:xfrm>
              <a:off x="3485225" y="1249050"/>
              <a:ext cx="10450" cy="10425"/>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22"/>
            <p:cNvSpPr/>
            <p:nvPr/>
          </p:nvSpPr>
          <p:spPr>
            <a:xfrm>
              <a:off x="3353225" y="1236050"/>
              <a:ext cx="10450" cy="10450"/>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22"/>
            <p:cNvSpPr/>
            <p:nvPr/>
          </p:nvSpPr>
          <p:spPr>
            <a:xfrm>
              <a:off x="2971075" y="1280300"/>
              <a:ext cx="10450" cy="10450"/>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22"/>
            <p:cNvSpPr/>
            <p:nvPr/>
          </p:nvSpPr>
          <p:spPr>
            <a:xfrm>
              <a:off x="3506975" y="1206650"/>
              <a:ext cx="12175" cy="12200"/>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22"/>
            <p:cNvSpPr/>
            <p:nvPr/>
          </p:nvSpPr>
          <p:spPr>
            <a:xfrm>
              <a:off x="3465300" y="1177425"/>
              <a:ext cx="13000" cy="12125"/>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22"/>
            <p:cNvSpPr/>
            <p:nvPr/>
          </p:nvSpPr>
          <p:spPr>
            <a:xfrm>
              <a:off x="3586875" y="511650"/>
              <a:ext cx="13025" cy="11775"/>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22"/>
            <p:cNvSpPr/>
            <p:nvPr/>
          </p:nvSpPr>
          <p:spPr>
            <a:xfrm>
              <a:off x="2814750" y="337125"/>
              <a:ext cx="8725" cy="8700"/>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22"/>
            <p:cNvSpPr/>
            <p:nvPr/>
          </p:nvSpPr>
          <p:spPr>
            <a:xfrm>
              <a:off x="2886875" y="274600"/>
              <a:ext cx="16500" cy="1655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22"/>
            <p:cNvSpPr/>
            <p:nvPr/>
          </p:nvSpPr>
          <p:spPr>
            <a:xfrm>
              <a:off x="2814750" y="360550"/>
              <a:ext cx="13100" cy="11775"/>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22"/>
            <p:cNvSpPr/>
            <p:nvPr/>
          </p:nvSpPr>
          <p:spPr>
            <a:xfrm>
              <a:off x="3173475" y="406600"/>
              <a:ext cx="5225" cy="5225"/>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22"/>
            <p:cNvSpPr/>
            <p:nvPr/>
          </p:nvSpPr>
          <p:spPr>
            <a:xfrm>
              <a:off x="3332375" y="290225"/>
              <a:ext cx="5225" cy="5225"/>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22"/>
            <p:cNvSpPr/>
            <p:nvPr/>
          </p:nvSpPr>
          <p:spPr>
            <a:xfrm>
              <a:off x="3252475" y="410075"/>
              <a:ext cx="7875" cy="8700"/>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22"/>
            <p:cNvSpPr/>
            <p:nvPr/>
          </p:nvSpPr>
          <p:spPr>
            <a:xfrm>
              <a:off x="3174300" y="291125"/>
              <a:ext cx="8725" cy="7800"/>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22"/>
            <p:cNvSpPr/>
            <p:nvPr/>
          </p:nvSpPr>
          <p:spPr>
            <a:xfrm>
              <a:off x="3251650" y="433500"/>
              <a:ext cx="13000" cy="11775"/>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22"/>
            <p:cNvSpPr/>
            <p:nvPr/>
          </p:nvSpPr>
          <p:spPr>
            <a:xfrm>
              <a:off x="3001525" y="238075"/>
              <a:ext cx="13000" cy="11775"/>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22"/>
            <p:cNvSpPr/>
            <p:nvPr/>
          </p:nvSpPr>
          <p:spPr>
            <a:xfrm>
              <a:off x="3329800" y="871425"/>
              <a:ext cx="13025" cy="11975"/>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22"/>
            <p:cNvSpPr/>
            <p:nvPr/>
          </p:nvSpPr>
          <p:spPr>
            <a:xfrm>
              <a:off x="3656350" y="710775"/>
              <a:ext cx="13025" cy="1215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22"/>
            <p:cNvSpPr/>
            <p:nvPr/>
          </p:nvSpPr>
          <p:spPr>
            <a:xfrm>
              <a:off x="3354950" y="914000"/>
              <a:ext cx="12200" cy="1215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22"/>
            <p:cNvSpPr/>
            <p:nvPr/>
          </p:nvSpPr>
          <p:spPr>
            <a:xfrm>
              <a:off x="3649400" y="838225"/>
              <a:ext cx="13025" cy="11775"/>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Quote">
  <p:cSld name="CUSTOM_12">
    <p:spTree>
      <p:nvGrpSpPr>
        <p:cNvPr id="1" name="Shape 2219"/>
        <p:cNvGrpSpPr/>
        <p:nvPr/>
      </p:nvGrpSpPr>
      <p:grpSpPr>
        <a:xfrm>
          <a:off x="0" y="0"/>
          <a:ext cx="0" cy="0"/>
          <a:chOff x="0" y="0"/>
          <a:chExt cx="0" cy="0"/>
        </a:xfrm>
      </p:grpSpPr>
      <p:sp>
        <p:nvSpPr>
          <p:cNvPr id="2220" name="Google Shape;2220;p23"/>
          <p:cNvSpPr txBox="1">
            <a:spLocks noGrp="1"/>
          </p:cNvSpPr>
          <p:nvPr>
            <p:ph type="title"/>
          </p:nvPr>
        </p:nvSpPr>
        <p:spPr>
          <a:xfrm>
            <a:off x="3134400" y="2871000"/>
            <a:ext cx="2875200" cy="472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16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2221" name="Google Shape;2221;p23"/>
          <p:cNvSpPr txBox="1">
            <a:spLocks noGrp="1"/>
          </p:cNvSpPr>
          <p:nvPr>
            <p:ph type="subTitle" idx="1"/>
          </p:nvPr>
        </p:nvSpPr>
        <p:spPr>
          <a:xfrm>
            <a:off x="1231050" y="1809525"/>
            <a:ext cx="6681900" cy="1032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700"/>
              <a:buNone/>
              <a:defRPr sz="2500"/>
            </a:lvl1pPr>
            <a:lvl2pPr lvl="1" algn="ctr" rtl="0">
              <a:spcBef>
                <a:spcPts val="0"/>
              </a:spcBef>
              <a:spcAft>
                <a:spcPts val="0"/>
              </a:spcAft>
              <a:buSzPts val="1700"/>
              <a:buNone/>
              <a:defRPr sz="1700"/>
            </a:lvl2pPr>
            <a:lvl3pPr lvl="2" algn="ctr" rtl="0">
              <a:spcBef>
                <a:spcPts val="0"/>
              </a:spcBef>
              <a:spcAft>
                <a:spcPts val="0"/>
              </a:spcAft>
              <a:buSzPts val="1700"/>
              <a:buNone/>
              <a:defRPr sz="1700"/>
            </a:lvl3pPr>
            <a:lvl4pPr lvl="3" algn="ctr" rtl="0">
              <a:spcBef>
                <a:spcPts val="0"/>
              </a:spcBef>
              <a:spcAft>
                <a:spcPts val="0"/>
              </a:spcAft>
              <a:buSzPts val="1700"/>
              <a:buNone/>
              <a:defRPr sz="1700"/>
            </a:lvl4pPr>
            <a:lvl5pPr lvl="4" algn="ctr" rtl="0">
              <a:spcBef>
                <a:spcPts val="0"/>
              </a:spcBef>
              <a:spcAft>
                <a:spcPts val="0"/>
              </a:spcAft>
              <a:buSzPts val="1700"/>
              <a:buNone/>
              <a:defRPr sz="1700"/>
            </a:lvl5pPr>
            <a:lvl6pPr lvl="5" algn="ctr" rtl="0">
              <a:spcBef>
                <a:spcPts val="0"/>
              </a:spcBef>
              <a:spcAft>
                <a:spcPts val="0"/>
              </a:spcAft>
              <a:buSzPts val="1700"/>
              <a:buNone/>
              <a:defRPr sz="1700"/>
            </a:lvl6pPr>
            <a:lvl7pPr lvl="6" algn="ctr" rtl="0">
              <a:spcBef>
                <a:spcPts val="0"/>
              </a:spcBef>
              <a:spcAft>
                <a:spcPts val="0"/>
              </a:spcAft>
              <a:buSzPts val="1700"/>
              <a:buNone/>
              <a:defRPr sz="1700"/>
            </a:lvl7pPr>
            <a:lvl8pPr lvl="7" algn="ctr" rtl="0">
              <a:spcBef>
                <a:spcPts val="0"/>
              </a:spcBef>
              <a:spcAft>
                <a:spcPts val="0"/>
              </a:spcAft>
              <a:buSzPts val="1700"/>
              <a:buNone/>
              <a:defRPr sz="1700"/>
            </a:lvl8pPr>
            <a:lvl9pPr lvl="8" algn="ctr" rtl="0">
              <a:spcBef>
                <a:spcPts val="0"/>
              </a:spcBef>
              <a:spcAft>
                <a:spcPts val="0"/>
              </a:spcAft>
              <a:buSzPts val="1700"/>
              <a:buNone/>
              <a:defRPr sz="1700"/>
            </a:lvl9pPr>
          </a:lstStyle>
          <a:p>
            <a:endParaRPr/>
          </a:p>
        </p:txBody>
      </p:sp>
      <p:sp>
        <p:nvSpPr>
          <p:cNvPr id="2222" name="Google Shape;2222;p23"/>
          <p:cNvSpPr/>
          <p:nvPr/>
        </p:nvSpPr>
        <p:spPr>
          <a:xfrm>
            <a:off x="-25" y="0"/>
            <a:ext cx="2421450" cy="1619240"/>
          </a:xfrm>
          <a:custGeom>
            <a:avLst/>
            <a:gdLst/>
            <a:ahLst/>
            <a:cxnLst/>
            <a:rect l="l" t="t" r="r" b="b"/>
            <a:pathLst>
              <a:path w="25325" h="16935" extrusionOk="0">
                <a:moveTo>
                  <a:pt x="1" y="0"/>
                </a:moveTo>
                <a:lnTo>
                  <a:pt x="1" y="16536"/>
                </a:lnTo>
                <a:cubicBezTo>
                  <a:pt x="809" y="16817"/>
                  <a:pt x="1503" y="16935"/>
                  <a:pt x="2110" y="16935"/>
                </a:cubicBezTo>
                <a:cubicBezTo>
                  <a:pt x="5299" y="16935"/>
                  <a:pt x="6085" y="13681"/>
                  <a:pt x="8364" y="13681"/>
                </a:cubicBezTo>
                <a:cubicBezTo>
                  <a:pt x="8710" y="13681"/>
                  <a:pt x="9091" y="13756"/>
                  <a:pt x="9519" y="13929"/>
                </a:cubicBezTo>
                <a:cubicBezTo>
                  <a:pt x="10552" y="14339"/>
                  <a:pt x="11392" y="14518"/>
                  <a:pt x="12083" y="14518"/>
                </a:cubicBezTo>
                <a:cubicBezTo>
                  <a:pt x="16729" y="14518"/>
                  <a:pt x="14586" y="6431"/>
                  <a:pt x="18874" y="6431"/>
                </a:cubicBezTo>
                <a:cubicBezTo>
                  <a:pt x="19024" y="6431"/>
                  <a:pt x="19183" y="6441"/>
                  <a:pt x="19349" y="6462"/>
                </a:cubicBezTo>
                <a:cubicBezTo>
                  <a:pt x="19633" y="6495"/>
                  <a:pt x="19899" y="6510"/>
                  <a:pt x="20148" y="6510"/>
                </a:cubicBezTo>
                <a:cubicBezTo>
                  <a:pt x="24889" y="6510"/>
                  <a:pt x="23476" y="824"/>
                  <a:pt x="253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23"/>
          <p:cNvSpPr/>
          <p:nvPr/>
        </p:nvSpPr>
        <p:spPr>
          <a:xfrm rot="10800000">
            <a:off x="-26" y="5"/>
            <a:ext cx="2038372" cy="1475619"/>
          </a:xfrm>
          <a:custGeom>
            <a:avLst/>
            <a:gdLst/>
            <a:ahLst/>
            <a:cxnLst/>
            <a:rect l="l" t="t" r="r" b="b"/>
            <a:pathLst>
              <a:path w="26333" h="19063" extrusionOk="0">
                <a:moveTo>
                  <a:pt x="25412" y="1"/>
                </a:moveTo>
                <a:cubicBezTo>
                  <a:pt x="22359" y="1"/>
                  <a:pt x="24734" y="5340"/>
                  <a:pt x="22109" y="5340"/>
                </a:cubicBezTo>
                <a:cubicBezTo>
                  <a:pt x="21690" y="5340"/>
                  <a:pt x="21144" y="5204"/>
                  <a:pt x="20427" y="4888"/>
                </a:cubicBezTo>
                <a:cubicBezTo>
                  <a:pt x="20150" y="4767"/>
                  <a:pt x="19905" y="4714"/>
                  <a:pt x="19685" y="4714"/>
                </a:cubicBezTo>
                <a:cubicBezTo>
                  <a:pt x="17927" y="4714"/>
                  <a:pt x="17797" y="8159"/>
                  <a:pt x="15642" y="8159"/>
                </a:cubicBezTo>
                <a:cubicBezTo>
                  <a:pt x="15202" y="8159"/>
                  <a:pt x="14676" y="8015"/>
                  <a:pt x="14035" y="7667"/>
                </a:cubicBezTo>
                <a:cubicBezTo>
                  <a:pt x="13530" y="7403"/>
                  <a:pt x="13035" y="7288"/>
                  <a:pt x="12567" y="7288"/>
                </a:cubicBezTo>
                <a:cubicBezTo>
                  <a:pt x="11003" y="7288"/>
                  <a:pt x="9742" y="8571"/>
                  <a:pt x="9449" y="9855"/>
                </a:cubicBezTo>
                <a:cubicBezTo>
                  <a:pt x="8824" y="12425"/>
                  <a:pt x="7573" y="14510"/>
                  <a:pt x="6287" y="14649"/>
                </a:cubicBezTo>
                <a:cubicBezTo>
                  <a:pt x="2813" y="15032"/>
                  <a:pt x="0" y="15830"/>
                  <a:pt x="0" y="19062"/>
                </a:cubicBezTo>
                <a:lnTo>
                  <a:pt x="26333" y="19062"/>
                </a:lnTo>
                <a:lnTo>
                  <a:pt x="26333" y="128"/>
                </a:lnTo>
                <a:cubicBezTo>
                  <a:pt x="25981" y="41"/>
                  <a:pt x="25676" y="1"/>
                  <a:pt x="254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23"/>
          <p:cNvSpPr/>
          <p:nvPr/>
        </p:nvSpPr>
        <p:spPr>
          <a:xfrm flipH="1">
            <a:off x="13729" y="0"/>
            <a:ext cx="1398984" cy="543375"/>
          </a:xfrm>
          <a:custGeom>
            <a:avLst/>
            <a:gdLst/>
            <a:ahLst/>
            <a:cxnLst/>
            <a:rect l="l" t="t" r="r" b="b"/>
            <a:pathLst>
              <a:path w="25360" h="9850" extrusionOk="0">
                <a:moveTo>
                  <a:pt x="0" y="0"/>
                </a:moveTo>
                <a:cubicBezTo>
                  <a:pt x="710" y="2250"/>
                  <a:pt x="1522" y="3945"/>
                  <a:pt x="3789" y="3945"/>
                </a:cubicBezTo>
                <a:cubicBezTo>
                  <a:pt x="4182" y="3945"/>
                  <a:pt x="4620" y="3894"/>
                  <a:pt x="5108" y="3786"/>
                </a:cubicBezTo>
                <a:cubicBezTo>
                  <a:pt x="5297" y="3744"/>
                  <a:pt x="5474" y="3725"/>
                  <a:pt x="5643" y="3725"/>
                </a:cubicBezTo>
                <a:cubicBezTo>
                  <a:pt x="8212" y="3725"/>
                  <a:pt x="8708" y="8194"/>
                  <a:pt x="12434" y="8194"/>
                </a:cubicBezTo>
                <a:cubicBezTo>
                  <a:pt x="13207" y="8194"/>
                  <a:pt x="14118" y="8001"/>
                  <a:pt x="15216" y="7537"/>
                </a:cubicBezTo>
                <a:cubicBezTo>
                  <a:pt x="16209" y="7117"/>
                  <a:pt x="16981" y="6948"/>
                  <a:pt x="17615" y="6948"/>
                </a:cubicBezTo>
                <a:cubicBezTo>
                  <a:pt x="20241" y="6948"/>
                  <a:pt x="20510" y="9850"/>
                  <a:pt x="24406" y="9850"/>
                </a:cubicBezTo>
                <a:cubicBezTo>
                  <a:pt x="24702" y="9850"/>
                  <a:pt x="25019" y="9833"/>
                  <a:pt x="25360" y="9797"/>
                </a:cubicBezTo>
                <a:lnTo>
                  <a:pt x="253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25" name="Google Shape;2225;p23"/>
          <p:cNvGrpSpPr/>
          <p:nvPr/>
        </p:nvGrpSpPr>
        <p:grpSpPr>
          <a:xfrm>
            <a:off x="-2" y="9"/>
            <a:ext cx="3985907" cy="3918269"/>
            <a:chOff x="2524675" y="238075"/>
            <a:chExt cx="1178600" cy="1158600"/>
          </a:xfrm>
        </p:grpSpPr>
        <p:sp>
          <p:nvSpPr>
            <p:cNvPr id="2226" name="Google Shape;2226;p23"/>
            <p:cNvSpPr/>
            <p:nvPr/>
          </p:nvSpPr>
          <p:spPr>
            <a:xfrm>
              <a:off x="3497400" y="667150"/>
              <a:ext cx="10425" cy="10450"/>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23"/>
            <p:cNvSpPr/>
            <p:nvPr/>
          </p:nvSpPr>
          <p:spPr>
            <a:xfrm>
              <a:off x="3513025" y="588975"/>
              <a:ext cx="18300" cy="18300"/>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23"/>
            <p:cNvSpPr/>
            <p:nvPr/>
          </p:nvSpPr>
          <p:spPr>
            <a:xfrm>
              <a:off x="3046675" y="353650"/>
              <a:ext cx="18225" cy="1822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23"/>
            <p:cNvSpPr/>
            <p:nvPr/>
          </p:nvSpPr>
          <p:spPr>
            <a:xfrm>
              <a:off x="3635525" y="746225"/>
              <a:ext cx="13900" cy="13000"/>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23"/>
            <p:cNvSpPr/>
            <p:nvPr/>
          </p:nvSpPr>
          <p:spPr>
            <a:xfrm>
              <a:off x="3680675" y="866075"/>
              <a:ext cx="6075" cy="5225"/>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23"/>
            <p:cNvSpPr/>
            <p:nvPr/>
          </p:nvSpPr>
          <p:spPr>
            <a:xfrm>
              <a:off x="3614675" y="940750"/>
              <a:ext cx="7800" cy="7825"/>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23"/>
            <p:cNvSpPr/>
            <p:nvPr/>
          </p:nvSpPr>
          <p:spPr>
            <a:xfrm>
              <a:off x="3370600" y="819175"/>
              <a:ext cx="7875" cy="7800"/>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23"/>
            <p:cNvSpPr/>
            <p:nvPr/>
          </p:nvSpPr>
          <p:spPr>
            <a:xfrm>
              <a:off x="3692825" y="971125"/>
              <a:ext cx="10450" cy="10450"/>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23"/>
            <p:cNvSpPr/>
            <p:nvPr/>
          </p:nvSpPr>
          <p:spPr>
            <a:xfrm>
              <a:off x="3678025" y="584675"/>
              <a:ext cx="11350" cy="10450"/>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23"/>
            <p:cNvSpPr/>
            <p:nvPr/>
          </p:nvSpPr>
          <p:spPr>
            <a:xfrm>
              <a:off x="3508725" y="484775"/>
              <a:ext cx="5225" cy="5225"/>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23"/>
            <p:cNvSpPr/>
            <p:nvPr/>
          </p:nvSpPr>
          <p:spPr>
            <a:xfrm>
              <a:off x="3587700" y="488250"/>
              <a:ext cx="7875" cy="8700"/>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23"/>
            <p:cNvSpPr/>
            <p:nvPr/>
          </p:nvSpPr>
          <p:spPr>
            <a:xfrm>
              <a:off x="2590675" y="721900"/>
              <a:ext cx="10450" cy="10450"/>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23"/>
            <p:cNvSpPr/>
            <p:nvPr/>
          </p:nvSpPr>
          <p:spPr>
            <a:xfrm>
              <a:off x="2643700" y="910325"/>
              <a:ext cx="7800" cy="7875"/>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23"/>
            <p:cNvSpPr/>
            <p:nvPr/>
          </p:nvSpPr>
          <p:spPr>
            <a:xfrm>
              <a:off x="2628050" y="473500"/>
              <a:ext cx="13025" cy="13925"/>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23"/>
            <p:cNvSpPr/>
            <p:nvPr/>
          </p:nvSpPr>
          <p:spPr>
            <a:xfrm>
              <a:off x="2711425" y="423125"/>
              <a:ext cx="11300" cy="10450"/>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23"/>
            <p:cNvSpPr/>
            <p:nvPr/>
          </p:nvSpPr>
          <p:spPr>
            <a:xfrm>
              <a:off x="2823450" y="422225"/>
              <a:ext cx="7875" cy="7875"/>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23"/>
            <p:cNvSpPr/>
            <p:nvPr/>
          </p:nvSpPr>
          <p:spPr>
            <a:xfrm>
              <a:off x="2628900" y="350175"/>
              <a:ext cx="24350" cy="23450"/>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23"/>
            <p:cNvSpPr/>
            <p:nvPr/>
          </p:nvSpPr>
          <p:spPr>
            <a:xfrm>
              <a:off x="2524675" y="617675"/>
              <a:ext cx="8700" cy="8725"/>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23"/>
            <p:cNvSpPr/>
            <p:nvPr/>
          </p:nvSpPr>
          <p:spPr>
            <a:xfrm>
              <a:off x="2675800" y="1010250"/>
              <a:ext cx="10450" cy="10425"/>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23"/>
            <p:cNvSpPr/>
            <p:nvPr/>
          </p:nvSpPr>
          <p:spPr>
            <a:xfrm>
              <a:off x="3659825" y="425700"/>
              <a:ext cx="15675" cy="1657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23"/>
            <p:cNvSpPr/>
            <p:nvPr/>
          </p:nvSpPr>
          <p:spPr>
            <a:xfrm>
              <a:off x="2648000" y="449175"/>
              <a:ext cx="31600" cy="26675"/>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23"/>
            <p:cNvSpPr/>
            <p:nvPr/>
          </p:nvSpPr>
          <p:spPr>
            <a:xfrm>
              <a:off x="3425350" y="388400"/>
              <a:ext cx="13000" cy="13025"/>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23"/>
            <p:cNvSpPr/>
            <p:nvPr/>
          </p:nvSpPr>
          <p:spPr>
            <a:xfrm>
              <a:off x="3446175" y="364000"/>
              <a:ext cx="30800" cy="26550"/>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23"/>
            <p:cNvSpPr/>
            <p:nvPr/>
          </p:nvSpPr>
          <p:spPr>
            <a:xfrm>
              <a:off x="3565125" y="564800"/>
              <a:ext cx="22600" cy="21175"/>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23"/>
            <p:cNvSpPr/>
            <p:nvPr/>
          </p:nvSpPr>
          <p:spPr>
            <a:xfrm>
              <a:off x="2581175" y="556825"/>
              <a:ext cx="23425" cy="20875"/>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23"/>
            <p:cNvSpPr/>
            <p:nvPr/>
          </p:nvSpPr>
          <p:spPr>
            <a:xfrm>
              <a:off x="2626325" y="995375"/>
              <a:ext cx="23450" cy="20950"/>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23"/>
            <p:cNvSpPr/>
            <p:nvPr/>
          </p:nvSpPr>
          <p:spPr>
            <a:xfrm>
              <a:off x="2681000" y="1163925"/>
              <a:ext cx="7875" cy="8700"/>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23"/>
            <p:cNvSpPr/>
            <p:nvPr/>
          </p:nvSpPr>
          <p:spPr>
            <a:xfrm>
              <a:off x="2713175" y="1264675"/>
              <a:ext cx="10450" cy="10450"/>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23"/>
            <p:cNvSpPr/>
            <p:nvPr/>
          </p:nvSpPr>
          <p:spPr>
            <a:xfrm>
              <a:off x="2663625" y="1249875"/>
              <a:ext cx="23525" cy="20875"/>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23"/>
            <p:cNvSpPr/>
            <p:nvPr/>
          </p:nvSpPr>
          <p:spPr>
            <a:xfrm>
              <a:off x="2814750" y="1231800"/>
              <a:ext cx="23500" cy="21175"/>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23"/>
            <p:cNvSpPr/>
            <p:nvPr/>
          </p:nvSpPr>
          <p:spPr>
            <a:xfrm>
              <a:off x="3113525" y="1375125"/>
              <a:ext cx="22600" cy="2155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23"/>
            <p:cNvSpPr/>
            <p:nvPr/>
          </p:nvSpPr>
          <p:spPr>
            <a:xfrm>
              <a:off x="3361900" y="880350"/>
              <a:ext cx="23500" cy="21325"/>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23"/>
            <p:cNvSpPr/>
            <p:nvPr/>
          </p:nvSpPr>
          <p:spPr>
            <a:xfrm>
              <a:off x="3550400" y="589850"/>
              <a:ext cx="13025" cy="11750"/>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23"/>
            <p:cNvSpPr/>
            <p:nvPr/>
          </p:nvSpPr>
          <p:spPr>
            <a:xfrm>
              <a:off x="2611525" y="679325"/>
              <a:ext cx="13100" cy="11750"/>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23"/>
            <p:cNvSpPr/>
            <p:nvPr/>
          </p:nvSpPr>
          <p:spPr>
            <a:xfrm>
              <a:off x="2570750" y="649975"/>
              <a:ext cx="13000" cy="1215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23"/>
            <p:cNvSpPr/>
            <p:nvPr/>
          </p:nvSpPr>
          <p:spPr>
            <a:xfrm>
              <a:off x="3485225" y="1249050"/>
              <a:ext cx="10450" cy="10425"/>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23"/>
            <p:cNvSpPr/>
            <p:nvPr/>
          </p:nvSpPr>
          <p:spPr>
            <a:xfrm>
              <a:off x="3353225" y="1236050"/>
              <a:ext cx="10450" cy="10450"/>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23"/>
            <p:cNvSpPr/>
            <p:nvPr/>
          </p:nvSpPr>
          <p:spPr>
            <a:xfrm>
              <a:off x="2971075" y="1280300"/>
              <a:ext cx="10450" cy="10450"/>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23"/>
            <p:cNvSpPr/>
            <p:nvPr/>
          </p:nvSpPr>
          <p:spPr>
            <a:xfrm>
              <a:off x="3506975" y="1206650"/>
              <a:ext cx="12175" cy="12200"/>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23"/>
            <p:cNvSpPr/>
            <p:nvPr/>
          </p:nvSpPr>
          <p:spPr>
            <a:xfrm>
              <a:off x="3465300" y="1177425"/>
              <a:ext cx="13000" cy="12125"/>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23"/>
            <p:cNvSpPr/>
            <p:nvPr/>
          </p:nvSpPr>
          <p:spPr>
            <a:xfrm>
              <a:off x="3586875" y="511650"/>
              <a:ext cx="13025" cy="11775"/>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23"/>
            <p:cNvSpPr/>
            <p:nvPr/>
          </p:nvSpPr>
          <p:spPr>
            <a:xfrm>
              <a:off x="2814750" y="337125"/>
              <a:ext cx="8725" cy="8700"/>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23"/>
            <p:cNvSpPr/>
            <p:nvPr/>
          </p:nvSpPr>
          <p:spPr>
            <a:xfrm>
              <a:off x="2886875" y="274600"/>
              <a:ext cx="16500" cy="1655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23"/>
            <p:cNvSpPr/>
            <p:nvPr/>
          </p:nvSpPr>
          <p:spPr>
            <a:xfrm>
              <a:off x="2814750" y="360550"/>
              <a:ext cx="13100" cy="11775"/>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23"/>
            <p:cNvSpPr/>
            <p:nvPr/>
          </p:nvSpPr>
          <p:spPr>
            <a:xfrm>
              <a:off x="3173475" y="406600"/>
              <a:ext cx="5225" cy="5225"/>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23"/>
            <p:cNvSpPr/>
            <p:nvPr/>
          </p:nvSpPr>
          <p:spPr>
            <a:xfrm>
              <a:off x="3332375" y="290225"/>
              <a:ext cx="5225" cy="5225"/>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23"/>
            <p:cNvSpPr/>
            <p:nvPr/>
          </p:nvSpPr>
          <p:spPr>
            <a:xfrm>
              <a:off x="3252475" y="410075"/>
              <a:ext cx="7875" cy="8700"/>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23"/>
            <p:cNvSpPr/>
            <p:nvPr/>
          </p:nvSpPr>
          <p:spPr>
            <a:xfrm>
              <a:off x="3174300" y="291125"/>
              <a:ext cx="8725" cy="7800"/>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23"/>
            <p:cNvSpPr/>
            <p:nvPr/>
          </p:nvSpPr>
          <p:spPr>
            <a:xfrm>
              <a:off x="3251650" y="433500"/>
              <a:ext cx="13000" cy="11775"/>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23"/>
            <p:cNvSpPr/>
            <p:nvPr/>
          </p:nvSpPr>
          <p:spPr>
            <a:xfrm>
              <a:off x="3001525" y="238075"/>
              <a:ext cx="13000" cy="11775"/>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23"/>
            <p:cNvSpPr/>
            <p:nvPr/>
          </p:nvSpPr>
          <p:spPr>
            <a:xfrm>
              <a:off x="3329800" y="871425"/>
              <a:ext cx="13025" cy="11975"/>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23"/>
            <p:cNvSpPr/>
            <p:nvPr/>
          </p:nvSpPr>
          <p:spPr>
            <a:xfrm>
              <a:off x="3656350" y="710775"/>
              <a:ext cx="13025" cy="1215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23"/>
            <p:cNvSpPr/>
            <p:nvPr/>
          </p:nvSpPr>
          <p:spPr>
            <a:xfrm>
              <a:off x="3354950" y="914000"/>
              <a:ext cx="12200" cy="1215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23"/>
            <p:cNvSpPr/>
            <p:nvPr/>
          </p:nvSpPr>
          <p:spPr>
            <a:xfrm>
              <a:off x="3649400" y="838225"/>
              <a:ext cx="13025" cy="11775"/>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80" name="Google Shape;2280;p23"/>
          <p:cNvGrpSpPr/>
          <p:nvPr/>
        </p:nvGrpSpPr>
        <p:grpSpPr>
          <a:xfrm flipH="1">
            <a:off x="5287722" y="1942450"/>
            <a:ext cx="3853412" cy="3206994"/>
            <a:chOff x="-13316" y="1942450"/>
            <a:chExt cx="3853412" cy="3206994"/>
          </a:xfrm>
        </p:grpSpPr>
        <p:grpSp>
          <p:nvGrpSpPr>
            <p:cNvPr id="2281" name="Google Shape;2281;p23"/>
            <p:cNvGrpSpPr/>
            <p:nvPr/>
          </p:nvGrpSpPr>
          <p:grpSpPr>
            <a:xfrm rot="-5400000" flipH="1">
              <a:off x="-784725" y="2727175"/>
              <a:ext cx="3189300" cy="1619850"/>
              <a:chOff x="4185675" y="845125"/>
              <a:chExt cx="3189300" cy="1619850"/>
            </a:xfrm>
          </p:grpSpPr>
          <p:sp>
            <p:nvSpPr>
              <p:cNvPr id="2282" name="Google Shape;2282;p23"/>
              <p:cNvSpPr/>
              <p:nvPr/>
            </p:nvSpPr>
            <p:spPr>
              <a:xfrm>
                <a:off x="4185675" y="845125"/>
                <a:ext cx="3189300" cy="1619850"/>
              </a:xfrm>
              <a:custGeom>
                <a:avLst/>
                <a:gdLst/>
                <a:ahLst/>
                <a:cxnLst/>
                <a:rect l="l" t="t" r="r" b="b"/>
                <a:pathLst>
                  <a:path w="127572" h="64794" extrusionOk="0">
                    <a:moveTo>
                      <a:pt x="113336" y="23816"/>
                    </a:moveTo>
                    <a:cubicBezTo>
                      <a:pt x="113349" y="23816"/>
                      <a:pt x="113375" y="23828"/>
                      <a:pt x="113414" y="23864"/>
                    </a:cubicBezTo>
                    <a:cubicBezTo>
                      <a:pt x="113336" y="23864"/>
                      <a:pt x="113311" y="23816"/>
                      <a:pt x="113336" y="23816"/>
                    </a:cubicBezTo>
                    <a:close/>
                    <a:moveTo>
                      <a:pt x="1" y="0"/>
                    </a:moveTo>
                    <a:cubicBezTo>
                      <a:pt x="11578" y="3144"/>
                      <a:pt x="24234" y="3902"/>
                      <a:pt x="36229" y="3902"/>
                    </a:cubicBezTo>
                    <a:cubicBezTo>
                      <a:pt x="39143" y="3902"/>
                      <a:pt x="42018" y="3858"/>
                      <a:pt x="44829" y="3791"/>
                    </a:cubicBezTo>
                    <a:cubicBezTo>
                      <a:pt x="47556" y="3735"/>
                      <a:pt x="50348" y="3599"/>
                      <a:pt x="53102" y="3599"/>
                    </a:cubicBezTo>
                    <a:cubicBezTo>
                      <a:pt x="61161" y="3599"/>
                      <a:pt x="68895" y="4764"/>
                      <a:pt x="73715" y="12489"/>
                    </a:cubicBezTo>
                    <a:cubicBezTo>
                      <a:pt x="78060" y="19403"/>
                      <a:pt x="81967" y="26433"/>
                      <a:pt x="90772" y="28101"/>
                    </a:cubicBezTo>
                    <a:cubicBezTo>
                      <a:pt x="98694" y="29662"/>
                      <a:pt x="106054" y="27325"/>
                      <a:pt x="111184" y="35354"/>
                    </a:cubicBezTo>
                    <a:cubicBezTo>
                      <a:pt x="113075" y="38360"/>
                      <a:pt x="113744" y="41822"/>
                      <a:pt x="114413" y="45274"/>
                    </a:cubicBezTo>
                    <a:cubicBezTo>
                      <a:pt x="115421" y="50520"/>
                      <a:pt x="117651" y="54864"/>
                      <a:pt x="120997" y="58995"/>
                    </a:cubicBezTo>
                    <a:cubicBezTo>
                      <a:pt x="123004" y="61225"/>
                      <a:pt x="125234" y="63232"/>
                      <a:pt x="127571" y="64793"/>
                    </a:cubicBezTo>
                    <a:lnTo>
                      <a:pt x="127571" y="52527"/>
                    </a:lnTo>
                    <a:cubicBezTo>
                      <a:pt x="125787" y="51073"/>
                      <a:pt x="124226" y="49405"/>
                      <a:pt x="122888" y="47505"/>
                    </a:cubicBezTo>
                    <a:cubicBezTo>
                      <a:pt x="120328" y="43606"/>
                      <a:pt x="118650" y="39146"/>
                      <a:pt x="117981" y="34569"/>
                    </a:cubicBezTo>
                    <a:cubicBezTo>
                      <a:pt x="117428" y="30555"/>
                      <a:pt x="117535" y="25871"/>
                      <a:pt x="113414" y="23864"/>
                    </a:cubicBezTo>
                    <a:lnTo>
                      <a:pt x="113414" y="23864"/>
                    </a:lnTo>
                    <a:cubicBezTo>
                      <a:pt x="116643" y="25095"/>
                      <a:pt x="117874" y="28324"/>
                      <a:pt x="118650" y="31447"/>
                    </a:cubicBezTo>
                    <a:cubicBezTo>
                      <a:pt x="119766" y="35907"/>
                      <a:pt x="120774" y="40484"/>
                      <a:pt x="123111" y="44382"/>
                    </a:cubicBezTo>
                    <a:cubicBezTo>
                      <a:pt x="124342" y="46505"/>
                      <a:pt x="125787" y="48397"/>
                      <a:pt x="127571" y="50074"/>
                    </a:cubicBezTo>
                    <a:lnTo>
                      <a:pt x="127571" y="0"/>
                    </a:lnTo>
                    <a:lnTo>
                      <a:pt x="70816" y="0"/>
                    </a:lnTo>
                    <a:cubicBezTo>
                      <a:pt x="72154" y="339"/>
                      <a:pt x="73376" y="669"/>
                      <a:pt x="74714" y="1115"/>
                    </a:cubicBezTo>
                    <a:cubicBezTo>
                      <a:pt x="78399" y="2230"/>
                      <a:pt x="82297" y="3568"/>
                      <a:pt x="85420" y="5915"/>
                    </a:cubicBezTo>
                    <a:cubicBezTo>
                      <a:pt x="87766" y="7699"/>
                      <a:pt x="89211" y="10036"/>
                      <a:pt x="90665" y="12489"/>
                    </a:cubicBezTo>
                    <a:cubicBezTo>
                      <a:pt x="92226" y="15389"/>
                      <a:pt x="93225" y="19180"/>
                      <a:pt x="96571" y="20634"/>
                    </a:cubicBezTo>
                    <a:cubicBezTo>
                      <a:pt x="100701" y="22419"/>
                      <a:pt x="105608" y="22080"/>
                      <a:pt x="109952" y="22749"/>
                    </a:cubicBezTo>
                    <a:cubicBezTo>
                      <a:pt x="110068" y="22749"/>
                      <a:pt x="110068" y="22865"/>
                      <a:pt x="109952" y="22865"/>
                    </a:cubicBezTo>
                    <a:cubicBezTo>
                      <a:pt x="105715" y="22642"/>
                      <a:pt x="101147" y="23195"/>
                      <a:pt x="97017" y="21749"/>
                    </a:cubicBezTo>
                    <a:cubicBezTo>
                      <a:pt x="94118" y="20857"/>
                      <a:pt x="92110" y="18734"/>
                      <a:pt x="90549" y="16174"/>
                    </a:cubicBezTo>
                    <a:cubicBezTo>
                      <a:pt x="88988" y="13498"/>
                      <a:pt x="87543" y="10482"/>
                      <a:pt x="85312" y="8368"/>
                    </a:cubicBezTo>
                    <a:cubicBezTo>
                      <a:pt x="82413" y="5692"/>
                      <a:pt x="78506" y="4237"/>
                      <a:pt x="74714" y="3122"/>
                    </a:cubicBezTo>
                    <a:cubicBezTo>
                      <a:pt x="70254" y="1677"/>
                      <a:pt x="65686" y="785"/>
                      <a:pt x="611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23"/>
              <p:cNvSpPr/>
              <p:nvPr/>
            </p:nvSpPr>
            <p:spPr>
              <a:xfrm>
                <a:off x="5713400" y="845125"/>
                <a:ext cx="1224000" cy="579875"/>
              </a:xfrm>
              <a:custGeom>
                <a:avLst/>
                <a:gdLst/>
                <a:ahLst/>
                <a:cxnLst/>
                <a:rect l="l" t="t" r="r" b="b"/>
                <a:pathLst>
                  <a:path w="48960" h="23195" extrusionOk="0">
                    <a:moveTo>
                      <a:pt x="1" y="0"/>
                    </a:moveTo>
                    <a:cubicBezTo>
                      <a:pt x="4577" y="785"/>
                      <a:pt x="9145" y="1677"/>
                      <a:pt x="13605" y="3122"/>
                    </a:cubicBezTo>
                    <a:cubicBezTo>
                      <a:pt x="17397" y="4237"/>
                      <a:pt x="21304" y="5692"/>
                      <a:pt x="24203" y="8368"/>
                    </a:cubicBezTo>
                    <a:cubicBezTo>
                      <a:pt x="26434" y="10482"/>
                      <a:pt x="27879" y="13498"/>
                      <a:pt x="29440" y="16174"/>
                    </a:cubicBezTo>
                    <a:cubicBezTo>
                      <a:pt x="31001" y="18734"/>
                      <a:pt x="33009" y="20857"/>
                      <a:pt x="35908" y="21749"/>
                    </a:cubicBezTo>
                    <a:cubicBezTo>
                      <a:pt x="40038" y="23195"/>
                      <a:pt x="44606" y="22642"/>
                      <a:pt x="48843" y="22865"/>
                    </a:cubicBezTo>
                    <a:cubicBezTo>
                      <a:pt x="48959" y="22865"/>
                      <a:pt x="48959" y="22749"/>
                      <a:pt x="48843" y="22749"/>
                    </a:cubicBezTo>
                    <a:cubicBezTo>
                      <a:pt x="44499" y="22080"/>
                      <a:pt x="39592" y="22419"/>
                      <a:pt x="35462" y="20634"/>
                    </a:cubicBezTo>
                    <a:cubicBezTo>
                      <a:pt x="32116" y="19180"/>
                      <a:pt x="31117" y="15389"/>
                      <a:pt x="29556" y="12489"/>
                    </a:cubicBezTo>
                    <a:cubicBezTo>
                      <a:pt x="28102" y="10036"/>
                      <a:pt x="26657" y="7699"/>
                      <a:pt x="24311" y="5915"/>
                    </a:cubicBezTo>
                    <a:cubicBezTo>
                      <a:pt x="21188" y="3568"/>
                      <a:pt x="17290" y="2230"/>
                      <a:pt x="13605" y="1115"/>
                    </a:cubicBezTo>
                    <a:cubicBezTo>
                      <a:pt x="12267" y="669"/>
                      <a:pt x="11045" y="339"/>
                      <a:pt x="97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23"/>
              <p:cNvSpPr/>
              <p:nvPr/>
            </p:nvSpPr>
            <p:spPr>
              <a:xfrm>
                <a:off x="7018425" y="1440525"/>
                <a:ext cx="356550" cy="717800"/>
              </a:xfrm>
              <a:custGeom>
                <a:avLst/>
                <a:gdLst/>
                <a:ahLst/>
                <a:cxnLst/>
                <a:rect l="l" t="t" r="r" b="b"/>
                <a:pathLst>
                  <a:path w="14262" h="28712" extrusionOk="0">
                    <a:moveTo>
                      <a:pt x="26" y="0"/>
                    </a:moveTo>
                    <a:cubicBezTo>
                      <a:pt x="1" y="0"/>
                      <a:pt x="26" y="48"/>
                      <a:pt x="104" y="48"/>
                    </a:cubicBezTo>
                    <a:cubicBezTo>
                      <a:pt x="65" y="12"/>
                      <a:pt x="39" y="0"/>
                      <a:pt x="26" y="0"/>
                    </a:cubicBezTo>
                    <a:close/>
                    <a:moveTo>
                      <a:pt x="104" y="48"/>
                    </a:moveTo>
                    <a:lnTo>
                      <a:pt x="104" y="48"/>
                    </a:lnTo>
                    <a:cubicBezTo>
                      <a:pt x="4225" y="2055"/>
                      <a:pt x="4118" y="6739"/>
                      <a:pt x="4671" y="10753"/>
                    </a:cubicBezTo>
                    <a:cubicBezTo>
                      <a:pt x="5340" y="15330"/>
                      <a:pt x="7018" y="19790"/>
                      <a:pt x="9578" y="23689"/>
                    </a:cubicBezTo>
                    <a:cubicBezTo>
                      <a:pt x="10916" y="25589"/>
                      <a:pt x="12477" y="27257"/>
                      <a:pt x="14261" y="28711"/>
                    </a:cubicBezTo>
                    <a:lnTo>
                      <a:pt x="14261" y="26258"/>
                    </a:lnTo>
                    <a:cubicBezTo>
                      <a:pt x="12477" y="24581"/>
                      <a:pt x="11032" y="22689"/>
                      <a:pt x="9801" y="20566"/>
                    </a:cubicBezTo>
                    <a:cubicBezTo>
                      <a:pt x="7464" y="16668"/>
                      <a:pt x="6456" y="12091"/>
                      <a:pt x="5340" y="7631"/>
                    </a:cubicBezTo>
                    <a:cubicBezTo>
                      <a:pt x="4564" y="4508"/>
                      <a:pt x="3333" y="1279"/>
                      <a:pt x="104" y="4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85" name="Google Shape;2285;p23"/>
            <p:cNvSpPr/>
            <p:nvPr/>
          </p:nvSpPr>
          <p:spPr>
            <a:xfrm rot="5400000">
              <a:off x="-335338" y="3242300"/>
              <a:ext cx="2223230" cy="1579186"/>
            </a:xfrm>
            <a:custGeom>
              <a:avLst/>
              <a:gdLst/>
              <a:ahLst/>
              <a:cxnLst/>
              <a:rect l="l" t="t" r="r" b="b"/>
              <a:pathLst>
                <a:path w="19872" h="14115" extrusionOk="0">
                  <a:moveTo>
                    <a:pt x="17580" y="1"/>
                  </a:moveTo>
                  <a:cubicBezTo>
                    <a:pt x="15754" y="1"/>
                    <a:pt x="14606" y="2651"/>
                    <a:pt x="16189" y="6230"/>
                  </a:cubicBezTo>
                  <a:cubicBezTo>
                    <a:pt x="16973" y="7970"/>
                    <a:pt x="15814" y="9152"/>
                    <a:pt x="14477" y="9152"/>
                  </a:cubicBezTo>
                  <a:cubicBezTo>
                    <a:pt x="13625" y="9152"/>
                    <a:pt x="12700" y="8672"/>
                    <a:pt x="12159" y="7550"/>
                  </a:cubicBezTo>
                  <a:cubicBezTo>
                    <a:pt x="11482" y="6181"/>
                    <a:pt x="10157" y="5415"/>
                    <a:pt x="8843" y="5415"/>
                  </a:cubicBezTo>
                  <a:cubicBezTo>
                    <a:pt x="7388" y="5415"/>
                    <a:pt x="5948" y="6354"/>
                    <a:pt x="5420" y="8454"/>
                  </a:cubicBezTo>
                  <a:cubicBezTo>
                    <a:pt x="4619" y="11650"/>
                    <a:pt x="2571" y="14115"/>
                    <a:pt x="0" y="14115"/>
                  </a:cubicBezTo>
                  <a:lnTo>
                    <a:pt x="19871" y="14115"/>
                  </a:lnTo>
                  <a:lnTo>
                    <a:pt x="19593" y="983"/>
                  </a:lnTo>
                  <a:cubicBezTo>
                    <a:pt x="18898" y="306"/>
                    <a:pt x="18200" y="1"/>
                    <a:pt x="175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23"/>
            <p:cNvSpPr/>
            <p:nvPr/>
          </p:nvSpPr>
          <p:spPr>
            <a:xfrm flipH="1">
              <a:off x="0" y="4239925"/>
              <a:ext cx="2132607" cy="903576"/>
            </a:xfrm>
            <a:custGeom>
              <a:avLst/>
              <a:gdLst/>
              <a:ahLst/>
              <a:cxnLst/>
              <a:rect l="l" t="t" r="r" b="b"/>
              <a:pathLst>
                <a:path w="15176" h="6430" extrusionOk="0">
                  <a:moveTo>
                    <a:pt x="14851" y="1"/>
                  </a:moveTo>
                  <a:cubicBezTo>
                    <a:pt x="13065" y="1"/>
                    <a:pt x="13747" y="3704"/>
                    <a:pt x="11309" y="3704"/>
                  </a:cubicBezTo>
                  <a:cubicBezTo>
                    <a:pt x="10789" y="3704"/>
                    <a:pt x="10127" y="3536"/>
                    <a:pt x="9270" y="3128"/>
                  </a:cubicBezTo>
                  <a:cubicBezTo>
                    <a:pt x="8066" y="2566"/>
                    <a:pt x="6609" y="2262"/>
                    <a:pt x="5236" y="2262"/>
                  </a:cubicBezTo>
                  <a:cubicBezTo>
                    <a:pt x="2446" y="2262"/>
                    <a:pt x="1" y="3518"/>
                    <a:pt x="724" y="6429"/>
                  </a:cubicBezTo>
                  <a:lnTo>
                    <a:pt x="15175" y="6429"/>
                  </a:lnTo>
                  <a:lnTo>
                    <a:pt x="15175" y="37"/>
                  </a:lnTo>
                  <a:cubicBezTo>
                    <a:pt x="15059" y="13"/>
                    <a:pt x="14951" y="1"/>
                    <a:pt x="148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87" name="Google Shape;2287;p23"/>
            <p:cNvGrpSpPr/>
            <p:nvPr/>
          </p:nvGrpSpPr>
          <p:grpSpPr>
            <a:xfrm>
              <a:off x="-1" y="2590808"/>
              <a:ext cx="3840097" cy="2558635"/>
              <a:chOff x="235225" y="2771600"/>
              <a:chExt cx="3133750" cy="2088000"/>
            </a:xfrm>
          </p:grpSpPr>
          <p:sp>
            <p:nvSpPr>
              <p:cNvPr id="2288" name="Google Shape;2288;p23"/>
              <p:cNvSpPr/>
              <p:nvPr/>
            </p:nvSpPr>
            <p:spPr>
              <a:xfrm>
                <a:off x="2616250" y="4833875"/>
                <a:ext cx="390300" cy="25725"/>
              </a:xfrm>
              <a:custGeom>
                <a:avLst/>
                <a:gdLst/>
                <a:ahLst/>
                <a:cxnLst/>
                <a:rect l="l" t="t" r="r" b="b"/>
                <a:pathLst>
                  <a:path w="15612" h="1029" extrusionOk="0">
                    <a:moveTo>
                      <a:pt x="7918" y="0"/>
                    </a:moveTo>
                    <a:cubicBezTo>
                      <a:pt x="6022" y="0"/>
                      <a:pt x="4126" y="195"/>
                      <a:pt x="2230" y="583"/>
                    </a:cubicBezTo>
                    <a:cubicBezTo>
                      <a:pt x="1445" y="699"/>
                      <a:pt x="776" y="922"/>
                      <a:pt x="0" y="1029"/>
                    </a:cubicBezTo>
                    <a:lnTo>
                      <a:pt x="15612" y="1029"/>
                    </a:lnTo>
                    <a:cubicBezTo>
                      <a:pt x="14943" y="806"/>
                      <a:pt x="14274" y="699"/>
                      <a:pt x="13605" y="583"/>
                    </a:cubicBezTo>
                    <a:cubicBezTo>
                      <a:pt x="11709" y="195"/>
                      <a:pt x="9813" y="0"/>
                      <a:pt x="79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23"/>
              <p:cNvSpPr/>
              <p:nvPr/>
            </p:nvSpPr>
            <p:spPr>
              <a:xfrm>
                <a:off x="235225" y="3025200"/>
                <a:ext cx="1299375" cy="1834400"/>
              </a:xfrm>
              <a:custGeom>
                <a:avLst/>
                <a:gdLst/>
                <a:ahLst/>
                <a:cxnLst/>
                <a:rect l="l" t="t" r="r" b="b"/>
                <a:pathLst>
                  <a:path w="51975" h="73376" extrusionOk="0">
                    <a:moveTo>
                      <a:pt x="116" y="0"/>
                    </a:moveTo>
                    <a:lnTo>
                      <a:pt x="116" y="73376"/>
                    </a:lnTo>
                    <a:lnTo>
                      <a:pt x="51974" y="73376"/>
                    </a:lnTo>
                    <a:cubicBezTo>
                      <a:pt x="50297" y="72930"/>
                      <a:pt x="48629" y="72376"/>
                      <a:pt x="47067" y="71814"/>
                    </a:cubicBezTo>
                    <a:cubicBezTo>
                      <a:pt x="43945" y="70922"/>
                      <a:pt x="40823" y="69584"/>
                      <a:pt x="38592" y="67247"/>
                    </a:cubicBezTo>
                    <a:cubicBezTo>
                      <a:pt x="36469" y="64901"/>
                      <a:pt x="34462" y="62340"/>
                      <a:pt x="31679" y="60779"/>
                    </a:cubicBezTo>
                    <a:cubicBezTo>
                      <a:pt x="28110" y="58879"/>
                      <a:pt x="24203" y="58772"/>
                      <a:pt x="20411" y="57987"/>
                    </a:cubicBezTo>
                    <a:cubicBezTo>
                      <a:pt x="16843" y="57318"/>
                      <a:pt x="13498" y="56203"/>
                      <a:pt x="10598" y="53972"/>
                    </a:cubicBezTo>
                    <a:cubicBezTo>
                      <a:pt x="4246" y="49066"/>
                      <a:pt x="1231" y="41706"/>
                      <a:pt x="562" y="33900"/>
                    </a:cubicBezTo>
                    <a:cubicBezTo>
                      <a:pt x="0" y="26094"/>
                      <a:pt x="2462" y="18511"/>
                      <a:pt x="2239" y="10705"/>
                    </a:cubicBezTo>
                    <a:cubicBezTo>
                      <a:pt x="2239" y="7137"/>
                      <a:pt x="1677" y="3461"/>
                      <a:pt x="232" y="223"/>
                    </a:cubicBezTo>
                    <a:cubicBezTo>
                      <a:pt x="232" y="223"/>
                      <a:pt x="116" y="116"/>
                      <a:pt x="1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23"/>
              <p:cNvSpPr/>
              <p:nvPr/>
            </p:nvSpPr>
            <p:spPr>
              <a:xfrm>
                <a:off x="238125" y="2771600"/>
                <a:ext cx="3130850" cy="2088000"/>
              </a:xfrm>
              <a:custGeom>
                <a:avLst/>
                <a:gdLst/>
                <a:ahLst/>
                <a:cxnLst/>
                <a:rect l="l" t="t" r="r" b="b"/>
                <a:pathLst>
                  <a:path w="125234" h="83520" extrusionOk="0">
                    <a:moveTo>
                      <a:pt x="0" y="1"/>
                    </a:moveTo>
                    <a:lnTo>
                      <a:pt x="0" y="6915"/>
                    </a:lnTo>
                    <a:cubicBezTo>
                      <a:pt x="1900" y="9591"/>
                      <a:pt x="3122" y="12713"/>
                      <a:pt x="3684" y="15943"/>
                    </a:cubicBezTo>
                    <a:cubicBezTo>
                      <a:pt x="4684" y="22527"/>
                      <a:pt x="3345" y="28878"/>
                      <a:pt x="2569" y="35346"/>
                    </a:cubicBezTo>
                    <a:cubicBezTo>
                      <a:pt x="1784" y="42483"/>
                      <a:pt x="2453" y="50066"/>
                      <a:pt x="5799" y="56534"/>
                    </a:cubicBezTo>
                    <a:cubicBezTo>
                      <a:pt x="7583" y="59879"/>
                      <a:pt x="9929" y="62894"/>
                      <a:pt x="13275" y="64785"/>
                    </a:cubicBezTo>
                    <a:cubicBezTo>
                      <a:pt x="16174" y="66463"/>
                      <a:pt x="19519" y="67239"/>
                      <a:pt x="22865" y="67801"/>
                    </a:cubicBezTo>
                    <a:cubicBezTo>
                      <a:pt x="26433" y="68247"/>
                      <a:pt x="29886" y="68800"/>
                      <a:pt x="32901" y="70807"/>
                    </a:cubicBezTo>
                    <a:cubicBezTo>
                      <a:pt x="35907" y="72814"/>
                      <a:pt x="38137" y="75830"/>
                      <a:pt x="41260" y="77721"/>
                    </a:cubicBezTo>
                    <a:cubicBezTo>
                      <a:pt x="44828" y="79844"/>
                      <a:pt x="49182" y="80736"/>
                      <a:pt x="53080" y="81851"/>
                    </a:cubicBezTo>
                    <a:cubicBezTo>
                      <a:pt x="55203" y="82405"/>
                      <a:pt x="57434" y="82967"/>
                      <a:pt x="59548" y="83520"/>
                    </a:cubicBezTo>
                    <a:lnTo>
                      <a:pt x="86311" y="83520"/>
                    </a:lnTo>
                    <a:cubicBezTo>
                      <a:pt x="89880" y="82851"/>
                      <a:pt x="93341" y="81958"/>
                      <a:pt x="96909" y="81289"/>
                    </a:cubicBezTo>
                    <a:cubicBezTo>
                      <a:pt x="98997" y="80874"/>
                      <a:pt x="101118" y="80647"/>
                      <a:pt x="103238" y="80647"/>
                    </a:cubicBezTo>
                    <a:cubicBezTo>
                      <a:pt x="105077" y="80647"/>
                      <a:pt x="106915" y="80818"/>
                      <a:pt x="108730" y="81182"/>
                    </a:cubicBezTo>
                    <a:cubicBezTo>
                      <a:pt x="111183" y="81735"/>
                      <a:pt x="113413" y="82520"/>
                      <a:pt x="115751" y="83520"/>
                    </a:cubicBezTo>
                    <a:lnTo>
                      <a:pt x="125234" y="83520"/>
                    </a:lnTo>
                    <a:cubicBezTo>
                      <a:pt x="124342" y="82744"/>
                      <a:pt x="123449" y="82074"/>
                      <a:pt x="122557" y="81405"/>
                    </a:cubicBezTo>
                    <a:cubicBezTo>
                      <a:pt x="115864" y="76771"/>
                      <a:pt x="107818" y="74901"/>
                      <a:pt x="99819" y="74901"/>
                    </a:cubicBezTo>
                    <a:cubicBezTo>
                      <a:pt x="95685" y="74901"/>
                      <a:pt x="91564" y="75400"/>
                      <a:pt x="87649" y="76276"/>
                    </a:cubicBezTo>
                    <a:cubicBezTo>
                      <a:pt x="83004" y="77261"/>
                      <a:pt x="78181" y="79000"/>
                      <a:pt x="73516" y="79000"/>
                    </a:cubicBezTo>
                    <a:cubicBezTo>
                      <a:pt x="70791" y="79000"/>
                      <a:pt x="68120" y="78406"/>
                      <a:pt x="65570" y="76722"/>
                    </a:cubicBezTo>
                    <a:cubicBezTo>
                      <a:pt x="62563" y="74599"/>
                      <a:pt x="60556" y="71253"/>
                      <a:pt x="57880" y="68693"/>
                    </a:cubicBezTo>
                    <a:cubicBezTo>
                      <a:pt x="54980" y="65901"/>
                      <a:pt x="51635" y="64232"/>
                      <a:pt x="47844" y="63447"/>
                    </a:cubicBezTo>
                    <a:cubicBezTo>
                      <a:pt x="44235" y="62797"/>
                      <a:pt x="40508" y="62755"/>
                      <a:pt x="36769" y="62755"/>
                    </a:cubicBezTo>
                    <a:cubicBezTo>
                      <a:pt x="36218" y="62755"/>
                      <a:pt x="35666" y="62756"/>
                      <a:pt x="35115" y="62756"/>
                    </a:cubicBezTo>
                    <a:cubicBezTo>
                      <a:pt x="29809" y="62756"/>
                      <a:pt x="24510" y="62672"/>
                      <a:pt x="19519" y="60887"/>
                    </a:cubicBezTo>
                    <a:cubicBezTo>
                      <a:pt x="9367" y="57203"/>
                      <a:pt x="5915" y="47505"/>
                      <a:pt x="7253" y="36131"/>
                    </a:cubicBezTo>
                    <a:cubicBezTo>
                      <a:pt x="8698" y="24311"/>
                      <a:pt x="11374" y="14498"/>
                      <a:pt x="3791" y="4568"/>
                    </a:cubicBezTo>
                    <a:cubicBezTo>
                      <a:pt x="2676" y="3123"/>
                      <a:pt x="1338" y="1562"/>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23"/>
              <p:cNvSpPr/>
              <p:nvPr/>
            </p:nvSpPr>
            <p:spPr>
              <a:xfrm>
                <a:off x="2395900" y="4787775"/>
                <a:ext cx="736000" cy="71825"/>
              </a:xfrm>
              <a:custGeom>
                <a:avLst/>
                <a:gdLst/>
                <a:ahLst/>
                <a:cxnLst/>
                <a:rect l="l" t="t" r="r" b="b"/>
                <a:pathLst>
                  <a:path w="29440" h="2873" extrusionOk="0">
                    <a:moveTo>
                      <a:pt x="16927" y="0"/>
                    </a:moveTo>
                    <a:cubicBezTo>
                      <a:pt x="14807" y="0"/>
                      <a:pt x="12686" y="227"/>
                      <a:pt x="10598" y="642"/>
                    </a:cubicBezTo>
                    <a:cubicBezTo>
                      <a:pt x="7030" y="1311"/>
                      <a:pt x="3569" y="2204"/>
                      <a:pt x="0" y="2873"/>
                    </a:cubicBezTo>
                    <a:lnTo>
                      <a:pt x="8814" y="2873"/>
                    </a:lnTo>
                    <a:cubicBezTo>
                      <a:pt x="9590" y="2766"/>
                      <a:pt x="10259" y="2543"/>
                      <a:pt x="11044" y="2427"/>
                    </a:cubicBezTo>
                    <a:cubicBezTo>
                      <a:pt x="12940" y="2039"/>
                      <a:pt x="14836" y="1844"/>
                      <a:pt x="16732" y="1844"/>
                    </a:cubicBezTo>
                    <a:cubicBezTo>
                      <a:pt x="18627" y="1844"/>
                      <a:pt x="20523" y="2039"/>
                      <a:pt x="22419" y="2427"/>
                    </a:cubicBezTo>
                    <a:cubicBezTo>
                      <a:pt x="23088" y="2543"/>
                      <a:pt x="23757" y="2650"/>
                      <a:pt x="24426" y="2873"/>
                    </a:cubicBezTo>
                    <a:lnTo>
                      <a:pt x="29440" y="2873"/>
                    </a:lnTo>
                    <a:cubicBezTo>
                      <a:pt x="27102" y="1873"/>
                      <a:pt x="24872" y="1088"/>
                      <a:pt x="22419" y="535"/>
                    </a:cubicBezTo>
                    <a:cubicBezTo>
                      <a:pt x="20604" y="171"/>
                      <a:pt x="18766" y="0"/>
                      <a:pt x="169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23"/>
              <p:cNvSpPr/>
              <p:nvPr/>
            </p:nvSpPr>
            <p:spPr>
              <a:xfrm>
                <a:off x="235225" y="2944450"/>
                <a:ext cx="1491600" cy="1915150"/>
              </a:xfrm>
              <a:custGeom>
                <a:avLst/>
                <a:gdLst/>
                <a:ahLst/>
                <a:cxnLst/>
                <a:rect l="l" t="t" r="r" b="b"/>
                <a:pathLst>
                  <a:path w="59664" h="76606" extrusionOk="0">
                    <a:moveTo>
                      <a:pt x="116" y="1"/>
                    </a:moveTo>
                    <a:lnTo>
                      <a:pt x="116" y="3230"/>
                    </a:lnTo>
                    <a:cubicBezTo>
                      <a:pt x="116" y="3346"/>
                      <a:pt x="232" y="3453"/>
                      <a:pt x="232" y="3453"/>
                    </a:cubicBezTo>
                    <a:cubicBezTo>
                      <a:pt x="1677" y="6691"/>
                      <a:pt x="2239" y="10367"/>
                      <a:pt x="2239" y="13935"/>
                    </a:cubicBezTo>
                    <a:cubicBezTo>
                      <a:pt x="2462" y="21741"/>
                      <a:pt x="0" y="29324"/>
                      <a:pt x="562" y="37130"/>
                    </a:cubicBezTo>
                    <a:cubicBezTo>
                      <a:pt x="1231" y="44936"/>
                      <a:pt x="4246" y="52296"/>
                      <a:pt x="10598" y="57202"/>
                    </a:cubicBezTo>
                    <a:cubicBezTo>
                      <a:pt x="13498" y="59433"/>
                      <a:pt x="16843" y="60548"/>
                      <a:pt x="20411" y="61217"/>
                    </a:cubicBezTo>
                    <a:cubicBezTo>
                      <a:pt x="24203" y="62002"/>
                      <a:pt x="28110" y="62109"/>
                      <a:pt x="31679" y="64009"/>
                    </a:cubicBezTo>
                    <a:cubicBezTo>
                      <a:pt x="34462" y="65570"/>
                      <a:pt x="36469" y="68131"/>
                      <a:pt x="38592" y="70477"/>
                    </a:cubicBezTo>
                    <a:cubicBezTo>
                      <a:pt x="40823" y="72814"/>
                      <a:pt x="43945" y="74152"/>
                      <a:pt x="47067" y="75044"/>
                    </a:cubicBezTo>
                    <a:cubicBezTo>
                      <a:pt x="48629" y="75606"/>
                      <a:pt x="50297" y="76160"/>
                      <a:pt x="51974" y="76606"/>
                    </a:cubicBezTo>
                    <a:lnTo>
                      <a:pt x="59664" y="76606"/>
                    </a:lnTo>
                    <a:cubicBezTo>
                      <a:pt x="57550" y="76053"/>
                      <a:pt x="55319" y="75491"/>
                      <a:pt x="53196" y="74937"/>
                    </a:cubicBezTo>
                    <a:cubicBezTo>
                      <a:pt x="49298" y="73822"/>
                      <a:pt x="44944" y="72930"/>
                      <a:pt x="41376" y="70807"/>
                    </a:cubicBezTo>
                    <a:cubicBezTo>
                      <a:pt x="38253" y="68916"/>
                      <a:pt x="36023" y="65900"/>
                      <a:pt x="33017" y="63893"/>
                    </a:cubicBezTo>
                    <a:cubicBezTo>
                      <a:pt x="30002" y="61886"/>
                      <a:pt x="26549" y="61333"/>
                      <a:pt x="22981" y="60887"/>
                    </a:cubicBezTo>
                    <a:cubicBezTo>
                      <a:pt x="19635" y="60325"/>
                      <a:pt x="16290" y="59549"/>
                      <a:pt x="13391" y="57871"/>
                    </a:cubicBezTo>
                    <a:cubicBezTo>
                      <a:pt x="10045" y="55980"/>
                      <a:pt x="7699" y="52965"/>
                      <a:pt x="5915" y="49620"/>
                    </a:cubicBezTo>
                    <a:cubicBezTo>
                      <a:pt x="2569" y="43152"/>
                      <a:pt x="1900" y="35569"/>
                      <a:pt x="2685" y="28432"/>
                    </a:cubicBezTo>
                    <a:cubicBezTo>
                      <a:pt x="3461" y="21964"/>
                      <a:pt x="4800" y="15613"/>
                      <a:pt x="3800" y="9029"/>
                    </a:cubicBezTo>
                    <a:cubicBezTo>
                      <a:pt x="3238" y="5799"/>
                      <a:pt x="2016" y="2677"/>
                      <a:pt x="1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293" name="Google Shape;2293;p23"/>
          <p:cNvGrpSpPr/>
          <p:nvPr/>
        </p:nvGrpSpPr>
        <p:grpSpPr>
          <a:xfrm>
            <a:off x="5158098" y="1231184"/>
            <a:ext cx="3985907" cy="3918269"/>
            <a:chOff x="2524675" y="238075"/>
            <a:chExt cx="1178600" cy="1158600"/>
          </a:xfrm>
        </p:grpSpPr>
        <p:sp>
          <p:nvSpPr>
            <p:cNvPr id="2294" name="Google Shape;2294;p23"/>
            <p:cNvSpPr/>
            <p:nvPr/>
          </p:nvSpPr>
          <p:spPr>
            <a:xfrm>
              <a:off x="3497400" y="667150"/>
              <a:ext cx="10425" cy="10450"/>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23"/>
            <p:cNvSpPr/>
            <p:nvPr/>
          </p:nvSpPr>
          <p:spPr>
            <a:xfrm>
              <a:off x="3513025" y="588975"/>
              <a:ext cx="18300" cy="18300"/>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23"/>
            <p:cNvSpPr/>
            <p:nvPr/>
          </p:nvSpPr>
          <p:spPr>
            <a:xfrm>
              <a:off x="3046675" y="353650"/>
              <a:ext cx="18225" cy="1822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23"/>
            <p:cNvSpPr/>
            <p:nvPr/>
          </p:nvSpPr>
          <p:spPr>
            <a:xfrm>
              <a:off x="3635525" y="746225"/>
              <a:ext cx="13900" cy="13000"/>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23"/>
            <p:cNvSpPr/>
            <p:nvPr/>
          </p:nvSpPr>
          <p:spPr>
            <a:xfrm>
              <a:off x="3680675" y="866075"/>
              <a:ext cx="6075" cy="5225"/>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23"/>
            <p:cNvSpPr/>
            <p:nvPr/>
          </p:nvSpPr>
          <p:spPr>
            <a:xfrm>
              <a:off x="3614675" y="940750"/>
              <a:ext cx="7800" cy="7825"/>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23"/>
            <p:cNvSpPr/>
            <p:nvPr/>
          </p:nvSpPr>
          <p:spPr>
            <a:xfrm>
              <a:off x="3370600" y="819175"/>
              <a:ext cx="7875" cy="7800"/>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23"/>
            <p:cNvSpPr/>
            <p:nvPr/>
          </p:nvSpPr>
          <p:spPr>
            <a:xfrm>
              <a:off x="3692825" y="971125"/>
              <a:ext cx="10450" cy="10450"/>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23"/>
            <p:cNvSpPr/>
            <p:nvPr/>
          </p:nvSpPr>
          <p:spPr>
            <a:xfrm>
              <a:off x="3678025" y="584675"/>
              <a:ext cx="11350" cy="10450"/>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23"/>
            <p:cNvSpPr/>
            <p:nvPr/>
          </p:nvSpPr>
          <p:spPr>
            <a:xfrm>
              <a:off x="3508725" y="484775"/>
              <a:ext cx="5225" cy="5225"/>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23"/>
            <p:cNvSpPr/>
            <p:nvPr/>
          </p:nvSpPr>
          <p:spPr>
            <a:xfrm>
              <a:off x="3587700" y="488250"/>
              <a:ext cx="7875" cy="8700"/>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23"/>
            <p:cNvSpPr/>
            <p:nvPr/>
          </p:nvSpPr>
          <p:spPr>
            <a:xfrm>
              <a:off x="2590675" y="721900"/>
              <a:ext cx="10450" cy="10450"/>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23"/>
            <p:cNvSpPr/>
            <p:nvPr/>
          </p:nvSpPr>
          <p:spPr>
            <a:xfrm>
              <a:off x="2643700" y="910325"/>
              <a:ext cx="7800" cy="7875"/>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23"/>
            <p:cNvSpPr/>
            <p:nvPr/>
          </p:nvSpPr>
          <p:spPr>
            <a:xfrm>
              <a:off x="2628050" y="473500"/>
              <a:ext cx="13025" cy="13925"/>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23"/>
            <p:cNvSpPr/>
            <p:nvPr/>
          </p:nvSpPr>
          <p:spPr>
            <a:xfrm>
              <a:off x="2711425" y="423125"/>
              <a:ext cx="11300" cy="10450"/>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23"/>
            <p:cNvSpPr/>
            <p:nvPr/>
          </p:nvSpPr>
          <p:spPr>
            <a:xfrm>
              <a:off x="2823450" y="422225"/>
              <a:ext cx="7875" cy="7875"/>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23"/>
            <p:cNvSpPr/>
            <p:nvPr/>
          </p:nvSpPr>
          <p:spPr>
            <a:xfrm>
              <a:off x="2628900" y="350175"/>
              <a:ext cx="24350" cy="23450"/>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23"/>
            <p:cNvSpPr/>
            <p:nvPr/>
          </p:nvSpPr>
          <p:spPr>
            <a:xfrm>
              <a:off x="2524675" y="617675"/>
              <a:ext cx="8700" cy="8725"/>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23"/>
            <p:cNvSpPr/>
            <p:nvPr/>
          </p:nvSpPr>
          <p:spPr>
            <a:xfrm>
              <a:off x="2675800" y="1010250"/>
              <a:ext cx="10450" cy="10425"/>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23"/>
            <p:cNvSpPr/>
            <p:nvPr/>
          </p:nvSpPr>
          <p:spPr>
            <a:xfrm>
              <a:off x="3659825" y="425700"/>
              <a:ext cx="15675" cy="1657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23"/>
            <p:cNvSpPr/>
            <p:nvPr/>
          </p:nvSpPr>
          <p:spPr>
            <a:xfrm>
              <a:off x="2648000" y="449175"/>
              <a:ext cx="31600" cy="26675"/>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23"/>
            <p:cNvSpPr/>
            <p:nvPr/>
          </p:nvSpPr>
          <p:spPr>
            <a:xfrm>
              <a:off x="3425350" y="388400"/>
              <a:ext cx="13000" cy="13025"/>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23"/>
            <p:cNvSpPr/>
            <p:nvPr/>
          </p:nvSpPr>
          <p:spPr>
            <a:xfrm>
              <a:off x="3446175" y="364000"/>
              <a:ext cx="30800" cy="26550"/>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23"/>
            <p:cNvSpPr/>
            <p:nvPr/>
          </p:nvSpPr>
          <p:spPr>
            <a:xfrm>
              <a:off x="3565125" y="564800"/>
              <a:ext cx="22600" cy="21175"/>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23"/>
            <p:cNvSpPr/>
            <p:nvPr/>
          </p:nvSpPr>
          <p:spPr>
            <a:xfrm>
              <a:off x="2581175" y="556825"/>
              <a:ext cx="23425" cy="20875"/>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23"/>
            <p:cNvSpPr/>
            <p:nvPr/>
          </p:nvSpPr>
          <p:spPr>
            <a:xfrm>
              <a:off x="2626325" y="995375"/>
              <a:ext cx="23450" cy="20950"/>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23"/>
            <p:cNvSpPr/>
            <p:nvPr/>
          </p:nvSpPr>
          <p:spPr>
            <a:xfrm>
              <a:off x="2681000" y="1163925"/>
              <a:ext cx="7875" cy="8700"/>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23"/>
            <p:cNvSpPr/>
            <p:nvPr/>
          </p:nvSpPr>
          <p:spPr>
            <a:xfrm>
              <a:off x="2713175" y="1264675"/>
              <a:ext cx="10450" cy="10450"/>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23"/>
            <p:cNvSpPr/>
            <p:nvPr/>
          </p:nvSpPr>
          <p:spPr>
            <a:xfrm>
              <a:off x="2663625" y="1249875"/>
              <a:ext cx="23525" cy="20875"/>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23"/>
            <p:cNvSpPr/>
            <p:nvPr/>
          </p:nvSpPr>
          <p:spPr>
            <a:xfrm>
              <a:off x="2814750" y="1231800"/>
              <a:ext cx="23500" cy="21175"/>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23"/>
            <p:cNvSpPr/>
            <p:nvPr/>
          </p:nvSpPr>
          <p:spPr>
            <a:xfrm>
              <a:off x="3113525" y="1375125"/>
              <a:ext cx="22600" cy="2155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23"/>
            <p:cNvSpPr/>
            <p:nvPr/>
          </p:nvSpPr>
          <p:spPr>
            <a:xfrm>
              <a:off x="3361900" y="880350"/>
              <a:ext cx="23500" cy="21325"/>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23"/>
            <p:cNvSpPr/>
            <p:nvPr/>
          </p:nvSpPr>
          <p:spPr>
            <a:xfrm>
              <a:off x="3550400" y="589850"/>
              <a:ext cx="13025" cy="11750"/>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23"/>
            <p:cNvSpPr/>
            <p:nvPr/>
          </p:nvSpPr>
          <p:spPr>
            <a:xfrm>
              <a:off x="2611525" y="679325"/>
              <a:ext cx="13100" cy="11750"/>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23"/>
            <p:cNvSpPr/>
            <p:nvPr/>
          </p:nvSpPr>
          <p:spPr>
            <a:xfrm>
              <a:off x="2570750" y="649975"/>
              <a:ext cx="13000" cy="1215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23"/>
            <p:cNvSpPr/>
            <p:nvPr/>
          </p:nvSpPr>
          <p:spPr>
            <a:xfrm>
              <a:off x="3485225" y="1249050"/>
              <a:ext cx="10450" cy="10425"/>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23"/>
            <p:cNvSpPr/>
            <p:nvPr/>
          </p:nvSpPr>
          <p:spPr>
            <a:xfrm>
              <a:off x="3353225" y="1236050"/>
              <a:ext cx="10450" cy="10450"/>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23"/>
            <p:cNvSpPr/>
            <p:nvPr/>
          </p:nvSpPr>
          <p:spPr>
            <a:xfrm>
              <a:off x="2971075" y="1280300"/>
              <a:ext cx="10450" cy="10450"/>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23"/>
            <p:cNvSpPr/>
            <p:nvPr/>
          </p:nvSpPr>
          <p:spPr>
            <a:xfrm>
              <a:off x="3506975" y="1206650"/>
              <a:ext cx="12175" cy="12200"/>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23"/>
            <p:cNvSpPr/>
            <p:nvPr/>
          </p:nvSpPr>
          <p:spPr>
            <a:xfrm>
              <a:off x="3465300" y="1177425"/>
              <a:ext cx="13000" cy="12125"/>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23"/>
            <p:cNvSpPr/>
            <p:nvPr/>
          </p:nvSpPr>
          <p:spPr>
            <a:xfrm>
              <a:off x="3586875" y="511650"/>
              <a:ext cx="13025" cy="11775"/>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23"/>
            <p:cNvSpPr/>
            <p:nvPr/>
          </p:nvSpPr>
          <p:spPr>
            <a:xfrm>
              <a:off x="2814750" y="337125"/>
              <a:ext cx="8725" cy="8700"/>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23"/>
            <p:cNvSpPr/>
            <p:nvPr/>
          </p:nvSpPr>
          <p:spPr>
            <a:xfrm>
              <a:off x="2886875" y="274600"/>
              <a:ext cx="16500" cy="1655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23"/>
            <p:cNvSpPr/>
            <p:nvPr/>
          </p:nvSpPr>
          <p:spPr>
            <a:xfrm>
              <a:off x="2814750" y="360550"/>
              <a:ext cx="13100" cy="11775"/>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23"/>
            <p:cNvSpPr/>
            <p:nvPr/>
          </p:nvSpPr>
          <p:spPr>
            <a:xfrm>
              <a:off x="3173475" y="406600"/>
              <a:ext cx="5225" cy="5225"/>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23"/>
            <p:cNvSpPr/>
            <p:nvPr/>
          </p:nvSpPr>
          <p:spPr>
            <a:xfrm>
              <a:off x="3332375" y="290225"/>
              <a:ext cx="5225" cy="5225"/>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23"/>
            <p:cNvSpPr/>
            <p:nvPr/>
          </p:nvSpPr>
          <p:spPr>
            <a:xfrm>
              <a:off x="3252475" y="410075"/>
              <a:ext cx="7875" cy="8700"/>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23"/>
            <p:cNvSpPr/>
            <p:nvPr/>
          </p:nvSpPr>
          <p:spPr>
            <a:xfrm>
              <a:off x="3174300" y="291125"/>
              <a:ext cx="8725" cy="7800"/>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23"/>
            <p:cNvSpPr/>
            <p:nvPr/>
          </p:nvSpPr>
          <p:spPr>
            <a:xfrm>
              <a:off x="3251650" y="433500"/>
              <a:ext cx="13000" cy="11775"/>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23"/>
            <p:cNvSpPr/>
            <p:nvPr/>
          </p:nvSpPr>
          <p:spPr>
            <a:xfrm>
              <a:off x="3001525" y="238075"/>
              <a:ext cx="13000" cy="11775"/>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23"/>
            <p:cNvSpPr/>
            <p:nvPr/>
          </p:nvSpPr>
          <p:spPr>
            <a:xfrm>
              <a:off x="3329800" y="871425"/>
              <a:ext cx="13025" cy="11975"/>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23"/>
            <p:cNvSpPr/>
            <p:nvPr/>
          </p:nvSpPr>
          <p:spPr>
            <a:xfrm>
              <a:off x="3656350" y="710775"/>
              <a:ext cx="13025" cy="1215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23"/>
            <p:cNvSpPr/>
            <p:nvPr/>
          </p:nvSpPr>
          <p:spPr>
            <a:xfrm>
              <a:off x="3354950" y="914000"/>
              <a:ext cx="12200" cy="1215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23"/>
            <p:cNvSpPr/>
            <p:nvPr/>
          </p:nvSpPr>
          <p:spPr>
            <a:xfrm>
              <a:off x="3649400" y="838225"/>
              <a:ext cx="13025" cy="11775"/>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48" name="Google Shape;2348;p23"/>
          <p:cNvGrpSpPr/>
          <p:nvPr/>
        </p:nvGrpSpPr>
        <p:grpSpPr>
          <a:xfrm>
            <a:off x="-26" y="2571758"/>
            <a:ext cx="3840097" cy="2558635"/>
            <a:chOff x="235225" y="2771600"/>
            <a:chExt cx="3133750" cy="2088000"/>
          </a:xfrm>
        </p:grpSpPr>
        <p:sp>
          <p:nvSpPr>
            <p:cNvPr id="2349" name="Google Shape;2349;p23"/>
            <p:cNvSpPr/>
            <p:nvPr/>
          </p:nvSpPr>
          <p:spPr>
            <a:xfrm>
              <a:off x="2616250" y="4833875"/>
              <a:ext cx="390300" cy="25725"/>
            </a:xfrm>
            <a:custGeom>
              <a:avLst/>
              <a:gdLst/>
              <a:ahLst/>
              <a:cxnLst/>
              <a:rect l="l" t="t" r="r" b="b"/>
              <a:pathLst>
                <a:path w="15612" h="1029" extrusionOk="0">
                  <a:moveTo>
                    <a:pt x="7918" y="0"/>
                  </a:moveTo>
                  <a:cubicBezTo>
                    <a:pt x="6022" y="0"/>
                    <a:pt x="4126" y="195"/>
                    <a:pt x="2230" y="583"/>
                  </a:cubicBezTo>
                  <a:cubicBezTo>
                    <a:pt x="1445" y="699"/>
                    <a:pt x="776" y="922"/>
                    <a:pt x="0" y="1029"/>
                  </a:cubicBezTo>
                  <a:lnTo>
                    <a:pt x="15612" y="1029"/>
                  </a:lnTo>
                  <a:cubicBezTo>
                    <a:pt x="14943" y="806"/>
                    <a:pt x="14274" y="699"/>
                    <a:pt x="13605" y="583"/>
                  </a:cubicBezTo>
                  <a:cubicBezTo>
                    <a:pt x="11709" y="195"/>
                    <a:pt x="9813" y="0"/>
                    <a:pt x="79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23"/>
            <p:cNvSpPr/>
            <p:nvPr/>
          </p:nvSpPr>
          <p:spPr>
            <a:xfrm>
              <a:off x="235225" y="3025200"/>
              <a:ext cx="1299375" cy="1834400"/>
            </a:xfrm>
            <a:custGeom>
              <a:avLst/>
              <a:gdLst/>
              <a:ahLst/>
              <a:cxnLst/>
              <a:rect l="l" t="t" r="r" b="b"/>
              <a:pathLst>
                <a:path w="51975" h="73376" extrusionOk="0">
                  <a:moveTo>
                    <a:pt x="116" y="0"/>
                  </a:moveTo>
                  <a:lnTo>
                    <a:pt x="116" y="73376"/>
                  </a:lnTo>
                  <a:lnTo>
                    <a:pt x="51974" y="73376"/>
                  </a:lnTo>
                  <a:cubicBezTo>
                    <a:pt x="50297" y="72930"/>
                    <a:pt x="48629" y="72376"/>
                    <a:pt x="47067" y="71814"/>
                  </a:cubicBezTo>
                  <a:cubicBezTo>
                    <a:pt x="43945" y="70922"/>
                    <a:pt x="40823" y="69584"/>
                    <a:pt x="38592" y="67247"/>
                  </a:cubicBezTo>
                  <a:cubicBezTo>
                    <a:pt x="36469" y="64901"/>
                    <a:pt x="34462" y="62340"/>
                    <a:pt x="31679" y="60779"/>
                  </a:cubicBezTo>
                  <a:cubicBezTo>
                    <a:pt x="28110" y="58879"/>
                    <a:pt x="24203" y="58772"/>
                    <a:pt x="20411" y="57987"/>
                  </a:cubicBezTo>
                  <a:cubicBezTo>
                    <a:pt x="16843" y="57318"/>
                    <a:pt x="13498" y="56203"/>
                    <a:pt x="10598" y="53972"/>
                  </a:cubicBezTo>
                  <a:cubicBezTo>
                    <a:pt x="4246" y="49066"/>
                    <a:pt x="1231" y="41706"/>
                    <a:pt x="562" y="33900"/>
                  </a:cubicBezTo>
                  <a:cubicBezTo>
                    <a:pt x="0" y="26094"/>
                    <a:pt x="2462" y="18511"/>
                    <a:pt x="2239" y="10705"/>
                  </a:cubicBezTo>
                  <a:cubicBezTo>
                    <a:pt x="2239" y="7137"/>
                    <a:pt x="1677" y="3461"/>
                    <a:pt x="232" y="223"/>
                  </a:cubicBezTo>
                  <a:cubicBezTo>
                    <a:pt x="232" y="223"/>
                    <a:pt x="116" y="116"/>
                    <a:pt x="1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23"/>
            <p:cNvSpPr/>
            <p:nvPr/>
          </p:nvSpPr>
          <p:spPr>
            <a:xfrm>
              <a:off x="238125" y="2771600"/>
              <a:ext cx="3130850" cy="2088000"/>
            </a:xfrm>
            <a:custGeom>
              <a:avLst/>
              <a:gdLst/>
              <a:ahLst/>
              <a:cxnLst/>
              <a:rect l="l" t="t" r="r" b="b"/>
              <a:pathLst>
                <a:path w="125234" h="83520" extrusionOk="0">
                  <a:moveTo>
                    <a:pt x="0" y="1"/>
                  </a:moveTo>
                  <a:lnTo>
                    <a:pt x="0" y="6915"/>
                  </a:lnTo>
                  <a:cubicBezTo>
                    <a:pt x="1900" y="9591"/>
                    <a:pt x="3122" y="12713"/>
                    <a:pt x="3684" y="15943"/>
                  </a:cubicBezTo>
                  <a:cubicBezTo>
                    <a:pt x="4684" y="22527"/>
                    <a:pt x="3345" y="28878"/>
                    <a:pt x="2569" y="35346"/>
                  </a:cubicBezTo>
                  <a:cubicBezTo>
                    <a:pt x="1784" y="42483"/>
                    <a:pt x="2453" y="50066"/>
                    <a:pt x="5799" y="56534"/>
                  </a:cubicBezTo>
                  <a:cubicBezTo>
                    <a:pt x="7583" y="59879"/>
                    <a:pt x="9929" y="62894"/>
                    <a:pt x="13275" y="64785"/>
                  </a:cubicBezTo>
                  <a:cubicBezTo>
                    <a:pt x="16174" y="66463"/>
                    <a:pt x="19519" y="67239"/>
                    <a:pt x="22865" y="67801"/>
                  </a:cubicBezTo>
                  <a:cubicBezTo>
                    <a:pt x="26433" y="68247"/>
                    <a:pt x="29886" y="68800"/>
                    <a:pt x="32901" y="70807"/>
                  </a:cubicBezTo>
                  <a:cubicBezTo>
                    <a:pt x="35907" y="72814"/>
                    <a:pt x="38137" y="75830"/>
                    <a:pt x="41260" y="77721"/>
                  </a:cubicBezTo>
                  <a:cubicBezTo>
                    <a:pt x="44828" y="79844"/>
                    <a:pt x="49182" y="80736"/>
                    <a:pt x="53080" y="81851"/>
                  </a:cubicBezTo>
                  <a:cubicBezTo>
                    <a:pt x="55203" y="82405"/>
                    <a:pt x="57434" y="82967"/>
                    <a:pt x="59548" y="83520"/>
                  </a:cubicBezTo>
                  <a:lnTo>
                    <a:pt x="86311" y="83520"/>
                  </a:lnTo>
                  <a:cubicBezTo>
                    <a:pt x="89880" y="82851"/>
                    <a:pt x="93341" y="81958"/>
                    <a:pt x="96909" y="81289"/>
                  </a:cubicBezTo>
                  <a:cubicBezTo>
                    <a:pt x="98997" y="80874"/>
                    <a:pt x="101118" y="80647"/>
                    <a:pt x="103238" y="80647"/>
                  </a:cubicBezTo>
                  <a:cubicBezTo>
                    <a:pt x="105077" y="80647"/>
                    <a:pt x="106915" y="80818"/>
                    <a:pt x="108730" y="81182"/>
                  </a:cubicBezTo>
                  <a:cubicBezTo>
                    <a:pt x="111183" y="81735"/>
                    <a:pt x="113413" y="82520"/>
                    <a:pt x="115751" y="83520"/>
                  </a:cubicBezTo>
                  <a:lnTo>
                    <a:pt x="125234" y="83520"/>
                  </a:lnTo>
                  <a:cubicBezTo>
                    <a:pt x="124342" y="82744"/>
                    <a:pt x="123449" y="82074"/>
                    <a:pt x="122557" y="81405"/>
                  </a:cubicBezTo>
                  <a:cubicBezTo>
                    <a:pt x="115864" y="76771"/>
                    <a:pt x="107818" y="74901"/>
                    <a:pt x="99819" y="74901"/>
                  </a:cubicBezTo>
                  <a:cubicBezTo>
                    <a:pt x="95685" y="74901"/>
                    <a:pt x="91564" y="75400"/>
                    <a:pt x="87649" y="76276"/>
                  </a:cubicBezTo>
                  <a:cubicBezTo>
                    <a:pt x="83004" y="77261"/>
                    <a:pt x="78181" y="79000"/>
                    <a:pt x="73516" y="79000"/>
                  </a:cubicBezTo>
                  <a:cubicBezTo>
                    <a:pt x="70791" y="79000"/>
                    <a:pt x="68120" y="78406"/>
                    <a:pt x="65570" y="76722"/>
                  </a:cubicBezTo>
                  <a:cubicBezTo>
                    <a:pt x="62563" y="74599"/>
                    <a:pt x="60556" y="71253"/>
                    <a:pt x="57880" y="68693"/>
                  </a:cubicBezTo>
                  <a:cubicBezTo>
                    <a:pt x="54980" y="65901"/>
                    <a:pt x="51635" y="64232"/>
                    <a:pt x="47844" y="63447"/>
                  </a:cubicBezTo>
                  <a:cubicBezTo>
                    <a:pt x="44235" y="62797"/>
                    <a:pt x="40508" y="62755"/>
                    <a:pt x="36769" y="62755"/>
                  </a:cubicBezTo>
                  <a:cubicBezTo>
                    <a:pt x="36218" y="62755"/>
                    <a:pt x="35666" y="62756"/>
                    <a:pt x="35115" y="62756"/>
                  </a:cubicBezTo>
                  <a:cubicBezTo>
                    <a:pt x="29809" y="62756"/>
                    <a:pt x="24510" y="62672"/>
                    <a:pt x="19519" y="60887"/>
                  </a:cubicBezTo>
                  <a:cubicBezTo>
                    <a:pt x="9367" y="57203"/>
                    <a:pt x="5915" y="47505"/>
                    <a:pt x="7253" y="36131"/>
                  </a:cubicBezTo>
                  <a:cubicBezTo>
                    <a:pt x="8698" y="24311"/>
                    <a:pt x="11374" y="14498"/>
                    <a:pt x="3791" y="4568"/>
                  </a:cubicBezTo>
                  <a:cubicBezTo>
                    <a:pt x="2676" y="3123"/>
                    <a:pt x="1338" y="1562"/>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23"/>
            <p:cNvSpPr/>
            <p:nvPr/>
          </p:nvSpPr>
          <p:spPr>
            <a:xfrm>
              <a:off x="2395900" y="4787775"/>
              <a:ext cx="736000" cy="71825"/>
            </a:xfrm>
            <a:custGeom>
              <a:avLst/>
              <a:gdLst/>
              <a:ahLst/>
              <a:cxnLst/>
              <a:rect l="l" t="t" r="r" b="b"/>
              <a:pathLst>
                <a:path w="29440" h="2873" extrusionOk="0">
                  <a:moveTo>
                    <a:pt x="16927" y="0"/>
                  </a:moveTo>
                  <a:cubicBezTo>
                    <a:pt x="14807" y="0"/>
                    <a:pt x="12686" y="227"/>
                    <a:pt x="10598" y="642"/>
                  </a:cubicBezTo>
                  <a:cubicBezTo>
                    <a:pt x="7030" y="1311"/>
                    <a:pt x="3569" y="2204"/>
                    <a:pt x="0" y="2873"/>
                  </a:cubicBezTo>
                  <a:lnTo>
                    <a:pt x="8814" y="2873"/>
                  </a:lnTo>
                  <a:cubicBezTo>
                    <a:pt x="9590" y="2766"/>
                    <a:pt x="10259" y="2543"/>
                    <a:pt x="11044" y="2427"/>
                  </a:cubicBezTo>
                  <a:cubicBezTo>
                    <a:pt x="12940" y="2039"/>
                    <a:pt x="14836" y="1844"/>
                    <a:pt x="16732" y="1844"/>
                  </a:cubicBezTo>
                  <a:cubicBezTo>
                    <a:pt x="18627" y="1844"/>
                    <a:pt x="20523" y="2039"/>
                    <a:pt x="22419" y="2427"/>
                  </a:cubicBezTo>
                  <a:cubicBezTo>
                    <a:pt x="23088" y="2543"/>
                    <a:pt x="23757" y="2650"/>
                    <a:pt x="24426" y="2873"/>
                  </a:cubicBezTo>
                  <a:lnTo>
                    <a:pt x="29440" y="2873"/>
                  </a:lnTo>
                  <a:cubicBezTo>
                    <a:pt x="27102" y="1873"/>
                    <a:pt x="24872" y="1088"/>
                    <a:pt x="22419" y="535"/>
                  </a:cubicBezTo>
                  <a:cubicBezTo>
                    <a:pt x="20604" y="171"/>
                    <a:pt x="18766" y="0"/>
                    <a:pt x="169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23"/>
            <p:cNvSpPr/>
            <p:nvPr/>
          </p:nvSpPr>
          <p:spPr>
            <a:xfrm>
              <a:off x="235225" y="2944450"/>
              <a:ext cx="1491600" cy="1915150"/>
            </a:xfrm>
            <a:custGeom>
              <a:avLst/>
              <a:gdLst/>
              <a:ahLst/>
              <a:cxnLst/>
              <a:rect l="l" t="t" r="r" b="b"/>
              <a:pathLst>
                <a:path w="59664" h="76606" extrusionOk="0">
                  <a:moveTo>
                    <a:pt x="116" y="1"/>
                  </a:moveTo>
                  <a:lnTo>
                    <a:pt x="116" y="3230"/>
                  </a:lnTo>
                  <a:cubicBezTo>
                    <a:pt x="116" y="3346"/>
                    <a:pt x="232" y="3453"/>
                    <a:pt x="232" y="3453"/>
                  </a:cubicBezTo>
                  <a:cubicBezTo>
                    <a:pt x="1677" y="6691"/>
                    <a:pt x="2239" y="10367"/>
                    <a:pt x="2239" y="13935"/>
                  </a:cubicBezTo>
                  <a:cubicBezTo>
                    <a:pt x="2462" y="21741"/>
                    <a:pt x="0" y="29324"/>
                    <a:pt x="562" y="37130"/>
                  </a:cubicBezTo>
                  <a:cubicBezTo>
                    <a:pt x="1231" y="44936"/>
                    <a:pt x="4246" y="52296"/>
                    <a:pt x="10598" y="57202"/>
                  </a:cubicBezTo>
                  <a:cubicBezTo>
                    <a:pt x="13498" y="59433"/>
                    <a:pt x="16843" y="60548"/>
                    <a:pt x="20411" y="61217"/>
                  </a:cubicBezTo>
                  <a:cubicBezTo>
                    <a:pt x="24203" y="62002"/>
                    <a:pt x="28110" y="62109"/>
                    <a:pt x="31679" y="64009"/>
                  </a:cubicBezTo>
                  <a:cubicBezTo>
                    <a:pt x="34462" y="65570"/>
                    <a:pt x="36469" y="68131"/>
                    <a:pt x="38592" y="70477"/>
                  </a:cubicBezTo>
                  <a:cubicBezTo>
                    <a:pt x="40823" y="72814"/>
                    <a:pt x="43945" y="74152"/>
                    <a:pt x="47067" y="75044"/>
                  </a:cubicBezTo>
                  <a:cubicBezTo>
                    <a:pt x="48629" y="75606"/>
                    <a:pt x="50297" y="76160"/>
                    <a:pt x="51974" y="76606"/>
                  </a:cubicBezTo>
                  <a:lnTo>
                    <a:pt x="59664" y="76606"/>
                  </a:lnTo>
                  <a:cubicBezTo>
                    <a:pt x="57550" y="76053"/>
                    <a:pt x="55319" y="75491"/>
                    <a:pt x="53196" y="74937"/>
                  </a:cubicBezTo>
                  <a:cubicBezTo>
                    <a:pt x="49298" y="73822"/>
                    <a:pt x="44944" y="72930"/>
                    <a:pt x="41376" y="70807"/>
                  </a:cubicBezTo>
                  <a:cubicBezTo>
                    <a:pt x="38253" y="68916"/>
                    <a:pt x="36023" y="65900"/>
                    <a:pt x="33017" y="63893"/>
                  </a:cubicBezTo>
                  <a:cubicBezTo>
                    <a:pt x="30002" y="61886"/>
                    <a:pt x="26549" y="61333"/>
                    <a:pt x="22981" y="60887"/>
                  </a:cubicBezTo>
                  <a:cubicBezTo>
                    <a:pt x="19635" y="60325"/>
                    <a:pt x="16290" y="59549"/>
                    <a:pt x="13391" y="57871"/>
                  </a:cubicBezTo>
                  <a:cubicBezTo>
                    <a:pt x="10045" y="55980"/>
                    <a:pt x="7699" y="52965"/>
                    <a:pt x="5915" y="49620"/>
                  </a:cubicBezTo>
                  <a:cubicBezTo>
                    <a:pt x="2569" y="43152"/>
                    <a:pt x="1900" y="35569"/>
                    <a:pt x="2685" y="28432"/>
                  </a:cubicBezTo>
                  <a:cubicBezTo>
                    <a:pt x="3461" y="21964"/>
                    <a:pt x="4800" y="15613"/>
                    <a:pt x="3800" y="9029"/>
                  </a:cubicBezTo>
                  <a:cubicBezTo>
                    <a:pt x="3238" y="5799"/>
                    <a:pt x="2016" y="2677"/>
                    <a:pt x="1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54" name="Google Shape;2354;p23"/>
          <p:cNvGrpSpPr/>
          <p:nvPr/>
        </p:nvGrpSpPr>
        <p:grpSpPr>
          <a:xfrm rot="10800000">
            <a:off x="5303899" y="8"/>
            <a:ext cx="3840097" cy="2558635"/>
            <a:chOff x="235225" y="2771600"/>
            <a:chExt cx="3133750" cy="2088000"/>
          </a:xfrm>
        </p:grpSpPr>
        <p:sp>
          <p:nvSpPr>
            <p:cNvPr id="2355" name="Google Shape;2355;p23"/>
            <p:cNvSpPr/>
            <p:nvPr/>
          </p:nvSpPr>
          <p:spPr>
            <a:xfrm>
              <a:off x="2616250" y="4833875"/>
              <a:ext cx="390300" cy="25725"/>
            </a:xfrm>
            <a:custGeom>
              <a:avLst/>
              <a:gdLst/>
              <a:ahLst/>
              <a:cxnLst/>
              <a:rect l="l" t="t" r="r" b="b"/>
              <a:pathLst>
                <a:path w="15612" h="1029" extrusionOk="0">
                  <a:moveTo>
                    <a:pt x="7918" y="0"/>
                  </a:moveTo>
                  <a:cubicBezTo>
                    <a:pt x="6022" y="0"/>
                    <a:pt x="4126" y="195"/>
                    <a:pt x="2230" y="583"/>
                  </a:cubicBezTo>
                  <a:cubicBezTo>
                    <a:pt x="1445" y="699"/>
                    <a:pt x="776" y="922"/>
                    <a:pt x="0" y="1029"/>
                  </a:cubicBezTo>
                  <a:lnTo>
                    <a:pt x="15612" y="1029"/>
                  </a:lnTo>
                  <a:cubicBezTo>
                    <a:pt x="14943" y="806"/>
                    <a:pt x="14274" y="699"/>
                    <a:pt x="13605" y="583"/>
                  </a:cubicBezTo>
                  <a:cubicBezTo>
                    <a:pt x="11709" y="195"/>
                    <a:pt x="9813" y="0"/>
                    <a:pt x="79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23"/>
            <p:cNvSpPr/>
            <p:nvPr/>
          </p:nvSpPr>
          <p:spPr>
            <a:xfrm>
              <a:off x="235225" y="3025200"/>
              <a:ext cx="1299375" cy="1834400"/>
            </a:xfrm>
            <a:custGeom>
              <a:avLst/>
              <a:gdLst/>
              <a:ahLst/>
              <a:cxnLst/>
              <a:rect l="l" t="t" r="r" b="b"/>
              <a:pathLst>
                <a:path w="51975" h="73376" extrusionOk="0">
                  <a:moveTo>
                    <a:pt x="116" y="0"/>
                  </a:moveTo>
                  <a:lnTo>
                    <a:pt x="116" y="73376"/>
                  </a:lnTo>
                  <a:lnTo>
                    <a:pt x="51974" y="73376"/>
                  </a:lnTo>
                  <a:cubicBezTo>
                    <a:pt x="50297" y="72930"/>
                    <a:pt x="48629" y="72376"/>
                    <a:pt x="47067" y="71814"/>
                  </a:cubicBezTo>
                  <a:cubicBezTo>
                    <a:pt x="43945" y="70922"/>
                    <a:pt x="40823" y="69584"/>
                    <a:pt x="38592" y="67247"/>
                  </a:cubicBezTo>
                  <a:cubicBezTo>
                    <a:pt x="36469" y="64901"/>
                    <a:pt x="34462" y="62340"/>
                    <a:pt x="31679" y="60779"/>
                  </a:cubicBezTo>
                  <a:cubicBezTo>
                    <a:pt x="28110" y="58879"/>
                    <a:pt x="24203" y="58772"/>
                    <a:pt x="20411" y="57987"/>
                  </a:cubicBezTo>
                  <a:cubicBezTo>
                    <a:pt x="16843" y="57318"/>
                    <a:pt x="13498" y="56203"/>
                    <a:pt x="10598" y="53972"/>
                  </a:cubicBezTo>
                  <a:cubicBezTo>
                    <a:pt x="4246" y="49066"/>
                    <a:pt x="1231" y="41706"/>
                    <a:pt x="562" y="33900"/>
                  </a:cubicBezTo>
                  <a:cubicBezTo>
                    <a:pt x="0" y="26094"/>
                    <a:pt x="2462" y="18511"/>
                    <a:pt x="2239" y="10705"/>
                  </a:cubicBezTo>
                  <a:cubicBezTo>
                    <a:pt x="2239" y="7137"/>
                    <a:pt x="1677" y="3461"/>
                    <a:pt x="232" y="223"/>
                  </a:cubicBezTo>
                  <a:cubicBezTo>
                    <a:pt x="232" y="223"/>
                    <a:pt x="116" y="116"/>
                    <a:pt x="1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23"/>
            <p:cNvSpPr/>
            <p:nvPr/>
          </p:nvSpPr>
          <p:spPr>
            <a:xfrm>
              <a:off x="238125" y="2771600"/>
              <a:ext cx="3130850" cy="2088000"/>
            </a:xfrm>
            <a:custGeom>
              <a:avLst/>
              <a:gdLst/>
              <a:ahLst/>
              <a:cxnLst/>
              <a:rect l="l" t="t" r="r" b="b"/>
              <a:pathLst>
                <a:path w="125234" h="83520" extrusionOk="0">
                  <a:moveTo>
                    <a:pt x="0" y="1"/>
                  </a:moveTo>
                  <a:lnTo>
                    <a:pt x="0" y="6915"/>
                  </a:lnTo>
                  <a:cubicBezTo>
                    <a:pt x="1900" y="9591"/>
                    <a:pt x="3122" y="12713"/>
                    <a:pt x="3684" y="15943"/>
                  </a:cubicBezTo>
                  <a:cubicBezTo>
                    <a:pt x="4684" y="22527"/>
                    <a:pt x="3345" y="28878"/>
                    <a:pt x="2569" y="35346"/>
                  </a:cubicBezTo>
                  <a:cubicBezTo>
                    <a:pt x="1784" y="42483"/>
                    <a:pt x="2453" y="50066"/>
                    <a:pt x="5799" y="56534"/>
                  </a:cubicBezTo>
                  <a:cubicBezTo>
                    <a:pt x="7583" y="59879"/>
                    <a:pt x="9929" y="62894"/>
                    <a:pt x="13275" y="64785"/>
                  </a:cubicBezTo>
                  <a:cubicBezTo>
                    <a:pt x="16174" y="66463"/>
                    <a:pt x="19519" y="67239"/>
                    <a:pt x="22865" y="67801"/>
                  </a:cubicBezTo>
                  <a:cubicBezTo>
                    <a:pt x="26433" y="68247"/>
                    <a:pt x="29886" y="68800"/>
                    <a:pt x="32901" y="70807"/>
                  </a:cubicBezTo>
                  <a:cubicBezTo>
                    <a:pt x="35907" y="72814"/>
                    <a:pt x="38137" y="75830"/>
                    <a:pt x="41260" y="77721"/>
                  </a:cubicBezTo>
                  <a:cubicBezTo>
                    <a:pt x="44828" y="79844"/>
                    <a:pt x="49182" y="80736"/>
                    <a:pt x="53080" y="81851"/>
                  </a:cubicBezTo>
                  <a:cubicBezTo>
                    <a:pt x="55203" y="82405"/>
                    <a:pt x="57434" y="82967"/>
                    <a:pt x="59548" y="83520"/>
                  </a:cubicBezTo>
                  <a:lnTo>
                    <a:pt x="86311" y="83520"/>
                  </a:lnTo>
                  <a:cubicBezTo>
                    <a:pt x="89880" y="82851"/>
                    <a:pt x="93341" y="81958"/>
                    <a:pt x="96909" y="81289"/>
                  </a:cubicBezTo>
                  <a:cubicBezTo>
                    <a:pt x="98997" y="80874"/>
                    <a:pt x="101118" y="80647"/>
                    <a:pt x="103238" y="80647"/>
                  </a:cubicBezTo>
                  <a:cubicBezTo>
                    <a:pt x="105077" y="80647"/>
                    <a:pt x="106915" y="80818"/>
                    <a:pt x="108730" y="81182"/>
                  </a:cubicBezTo>
                  <a:cubicBezTo>
                    <a:pt x="111183" y="81735"/>
                    <a:pt x="113413" y="82520"/>
                    <a:pt x="115751" y="83520"/>
                  </a:cubicBezTo>
                  <a:lnTo>
                    <a:pt x="125234" y="83520"/>
                  </a:lnTo>
                  <a:cubicBezTo>
                    <a:pt x="124342" y="82744"/>
                    <a:pt x="123449" y="82074"/>
                    <a:pt x="122557" y="81405"/>
                  </a:cubicBezTo>
                  <a:cubicBezTo>
                    <a:pt x="115864" y="76771"/>
                    <a:pt x="107818" y="74901"/>
                    <a:pt x="99819" y="74901"/>
                  </a:cubicBezTo>
                  <a:cubicBezTo>
                    <a:pt x="95685" y="74901"/>
                    <a:pt x="91564" y="75400"/>
                    <a:pt x="87649" y="76276"/>
                  </a:cubicBezTo>
                  <a:cubicBezTo>
                    <a:pt x="83004" y="77261"/>
                    <a:pt x="78181" y="79000"/>
                    <a:pt x="73516" y="79000"/>
                  </a:cubicBezTo>
                  <a:cubicBezTo>
                    <a:pt x="70791" y="79000"/>
                    <a:pt x="68120" y="78406"/>
                    <a:pt x="65570" y="76722"/>
                  </a:cubicBezTo>
                  <a:cubicBezTo>
                    <a:pt x="62563" y="74599"/>
                    <a:pt x="60556" y="71253"/>
                    <a:pt x="57880" y="68693"/>
                  </a:cubicBezTo>
                  <a:cubicBezTo>
                    <a:pt x="54980" y="65901"/>
                    <a:pt x="51635" y="64232"/>
                    <a:pt x="47844" y="63447"/>
                  </a:cubicBezTo>
                  <a:cubicBezTo>
                    <a:pt x="44235" y="62797"/>
                    <a:pt x="40508" y="62755"/>
                    <a:pt x="36769" y="62755"/>
                  </a:cubicBezTo>
                  <a:cubicBezTo>
                    <a:pt x="36218" y="62755"/>
                    <a:pt x="35666" y="62756"/>
                    <a:pt x="35115" y="62756"/>
                  </a:cubicBezTo>
                  <a:cubicBezTo>
                    <a:pt x="29809" y="62756"/>
                    <a:pt x="24510" y="62672"/>
                    <a:pt x="19519" y="60887"/>
                  </a:cubicBezTo>
                  <a:cubicBezTo>
                    <a:pt x="9367" y="57203"/>
                    <a:pt x="5915" y="47505"/>
                    <a:pt x="7253" y="36131"/>
                  </a:cubicBezTo>
                  <a:cubicBezTo>
                    <a:pt x="8698" y="24311"/>
                    <a:pt x="11374" y="14498"/>
                    <a:pt x="3791" y="4568"/>
                  </a:cubicBezTo>
                  <a:cubicBezTo>
                    <a:pt x="2676" y="3123"/>
                    <a:pt x="1338" y="1562"/>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23"/>
            <p:cNvSpPr/>
            <p:nvPr/>
          </p:nvSpPr>
          <p:spPr>
            <a:xfrm>
              <a:off x="2395900" y="4787775"/>
              <a:ext cx="736000" cy="71825"/>
            </a:xfrm>
            <a:custGeom>
              <a:avLst/>
              <a:gdLst/>
              <a:ahLst/>
              <a:cxnLst/>
              <a:rect l="l" t="t" r="r" b="b"/>
              <a:pathLst>
                <a:path w="29440" h="2873" extrusionOk="0">
                  <a:moveTo>
                    <a:pt x="16927" y="0"/>
                  </a:moveTo>
                  <a:cubicBezTo>
                    <a:pt x="14807" y="0"/>
                    <a:pt x="12686" y="227"/>
                    <a:pt x="10598" y="642"/>
                  </a:cubicBezTo>
                  <a:cubicBezTo>
                    <a:pt x="7030" y="1311"/>
                    <a:pt x="3569" y="2204"/>
                    <a:pt x="0" y="2873"/>
                  </a:cubicBezTo>
                  <a:lnTo>
                    <a:pt x="8814" y="2873"/>
                  </a:lnTo>
                  <a:cubicBezTo>
                    <a:pt x="9590" y="2766"/>
                    <a:pt x="10259" y="2543"/>
                    <a:pt x="11044" y="2427"/>
                  </a:cubicBezTo>
                  <a:cubicBezTo>
                    <a:pt x="12940" y="2039"/>
                    <a:pt x="14836" y="1844"/>
                    <a:pt x="16732" y="1844"/>
                  </a:cubicBezTo>
                  <a:cubicBezTo>
                    <a:pt x="18627" y="1844"/>
                    <a:pt x="20523" y="2039"/>
                    <a:pt x="22419" y="2427"/>
                  </a:cubicBezTo>
                  <a:cubicBezTo>
                    <a:pt x="23088" y="2543"/>
                    <a:pt x="23757" y="2650"/>
                    <a:pt x="24426" y="2873"/>
                  </a:cubicBezTo>
                  <a:lnTo>
                    <a:pt x="29440" y="2873"/>
                  </a:lnTo>
                  <a:cubicBezTo>
                    <a:pt x="27102" y="1873"/>
                    <a:pt x="24872" y="1088"/>
                    <a:pt x="22419" y="535"/>
                  </a:cubicBezTo>
                  <a:cubicBezTo>
                    <a:pt x="20604" y="171"/>
                    <a:pt x="18766" y="0"/>
                    <a:pt x="169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23"/>
            <p:cNvSpPr/>
            <p:nvPr/>
          </p:nvSpPr>
          <p:spPr>
            <a:xfrm>
              <a:off x="235225" y="2944450"/>
              <a:ext cx="1491600" cy="1915150"/>
            </a:xfrm>
            <a:custGeom>
              <a:avLst/>
              <a:gdLst/>
              <a:ahLst/>
              <a:cxnLst/>
              <a:rect l="l" t="t" r="r" b="b"/>
              <a:pathLst>
                <a:path w="59664" h="76606" extrusionOk="0">
                  <a:moveTo>
                    <a:pt x="116" y="1"/>
                  </a:moveTo>
                  <a:lnTo>
                    <a:pt x="116" y="3230"/>
                  </a:lnTo>
                  <a:cubicBezTo>
                    <a:pt x="116" y="3346"/>
                    <a:pt x="232" y="3453"/>
                    <a:pt x="232" y="3453"/>
                  </a:cubicBezTo>
                  <a:cubicBezTo>
                    <a:pt x="1677" y="6691"/>
                    <a:pt x="2239" y="10367"/>
                    <a:pt x="2239" y="13935"/>
                  </a:cubicBezTo>
                  <a:cubicBezTo>
                    <a:pt x="2462" y="21741"/>
                    <a:pt x="0" y="29324"/>
                    <a:pt x="562" y="37130"/>
                  </a:cubicBezTo>
                  <a:cubicBezTo>
                    <a:pt x="1231" y="44936"/>
                    <a:pt x="4246" y="52296"/>
                    <a:pt x="10598" y="57202"/>
                  </a:cubicBezTo>
                  <a:cubicBezTo>
                    <a:pt x="13498" y="59433"/>
                    <a:pt x="16843" y="60548"/>
                    <a:pt x="20411" y="61217"/>
                  </a:cubicBezTo>
                  <a:cubicBezTo>
                    <a:pt x="24203" y="62002"/>
                    <a:pt x="28110" y="62109"/>
                    <a:pt x="31679" y="64009"/>
                  </a:cubicBezTo>
                  <a:cubicBezTo>
                    <a:pt x="34462" y="65570"/>
                    <a:pt x="36469" y="68131"/>
                    <a:pt x="38592" y="70477"/>
                  </a:cubicBezTo>
                  <a:cubicBezTo>
                    <a:pt x="40823" y="72814"/>
                    <a:pt x="43945" y="74152"/>
                    <a:pt x="47067" y="75044"/>
                  </a:cubicBezTo>
                  <a:cubicBezTo>
                    <a:pt x="48629" y="75606"/>
                    <a:pt x="50297" y="76160"/>
                    <a:pt x="51974" y="76606"/>
                  </a:cubicBezTo>
                  <a:lnTo>
                    <a:pt x="59664" y="76606"/>
                  </a:lnTo>
                  <a:cubicBezTo>
                    <a:pt x="57550" y="76053"/>
                    <a:pt x="55319" y="75491"/>
                    <a:pt x="53196" y="74937"/>
                  </a:cubicBezTo>
                  <a:cubicBezTo>
                    <a:pt x="49298" y="73822"/>
                    <a:pt x="44944" y="72930"/>
                    <a:pt x="41376" y="70807"/>
                  </a:cubicBezTo>
                  <a:cubicBezTo>
                    <a:pt x="38253" y="68916"/>
                    <a:pt x="36023" y="65900"/>
                    <a:pt x="33017" y="63893"/>
                  </a:cubicBezTo>
                  <a:cubicBezTo>
                    <a:pt x="30002" y="61886"/>
                    <a:pt x="26549" y="61333"/>
                    <a:pt x="22981" y="60887"/>
                  </a:cubicBezTo>
                  <a:cubicBezTo>
                    <a:pt x="19635" y="60325"/>
                    <a:pt x="16290" y="59549"/>
                    <a:pt x="13391" y="57871"/>
                  </a:cubicBezTo>
                  <a:cubicBezTo>
                    <a:pt x="10045" y="55980"/>
                    <a:pt x="7699" y="52965"/>
                    <a:pt x="5915" y="49620"/>
                  </a:cubicBezTo>
                  <a:cubicBezTo>
                    <a:pt x="2569" y="43152"/>
                    <a:pt x="1900" y="35569"/>
                    <a:pt x="2685" y="28432"/>
                  </a:cubicBezTo>
                  <a:cubicBezTo>
                    <a:pt x="3461" y="21964"/>
                    <a:pt x="4800" y="15613"/>
                    <a:pt x="3800" y="9029"/>
                  </a:cubicBezTo>
                  <a:cubicBezTo>
                    <a:pt x="3238" y="5799"/>
                    <a:pt x="2016" y="2677"/>
                    <a:pt x="1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text 1">
  <p:cSld name="CUSTOM_13">
    <p:spTree>
      <p:nvGrpSpPr>
        <p:cNvPr id="1" name="Shape 2360"/>
        <p:cNvGrpSpPr/>
        <p:nvPr/>
      </p:nvGrpSpPr>
      <p:grpSpPr>
        <a:xfrm>
          <a:off x="0" y="0"/>
          <a:ext cx="0" cy="0"/>
          <a:chOff x="0" y="0"/>
          <a:chExt cx="0" cy="0"/>
        </a:xfrm>
      </p:grpSpPr>
      <p:sp>
        <p:nvSpPr>
          <p:cNvPr id="2361" name="Google Shape;2361;p24"/>
          <p:cNvSpPr txBox="1">
            <a:spLocks noGrp="1"/>
          </p:cNvSpPr>
          <p:nvPr>
            <p:ph type="title"/>
          </p:nvPr>
        </p:nvSpPr>
        <p:spPr>
          <a:xfrm>
            <a:off x="715650" y="1814525"/>
            <a:ext cx="3849600" cy="5340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362" name="Google Shape;2362;p24"/>
          <p:cNvSpPr txBox="1">
            <a:spLocks noGrp="1"/>
          </p:cNvSpPr>
          <p:nvPr>
            <p:ph type="subTitle" idx="1"/>
          </p:nvPr>
        </p:nvSpPr>
        <p:spPr>
          <a:xfrm>
            <a:off x="713250" y="2335428"/>
            <a:ext cx="3852000" cy="10440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600"/>
              <a:buNone/>
              <a:defRPr sz="15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grpSp>
        <p:nvGrpSpPr>
          <p:cNvPr id="2363" name="Google Shape;2363;p24"/>
          <p:cNvGrpSpPr/>
          <p:nvPr/>
        </p:nvGrpSpPr>
        <p:grpSpPr>
          <a:xfrm>
            <a:off x="13724" y="2571758"/>
            <a:ext cx="3840097" cy="2558635"/>
            <a:chOff x="235225" y="2771600"/>
            <a:chExt cx="3133750" cy="2088000"/>
          </a:xfrm>
        </p:grpSpPr>
        <p:sp>
          <p:nvSpPr>
            <p:cNvPr id="2364" name="Google Shape;2364;p24"/>
            <p:cNvSpPr/>
            <p:nvPr/>
          </p:nvSpPr>
          <p:spPr>
            <a:xfrm>
              <a:off x="2616250" y="4833875"/>
              <a:ext cx="390300" cy="25725"/>
            </a:xfrm>
            <a:custGeom>
              <a:avLst/>
              <a:gdLst/>
              <a:ahLst/>
              <a:cxnLst/>
              <a:rect l="l" t="t" r="r" b="b"/>
              <a:pathLst>
                <a:path w="15612" h="1029" extrusionOk="0">
                  <a:moveTo>
                    <a:pt x="7918" y="0"/>
                  </a:moveTo>
                  <a:cubicBezTo>
                    <a:pt x="6022" y="0"/>
                    <a:pt x="4126" y="195"/>
                    <a:pt x="2230" y="583"/>
                  </a:cubicBezTo>
                  <a:cubicBezTo>
                    <a:pt x="1445" y="699"/>
                    <a:pt x="776" y="922"/>
                    <a:pt x="0" y="1029"/>
                  </a:cubicBezTo>
                  <a:lnTo>
                    <a:pt x="15612" y="1029"/>
                  </a:lnTo>
                  <a:cubicBezTo>
                    <a:pt x="14943" y="806"/>
                    <a:pt x="14274" y="699"/>
                    <a:pt x="13605" y="583"/>
                  </a:cubicBezTo>
                  <a:cubicBezTo>
                    <a:pt x="11709" y="195"/>
                    <a:pt x="9813" y="0"/>
                    <a:pt x="7918" y="0"/>
                  </a:cubicBez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24"/>
            <p:cNvSpPr/>
            <p:nvPr/>
          </p:nvSpPr>
          <p:spPr>
            <a:xfrm>
              <a:off x="235225" y="3025200"/>
              <a:ext cx="1299375" cy="1834400"/>
            </a:xfrm>
            <a:custGeom>
              <a:avLst/>
              <a:gdLst/>
              <a:ahLst/>
              <a:cxnLst/>
              <a:rect l="l" t="t" r="r" b="b"/>
              <a:pathLst>
                <a:path w="51975" h="73376" extrusionOk="0">
                  <a:moveTo>
                    <a:pt x="116" y="0"/>
                  </a:moveTo>
                  <a:lnTo>
                    <a:pt x="116" y="73376"/>
                  </a:lnTo>
                  <a:lnTo>
                    <a:pt x="51974" y="73376"/>
                  </a:lnTo>
                  <a:cubicBezTo>
                    <a:pt x="50297" y="72930"/>
                    <a:pt x="48629" y="72376"/>
                    <a:pt x="47067" y="71814"/>
                  </a:cubicBezTo>
                  <a:cubicBezTo>
                    <a:pt x="43945" y="70922"/>
                    <a:pt x="40823" y="69584"/>
                    <a:pt x="38592" y="67247"/>
                  </a:cubicBezTo>
                  <a:cubicBezTo>
                    <a:pt x="36469" y="64901"/>
                    <a:pt x="34462" y="62340"/>
                    <a:pt x="31679" y="60779"/>
                  </a:cubicBezTo>
                  <a:cubicBezTo>
                    <a:pt x="28110" y="58879"/>
                    <a:pt x="24203" y="58772"/>
                    <a:pt x="20411" y="57987"/>
                  </a:cubicBezTo>
                  <a:cubicBezTo>
                    <a:pt x="16843" y="57318"/>
                    <a:pt x="13498" y="56203"/>
                    <a:pt x="10598" y="53972"/>
                  </a:cubicBezTo>
                  <a:cubicBezTo>
                    <a:pt x="4246" y="49066"/>
                    <a:pt x="1231" y="41706"/>
                    <a:pt x="562" y="33900"/>
                  </a:cubicBezTo>
                  <a:cubicBezTo>
                    <a:pt x="0" y="26094"/>
                    <a:pt x="2462" y="18511"/>
                    <a:pt x="2239" y="10705"/>
                  </a:cubicBezTo>
                  <a:cubicBezTo>
                    <a:pt x="2239" y="7137"/>
                    <a:pt x="1677" y="3461"/>
                    <a:pt x="232" y="223"/>
                  </a:cubicBezTo>
                  <a:cubicBezTo>
                    <a:pt x="232" y="223"/>
                    <a:pt x="116" y="116"/>
                    <a:pt x="116" y="0"/>
                  </a:cubicBez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24"/>
            <p:cNvSpPr/>
            <p:nvPr/>
          </p:nvSpPr>
          <p:spPr>
            <a:xfrm>
              <a:off x="238125" y="2771600"/>
              <a:ext cx="3130850" cy="2088000"/>
            </a:xfrm>
            <a:custGeom>
              <a:avLst/>
              <a:gdLst/>
              <a:ahLst/>
              <a:cxnLst/>
              <a:rect l="l" t="t" r="r" b="b"/>
              <a:pathLst>
                <a:path w="125234" h="83520" extrusionOk="0">
                  <a:moveTo>
                    <a:pt x="0" y="1"/>
                  </a:moveTo>
                  <a:lnTo>
                    <a:pt x="0" y="6915"/>
                  </a:lnTo>
                  <a:cubicBezTo>
                    <a:pt x="1900" y="9591"/>
                    <a:pt x="3122" y="12713"/>
                    <a:pt x="3684" y="15943"/>
                  </a:cubicBezTo>
                  <a:cubicBezTo>
                    <a:pt x="4684" y="22527"/>
                    <a:pt x="3345" y="28878"/>
                    <a:pt x="2569" y="35346"/>
                  </a:cubicBezTo>
                  <a:cubicBezTo>
                    <a:pt x="1784" y="42483"/>
                    <a:pt x="2453" y="50066"/>
                    <a:pt x="5799" y="56534"/>
                  </a:cubicBezTo>
                  <a:cubicBezTo>
                    <a:pt x="7583" y="59879"/>
                    <a:pt x="9929" y="62894"/>
                    <a:pt x="13275" y="64785"/>
                  </a:cubicBezTo>
                  <a:cubicBezTo>
                    <a:pt x="16174" y="66463"/>
                    <a:pt x="19519" y="67239"/>
                    <a:pt x="22865" y="67801"/>
                  </a:cubicBezTo>
                  <a:cubicBezTo>
                    <a:pt x="26433" y="68247"/>
                    <a:pt x="29886" y="68800"/>
                    <a:pt x="32901" y="70807"/>
                  </a:cubicBezTo>
                  <a:cubicBezTo>
                    <a:pt x="35907" y="72814"/>
                    <a:pt x="38137" y="75830"/>
                    <a:pt x="41260" y="77721"/>
                  </a:cubicBezTo>
                  <a:cubicBezTo>
                    <a:pt x="44828" y="79844"/>
                    <a:pt x="49182" y="80736"/>
                    <a:pt x="53080" y="81851"/>
                  </a:cubicBezTo>
                  <a:cubicBezTo>
                    <a:pt x="55203" y="82405"/>
                    <a:pt x="57434" y="82967"/>
                    <a:pt x="59548" y="83520"/>
                  </a:cubicBezTo>
                  <a:lnTo>
                    <a:pt x="86311" y="83520"/>
                  </a:lnTo>
                  <a:cubicBezTo>
                    <a:pt x="89880" y="82851"/>
                    <a:pt x="93341" y="81958"/>
                    <a:pt x="96909" y="81289"/>
                  </a:cubicBezTo>
                  <a:cubicBezTo>
                    <a:pt x="98997" y="80874"/>
                    <a:pt x="101118" y="80647"/>
                    <a:pt x="103238" y="80647"/>
                  </a:cubicBezTo>
                  <a:cubicBezTo>
                    <a:pt x="105077" y="80647"/>
                    <a:pt x="106915" y="80818"/>
                    <a:pt x="108730" y="81182"/>
                  </a:cubicBezTo>
                  <a:cubicBezTo>
                    <a:pt x="111183" y="81735"/>
                    <a:pt x="113413" y="82520"/>
                    <a:pt x="115751" y="83520"/>
                  </a:cubicBezTo>
                  <a:lnTo>
                    <a:pt x="125234" y="83520"/>
                  </a:lnTo>
                  <a:cubicBezTo>
                    <a:pt x="124342" y="82744"/>
                    <a:pt x="123449" y="82074"/>
                    <a:pt x="122557" y="81405"/>
                  </a:cubicBezTo>
                  <a:cubicBezTo>
                    <a:pt x="115864" y="76771"/>
                    <a:pt x="107818" y="74901"/>
                    <a:pt x="99819" y="74901"/>
                  </a:cubicBezTo>
                  <a:cubicBezTo>
                    <a:pt x="95685" y="74901"/>
                    <a:pt x="91564" y="75400"/>
                    <a:pt x="87649" y="76276"/>
                  </a:cubicBezTo>
                  <a:cubicBezTo>
                    <a:pt x="83004" y="77261"/>
                    <a:pt x="78181" y="79000"/>
                    <a:pt x="73516" y="79000"/>
                  </a:cubicBezTo>
                  <a:cubicBezTo>
                    <a:pt x="70791" y="79000"/>
                    <a:pt x="68120" y="78406"/>
                    <a:pt x="65570" y="76722"/>
                  </a:cubicBezTo>
                  <a:cubicBezTo>
                    <a:pt x="62563" y="74599"/>
                    <a:pt x="60556" y="71253"/>
                    <a:pt x="57880" y="68693"/>
                  </a:cubicBezTo>
                  <a:cubicBezTo>
                    <a:pt x="54980" y="65901"/>
                    <a:pt x="51635" y="64232"/>
                    <a:pt x="47844" y="63447"/>
                  </a:cubicBezTo>
                  <a:cubicBezTo>
                    <a:pt x="44235" y="62797"/>
                    <a:pt x="40508" y="62755"/>
                    <a:pt x="36769" y="62755"/>
                  </a:cubicBezTo>
                  <a:cubicBezTo>
                    <a:pt x="36218" y="62755"/>
                    <a:pt x="35666" y="62756"/>
                    <a:pt x="35115" y="62756"/>
                  </a:cubicBezTo>
                  <a:cubicBezTo>
                    <a:pt x="29809" y="62756"/>
                    <a:pt x="24510" y="62672"/>
                    <a:pt x="19519" y="60887"/>
                  </a:cubicBezTo>
                  <a:cubicBezTo>
                    <a:pt x="9367" y="57203"/>
                    <a:pt x="5915" y="47505"/>
                    <a:pt x="7253" y="36131"/>
                  </a:cubicBezTo>
                  <a:cubicBezTo>
                    <a:pt x="8698" y="24311"/>
                    <a:pt x="11374" y="14498"/>
                    <a:pt x="3791" y="4568"/>
                  </a:cubicBezTo>
                  <a:cubicBezTo>
                    <a:pt x="2676" y="3123"/>
                    <a:pt x="1338" y="1562"/>
                    <a:pt x="0" y="1"/>
                  </a:cubicBezTo>
                  <a:close/>
                </a:path>
              </a:pathLst>
            </a:custGeom>
            <a:solidFill>
              <a:srgbClr val="51B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24"/>
            <p:cNvSpPr/>
            <p:nvPr/>
          </p:nvSpPr>
          <p:spPr>
            <a:xfrm>
              <a:off x="2395900" y="4787775"/>
              <a:ext cx="736000" cy="71825"/>
            </a:xfrm>
            <a:custGeom>
              <a:avLst/>
              <a:gdLst/>
              <a:ahLst/>
              <a:cxnLst/>
              <a:rect l="l" t="t" r="r" b="b"/>
              <a:pathLst>
                <a:path w="29440" h="2873" extrusionOk="0">
                  <a:moveTo>
                    <a:pt x="16927" y="0"/>
                  </a:moveTo>
                  <a:cubicBezTo>
                    <a:pt x="14807" y="0"/>
                    <a:pt x="12686" y="227"/>
                    <a:pt x="10598" y="642"/>
                  </a:cubicBezTo>
                  <a:cubicBezTo>
                    <a:pt x="7030" y="1311"/>
                    <a:pt x="3569" y="2204"/>
                    <a:pt x="0" y="2873"/>
                  </a:cubicBezTo>
                  <a:lnTo>
                    <a:pt x="8814" y="2873"/>
                  </a:lnTo>
                  <a:cubicBezTo>
                    <a:pt x="9590" y="2766"/>
                    <a:pt x="10259" y="2543"/>
                    <a:pt x="11044" y="2427"/>
                  </a:cubicBezTo>
                  <a:cubicBezTo>
                    <a:pt x="12940" y="2039"/>
                    <a:pt x="14836" y="1844"/>
                    <a:pt x="16732" y="1844"/>
                  </a:cubicBezTo>
                  <a:cubicBezTo>
                    <a:pt x="18627" y="1844"/>
                    <a:pt x="20523" y="2039"/>
                    <a:pt x="22419" y="2427"/>
                  </a:cubicBezTo>
                  <a:cubicBezTo>
                    <a:pt x="23088" y="2543"/>
                    <a:pt x="23757" y="2650"/>
                    <a:pt x="24426" y="2873"/>
                  </a:cubicBezTo>
                  <a:lnTo>
                    <a:pt x="29440" y="2873"/>
                  </a:lnTo>
                  <a:cubicBezTo>
                    <a:pt x="27102" y="1873"/>
                    <a:pt x="24872" y="1088"/>
                    <a:pt x="22419" y="535"/>
                  </a:cubicBezTo>
                  <a:cubicBezTo>
                    <a:pt x="20604" y="171"/>
                    <a:pt x="18766" y="0"/>
                    <a:pt x="16927" y="0"/>
                  </a:cubicBez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24"/>
            <p:cNvSpPr/>
            <p:nvPr/>
          </p:nvSpPr>
          <p:spPr>
            <a:xfrm>
              <a:off x="235225" y="2944450"/>
              <a:ext cx="1491600" cy="1915150"/>
            </a:xfrm>
            <a:custGeom>
              <a:avLst/>
              <a:gdLst/>
              <a:ahLst/>
              <a:cxnLst/>
              <a:rect l="l" t="t" r="r" b="b"/>
              <a:pathLst>
                <a:path w="59664" h="76606" extrusionOk="0">
                  <a:moveTo>
                    <a:pt x="116" y="1"/>
                  </a:moveTo>
                  <a:lnTo>
                    <a:pt x="116" y="3230"/>
                  </a:lnTo>
                  <a:cubicBezTo>
                    <a:pt x="116" y="3346"/>
                    <a:pt x="232" y="3453"/>
                    <a:pt x="232" y="3453"/>
                  </a:cubicBezTo>
                  <a:cubicBezTo>
                    <a:pt x="1677" y="6691"/>
                    <a:pt x="2239" y="10367"/>
                    <a:pt x="2239" y="13935"/>
                  </a:cubicBezTo>
                  <a:cubicBezTo>
                    <a:pt x="2462" y="21741"/>
                    <a:pt x="0" y="29324"/>
                    <a:pt x="562" y="37130"/>
                  </a:cubicBezTo>
                  <a:cubicBezTo>
                    <a:pt x="1231" y="44936"/>
                    <a:pt x="4246" y="52296"/>
                    <a:pt x="10598" y="57202"/>
                  </a:cubicBezTo>
                  <a:cubicBezTo>
                    <a:pt x="13498" y="59433"/>
                    <a:pt x="16843" y="60548"/>
                    <a:pt x="20411" y="61217"/>
                  </a:cubicBezTo>
                  <a:cubicBezTo>
                    <a:pt x="24203" y="62002"/>
                    <a:pt x="28110" y="62109"/>
                    <a:pt x="31679" y="64009"/>
                  </a:cubicBezTo>
                  <a:cubicBezTo>
                    <a:pt x="34462" y="65570"/>
                    <a:pt x="36469" y="68131"/>
                    <a:pt x="38592" y="70477"/>
                  </a:cubicBezTo>
                  <a:cubicBezTo>
                    <a:pt x="40823" y="72814"/>
                    <a:pt x="43945" y="74152"/>
                    <a:pt x="47067" y="75044"/>
                  </a:cubicBezTo>
                  <a:cubicBezTo>
                    <a:pt x="48629" y="75606"/>
                    <a:pt x="50297" y="76160"/>
                    <a:pt x="51974" y="76606"/>
                  </a:cubicBezTo>
                  <a:lnTo>
                    <a:pt x="59664" y="76606"/>
                  </a:lnTo>
                  <a:cubicBezTo>
                    <a:pt x="57550" y="76053"/>
                    <a:pt x="55319" y="75491"/>
                    <a:pt x="53196" y="74937"/>
                  </a:cubicBezTo>
                  <a:cubicBezTo>
                    <a:pt x="49298" y="73822"/>
                    <a:pt x="44944" y="72930"/>
                    <a:pt x="41376" y="70807"/>
                  </a:cubicBezTo>
                  <a:cubicBezTo>
                    <a:pt x="38253" y="68916"/>
                    <a:pt x="36023" y="65900"/>
                    <a:pt x="33017" y="63893"/>
                  </a:cubicBezTo>
                  <a:cubicBezTo>
                    <a:pt x="30002" y="61886"/>
                    <a:pt x="26549" y="61333"/>
                    <a:pt x="22981" y="60887"/>
                  </a:cubicBezTo>
                  <a:cubicBezTo>
                    <a:pt x="19635" y="60325"/>
                    <a:pt x="16290" y="59549"/>
                    <a:pt x="13391" y="57871"/>
                  </a:cubicBezTo>
                  <a:cubicBezTo>
                    <a:pt x="10045" y="55980"/>
                    <a:pt x="7699" y="52965"/>
                    <a:pt x="5915" y="49620"/>
                  </a:cubicBezTo>
                  <a:cubicBezTo>
                    <a:pt x="2569" y="43152"/>
                    <a:pt x="1900" y="35569"/>
                    <a:pt x="2685" y="28432"/>
                  </a:cubicBezTo>
                  <a:cubicBezTo>
                    <a:pt x="3461" y="21964"/>
                    <a:pt x="4800" y="15613"/>
                    <a:pt x="3800" y="9029"/>
                  </a:cubicBezTo>
                  <a:cubicBezTo>
                    <a:pt x="3238" y="5799"/>
                    <a:pt x="2016" y="2677"/>
                    <a:pt x="116"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69" name="Google Shape;2369;p24"/>
          <p:cNvGrpSpPr/>
          <p:nvPr/>
        </p:nvGrpSpPr>
        <p:grpSpPr>
          <a:xfrm rot="10800000">
            <a:off x="5303899" y="8"/>
            <a:ext cx="3840097" cy="2558635"/>
            <a:chOff x="235225" y="2771600"/>
            <a:chExt cx="3133750" cy="2088000"/>
          </a:xfrm>
        </p:grpSpPr>
        <p:sp>
          <p:nvSpPr>
            <p:cNvPr id="2370" name="Google Shape;2370;p24"/>
            <p:cNvSpPr/>
            <p:nvPr/>
          </p:nvSpPr>
          <p:spPr>
            <a:xfrm>
              <a:off x="2616250" y="4833875"/>
              <a:ext cx="390300" cy="25725"/>
            </a:xfrm>
            <a:custGeom>
              <a:avLst/>
              <a:gdLst/>
              <a:ahLst/>
              <a:cxnLst/>
              <a:rect l="l" t="t" r="r" b="b"/>
              <a:pathLst>
                <a:path w="15612" h="1029" extrusionOk="0">
                  <a:moveTo>
                    <a:pt x="7918" y="0"/>
                  </a:moveTo>
                  <a:cubicBezTo>
                    <a:pt x="6022" y="0"/>
                    <a:pt x="4126" y="195"/>
                    <a:pt x="2230" y="583"/>
                  </a:cubicBezTo>
                  <a:cubicBezTo>
                    <a:pt x="1445" y="699"/>
                    <a:pt x="776" y="922"/>
                    <a:pt x="0" y="1029"/>
                  </a:cubicBezTo>
                  <a:lnTo>
                    <a:pt x="15612" y="1029"/>
                  </a:lnTo>
                  <a:cubicBezTo>
                    <a:pt x="14943" y="806"/>
                    <a:pt x="14274" y="699"/>
                    <a:pt x="13605" y="583"/>
                  </a:cubicBezTo>
                  <a:cubicBezTo>
                    <a:pt x="11709" y="195"/>
                    <a:pt x="9813" y="0"/>
                    <a:pt x="7918" y="0"/>
                  </a:cubicBez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24"/>
            <p:cNvSpPr/>
            <p:nvPr/>
          </p:nvSpPr>
          <p:spPr>
            <a:xfrm>
              <a:off x="235225" y="3025200"/>
              <a:ext cx="1299375" cy="1834400"/>
            </a:xfrm>
            <a:custGeom>
              <a:avLst/>
              <a:gdLst/>
              <a:ahLst/>
              <a:cxnLst/>
              <a:rect l="l" t="t" r="r" b="b"/>
              <a:pathLst>
                <a:path w="51975" h="73376" extrusionOk="0">
                  <a:moveTo>
                    <a:pt x="116" y="0"/>
                  </a:moveTo>
                  <a:lnTo>
                    <a:pt x="116" y="73376"/>
                  </a:lnTo>
                  <a:lnTo>
                    <a:pt x="51974" y="73376"/>
                  </a:lnTo>
                  <a:cubicBezTo>
                    <a:pt x="50297" y="72930"/>
                    <a:pt x="48629" y="72376"/>
                    <a:pt x="47067" y="71814"/>
                  </a:cubicBezTo>
                  <a:cubicBezTo>
                    <a:pt x="43945" y="70922"/>
                    <a:pt x="40823" y="69584"/>
                    <a:pt x="38592" y="67247"/>
                  </a:cubicBezTo>
                  <a:cubicBezTo>
                    <a:pt x="36469" y="64901"/>
                    <a:pt x="34462" y="62340"/>
                    <a:pt x="31679" y="60779"/>
                  </a:cubicBezTo>
                  <a:cubicBezTo>
                    <a:pt x="28110" y="58879"/>
                    <a:pt x="24203" y="58772"/>
                    <a:pt x="20411" y="57987"/>
                  </a:cubicBezTo>
                  <a:cubicBezTo>
                    <a:pt x="16843" y="57318"/>
                    <a:pt x="13498" y="56203"/>
                    <a:pt x="10598" y="53972"/>
                  </a:cubicBezTo>
                  <a:cubicBezTo>
                    <a:pt x="4246" y="49066"/>
                    <a:pt x="1231" y="41706"/>
                    <a:pt x="562" y="33900"/>
                  </a:cubicBezTo>
                  <a:cubicBezTo>
                    <a:pt x="0" y="26094"/>
                    <a:pt x="2462" y="18511"/>
                    <a:pt x="2239" y="10705"/>
                  </a:cubicBezTo>
                  <a:cubicBezTo>
                    <a:pt x="2239" y="7137"/>
                    <a:pt x="1677" y="3461"/>
                    <a:pt x="232" y="223"/>
                  </a:cubicBezTo>
                  <a:cubicBezTo>
                    <a:pt x="232" y="223"/>
                    <a:pt x="116" y="116"/>
                    <a:pt x="116" y="0"/>
                  </a:cubicBez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24"/>
            <p:cNvSpPr/>
            <p:nvPr/>
          </p:nvSpPr>
          <p:spPr>
            <a:xfrm>
              <a:off x="238125" y="2771600"/>
              <a:ext cx="3130850" cy="2088000"/>
            </a:xfrm>
            <a:custGeom>
              <a:avLst/>
              <a:gdLst/>
              <a:ahLst/>
              <a:cxnLst/>
              <a:rect l="l" t="t" r="r" b="b"/>
              <a:pathLst>
                <a:path w="125234" h="83520" extrusionOk="0">
                  <a:moveTo>
                    <a:pt x="0" y="1"/>
                  </a:moveTo>
                  <a:lnTo>
                    <a:pt x="0" y="6915"/>
                  </a:lnTo>
                  <a:cubicBezTo>
                    <a:pt x="1900" y="9591"/>
                    <a:pt x="3122" y="12713"/>
                    <a:pt x="3684" y="15943"/>
                  </a:cubicBezTo>
                  <a:cubicBezTo>
                    <a:pt x="4684" y="22527"/>
                    <a:pt x="3345" y="28878"/>
                    <a:pt x="2569" y="35346"/>
                  </a:cubicBezTo>
                  <a:cubicBezTo>
                    <a:pt x="1784" y="42483"/>
                    <a:pt x="2453" y="50066"/>
                    <a:pt x="5799" y="56534"/>
                  </a:cubicBezTo>
                  <a:cubicBezTo>
                    <a:pt x="7583" y="59879"/>
                    <a:pt x="9929" y="62894"/>
                    <a:pt x="13275" y="64785"/>
                  </a:cubicBezTo>
                  <a:cubicBezTo>
                    <a:pt x="16174" y="66463"/>
                    <a:pt x="19519" y="67239"/>
                    <a:pt x="22865" y="67801"/>
                  </a:cubicBezTo>
                  <a:cubicBezTo>
                    <a:pt x="26433" y="68247"/>
                    <a:pt x="29886" y="68800"/>
                    <a:pt x="32901" y="70807"/>
                  </a:cubicBezTo>
                  <a:cubicBezTo>
                    <a:pt x="35907" y="72814"/>
                    <a:pt x="38137" y="75830"/>
                    <a:pt x="41260" y="77721"/>
                  </a:cubicBezTo>
                  <a:cubicBezTo>
                    <a:pt x="44828" y="79844"/>
                    <a:pt x="49182" y="80736"/>
                    <a:pt x="53080" y="81851"/>
                  </a:cubicBezTo>
                  <a:cubicBezTo>
                    <a:pt x="55203" y="82405"/>
                    <a:pt x="57434" y="82967"/>
                    <a:pt x="59548" y="83520"/>
                  </a:cubicBezTo>
                  <a:lnTo>
                    <a:pt x="86311" y="83520"/>
                  </a:lnTo>
                  <a:cubicBezTo>
                    <a:pt x="89880" y="82851"/>
                    <a:pt x="93341" y="81958"/>
                    <a:pt x="96909" y="81289"/>
                  </a:cubicBezTo>
                  <a:cubicBezTo>
                    <a:pt x="98997" y="80874"/>
                    <a:pt x="101118" y="80647"/>
                    <a:pt x="103238" y="80647"/>
                  </a:cubicBezTo>
                  <a:cubicBezTo>
                    <a:pt x="105077" y="80647"/>
                    <a:pt x="106915" y="80818"/>
                    <a:pt x="108730" y="81182"/>
                  </a:cubicBezTo>
                  <a:cubicBezTo>
                    <a:pt x="111183" y="81735"/>
                    <a:pt x="113413" y="82520"/>
                    <a:pt x="115751" y="83520"/>
                  </a:cubicBezTo>
                  <a:lnTo>
                    <a:pt x="125234" y="83520"/>
                  </a:lnTo>
                  <a:cubicBezTo>
                    <a:pt x="124342" y="82744"/>
                    <a:pt x="123449" y="82074"/>
                    <a:pt x="122557" y="81405"/>
                  </a:cubicBezTo>
                  <a:cubicBezTo>
                    <a:pt x="115864" y="76771"/>
                    <a:pt x="107818" y="74901"/>
                    <a:pt x="99819" y="74901"/>
                  </a:cubicBezTo>
                  <a:cubicBezTo>
                    <a:pt x="95685" y="74901"/>
                    <a:pt x="91564" y="75400"/>
                    <a:pt x="87649" y="76276"/>
                  </a:cubicBezTo>
                  <a:cubicBezTo>
                    <a:pt x="83004" y="77261"/>
                    <a:pt x="78181" y="79000"/>
                    <a:pt x="73516" y="79000"/>
                  </a:cubicBezTo>
                  <a:cubicBezTo>
                    <a:pt x="70791" y="79000"/>
                    <a:pt x="68120" y="78406"/>
                    <a:pt x="65570" y="76722"/>
                  </a:cubicBezTo>
                  <a:cubicBezTo>
                    <a:pt x="62563" y="74599"/>
                    <a:pt x="60556" y="71253"/>
                    <a:pt x="57880" y="68693"/>
                  </a:cubicBezTo>
                  <a:cubicBezTo>
                    <a:pt x="54980" y="65901"/>
                    <a:pt x="51635" y="64232"/>
                    <a:pt x="47844" y="63447"/>
                  </a:cubicBezTo>
                  <a:cubicBezTo>
                    <a:pt x="44235" y="62797"/>
                    <a:pt x="40508" y="62755"/>
                    <a:pt x="36769" y="62755"/>
                  </a:cubicBezTo>
                  <a:cubicBezTo>
                    <a:pt x="36218" y="62755"/>
                    <a:pt x="35666" y="62756"/>
                    <a:pt x="35115" y="62756"/>
                  </a:cubicBezTo>
                  <a:cubicBezTo>
                    <a:pt x="29809" y="62756"/>
                    <a:pt x="24510" y="62672"/>
                    <a:pt x="19519" y="60887"/>
                  </a:cubicBezTo>
                  <a:cubicBezTo>
                    <a:pt x="9367" y="57203"/>
                    <a:pt x="5915" y="47505"/>
                    <a:pt x="7253" y="36131"/>
                  </a:cubicBezTo>
                  <a:cubicBezTo>
                    <a:pt x="8698" y="24311"/>
                    <a:pt x="11374" y="14498"/>
                    <a:pt x="3791" y="4568"/>
                  </a:cubicBezTo>
                  <a:cubicBezTo>
                    <a:pt x="2676" y="3123"/>
                    <a:pt x="1338" y="1562"/>
                    <a:pt x="0" y="1"/>
                  </a:cubicBezTo>
                  <a:close/>
                </a:path>
              </a:pathLst>
            </a:custGeom>
            <a:solidFill>
              <a:srgbClr val="51B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24"/>
            <p:cNvSpPr/>
            <p:nvPr/>
          </p:nvSpPr>
          <p:spPr>
            <a:xfrm>
              <a:off x="2395900" y="4787775"/>
              <a:ext cx="736000" cy="71825"/>
            </a:xfrm>
            <a:custGeom>
              <a:avLst/>
              <a:gdLst/>
              <a:ahLst/>
              <a:cxnLst/>
              <a:rect l="l" t="t" r="r" b="b"/>
              <a:pathLst>
                <a:path w="29440" h="2873" extrusionOk="0">
                  <a:moveTo>
                    <a:pt x="16927" y="0"/>
                  </a:moveTo>
                  <a:cubicBezTo>
                    <a:pt x="14807" y="0"/>
                    <a:pt x="12686" y="227"/>
                    <a:pt x="10598" y="642"/>
                  </a:cubicBezTo>
                  <a:cubicBezTo>
                    <a:pt x="7030" y="1311"/>
                    <a:pt x="3569" y="2204"/>
                    <a:pt x="0" y="2873"/>
                  </a:cubicBezTo>
                  <a:lnTo>
                    <a:pt x="8814" y="2873"/>
                  </a:lnTo>
                  <a:cubicBezTo>
                    <a:pt x="9590" y="2766"/>
                    <a:pt x="10259" y="2543"/>
                    <a:pt x="11044" y="2427"/>
                  </a:cubicBezTo>
                  <a:cubicBezTo>
                    <a:pt x="12940" y="2039"/>
                    <a:pt x="14836" y="1844"/>
                    <a:pt x="16732" y="1844"/>
                  </a:cubicBezTo>
                  <a:cubicBezTo>
                    <a:pt x="18627" y="1844"/>
                    <a:pt x="20523" y="2039"/>
                    <a:pt x="22419" y="2427"/>
                  </a:cubicBezTo>
                  <a:cubicBezTo>
                    <a:pt x="23088" y="2543"/>
                    <a:pt x="23757" y="2650"/>
                    <a:pt x="24426" y="2873"/>
                  </a:cubicBezTo>
                  <a:lnTo>
                    <a:pt x="29440" y="2873"/>
                  </a:lnTo>
                  <a:cubicBezTo>
                    <a:pt x="27102" y="1873"/>
                    <a:pt x="24872" y="1088"/>
                    <a:pt x="22419" y="535"/>
                  </a:cubicBezTo>
                  <a:cubicBezTo>
                    <a:pt x="20604" y="171"/>
                    <a:pt x="18766" y="0"/>
                    <a:pt x="16927" y="0"/>
                  </a:cubicBez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24"/>
            <p:cNvSpPr/>
            <p:nvPr/>
          </p:nvSpPr>
          <p:spPr>
            <a:xfrm>
              <a:off x="235225" y="2944450"/>
              <a:ext cx="1491600" cy="1915150"/>
            </a:xfrm>
            <a:custGeom>
              <a:avLst/>
              <a:gdLst/>
              <a:ahLst/>
              <a:cxnLst/>
              <a:rect l="l" t="t" r="r" b="b"/>
              <a:pathLst>
                <a:path w="59664" h="76606" extrusionOk="0">
                  <a:moveTo>
                    <a:pt x="116" y="1"/>
                  </a:moveTo>
                  <a:lnTo>
                    <a:pt x="116" y="3230"/>
                  </a:lnTo>
                  <a:cubicBezTo>
                    <a:pt x="116" y="3346"/>
                    <a:pt x="232" y="3453"/>
                    <a:pt x="232" y="3453"/>
                  </a:cubicBezTo>
                  <a:cubicBezTo>
                    <a:pt x="1677" y="6691"/>
                    <a:pt x="2239" y="10367"/>
                    <a:pt x="2239" y="13935"/>
                  </a:cubicBezTo>
                  <a:cubicBezTo>
                    <a:pt x="2462" y="21741"/>
                    <a:pt x="0" y="29324"/>
                    <a:pt x="562" y="37130"/>
                  </a:cubicBezTo>
                  <a:cubicBezTo>
                    <a:pt x="1231" y="44936"/>
                    <a:pt x="4246" y="52296"/>
                    <a:pt x="10598" y="57202"/>
                  </a:cubicBezTo>
                  <a:cubicBezTo>
                    <a:pt x="13498" y="59433"/>
                    <a:pt x="16843" y="60548"/>
                    <a:pt x="20411" y="61217"/>
                  </a:cubicBezTo>
                  <a:cubicBezTo>
                    <a:pt x="24203" y="62002"/>
                    <a:pt x="28110" y="62109"/>
                    <a:pt x="31679" y="64009"/>
                  </a:cubicBezTo>
                  <a:cubicBezTo>
                    <a:pt x="34462" y="65570"/>
                    <a:pt x="36469" y="68131"/>
                    <a:pt x="38592" y="70477"/>
                  </a:cubicBezTo>
                  <a:cubicBezTo>
                    <a:pt x="40823" y="72814"/>
                    <a:pt x="43945" y="74152"/>
                    <a:pt x="47067" y="75044"/>
                  </a:cubicBezTo>
                  <a:cubicBezTo>
                    <a:pt x="48629" y="75606"/>
                    <a:pt x="50297" y="76160"/>
                    <a:pt x="51974" y="76606"/>
                  </a:cubicBezTo>
                  <a:lnTo>
                    <a:pt x="59664" y="76606"/>
                  </a:lnTo>
                  <a:cubicBezTo>
                    <a:pt x="57550" y="76053"/>
                    <a:pt x="55319" y="75491"/>
                    <a:pt x="53196" y="74937"/>
                  </a:cubicBezTo>
                  <a:cubicBezTo>
                    <a:pt x="49298" y="73822"/>
                    <a:pt x="44944" y="72930"/>
                    <a:pt x="41376" y="70807"/>
                  </a:cubicBezTo>
                  <a:cubicBezTo>
                    <a:pt x="38253" y="68916"/>
                    <a:pt x="36023" y="65900"/>
                    <a:pt x="33017" y="63893"/>
                  </a:cubicBezTo>
                  <a:cubicBezTo>
                    <a:pt x="30002" y="61886"/>
                    <a:pt x="26549" y="61333"/>
                    <a:pt x="22981" y="60887"/>
                  </a:cubicBezTo>
                  <a:cubicBezTo>
                    <a:pt x="19635" y="60325"/>
                    <a:pt x="16290" y="59549"/>
                    <a:pt x="13391" y="57871"/>
                  </a:cubicBezTo>
                  <a:cubicBezTo>
                    <a:pt x="10045" y="55980"/>
                    <a:pt x="7699" y="52965"/>
                    <a:pt x="5915" y="49620"/>
                  </a:cubicBezTo>
                  <a:cubicBezTo>
                    <a:pt x="2569" y="43152"/>
                    <a:pt x="1900" y="35569"/>
                    <a:pt x="2685" y="28432"/>
                  </a:cubicBezTo>
                  <a:cubicBezTo>
                    <a:pt x="3461" y="21964"/>
                    <a:pt x="4800" y="15613"/>
                    <a:pt x="3800" y="9029"/>
                  </a:cubicBezTo>
                  <a:cubicBezTo>
                    <a:pt x="3238" y="5799"/>
                    <a:pt x="2016" y="2677"/>
                    <a:pt x="116"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75" name="Google Shape;2375;p24"/>
          <p:cNvGrpSpPr/>
          <p:nvPr/>
        </p:nvGrpSpPr>
        <p:grpSpPr>
          <a:xfrm>
            <a:off x="39701" y="3880440"/>
            <a:ext cx="3277907" cy="1263055"/>
            <a:chOff x="1766764" y="-4125385"/>
            <a:chExt cx="3277907" cy="1263055"/>
          </a:xfrm>
        </p:grpSpPr>
        <p:sp>
          <p:nvSpPr>
            <p:cNvPr id="2376" name="Google Shape;2376;p24"/>
            <p:cNvSpPr/>
            <p:nvPr/>
          </p:nvSpPr>
          <p:spPr>
            <a:xfrm rot="5400000" flipH="1">
              <a:off x="3734649" y="-3464435"/>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24"/>
            <p:cNvSpPr/>
            <p:nvPr/>
          </p:nvSpPr>
          <p:spPr>
            <a:xfrm rot="5400000" flipH="1">
              <a:off x="3972439" y="-3543867"/>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24"/>
            <p:cNvSpPr/>
            <p:nvPr/>
          </p:nvSpPr>
          <p:spPr>
            <a:xfrm rot="5400000" flipH="1">
              <a:off x="3457037" y="-3941748"/>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24"/>
            <p:cNvSpPr/>
            <p:nvPr/>
          </p:nvSpPr>
          <p:spPr>
            <a:xfrm rot="5400000" flipH="1">
              <a:off x="3078095" y="-4068062"/>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24"/>
            <p:cNvSpPr/>
            <p:nvPr/>
          </p:nvSpPr>
          <p:spPr>
            <a:xfrm rot="5400000" flipH="1">
              <a:off x="2818238" y="-3852170"/>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24"/>
            <p:cNvSpPr/>
            <p:nvPr/>
          </p:nvSpPr>
          <p:spPr>
            <a:xfrm rot="5400000" flipH="1">
              <a:off x="3229308" y="-3026817"/>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24"/>
            <p:cNvSpPr/>
            <p:nvPr/>
          </p:nvSpPr>
          <p:spPr>
            <a:xfrm rot="5400000" flipH="1">
              <a:off x="2706594" y="-4125385"/>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24"/>
            <p:cNvSpPr/>
            <p:nvPr/>
          </p:nvSpPr>
          <p:spPr>
            <a:xfrm rot="5400000" flipH="1">
              <a:off x="4012007" y="-4076855"/>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24"/>
            <p:cNvSpPr/>
            <p:nvPr/>
          </p:nvSpPr>
          <p:spPr>
            <a:xfrm rot="5400000" flipH="1">
              <a:off x="4369051" y="-3485107"/>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24"/>
            <p:cNvSpPr/>
            <p:nvPr/>
          </p:nvSpPr>
          <p:spPr>
            <a:xfrm rot="5400000" flipH="1">
              <a:off x="4346942" y="-376254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24"/>
            <p:cNvSpPr/>
            <p:nvPr/>
          </p:nvSpPr>
          <p:spPr>
            <a:xfrm rot="5400000" flipH="1">
              <a:off x="4531974" y="-403297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24"/>
            <p:cNvSpPr/>
            <p:nvPr/>
          </p:nvSpPr>
          <p:spPr>
            <a:xfrm rot="5400000" flipH="1">
              <a:off x="4668645" y="-3229477"/>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24"/>
            <p:cNvSpPr/>
            <p:nvPr/>
          </p:nvSpPr>
          <p:spPr>
            <a:xfrm rot="5400000" flipH="1">
              <a:off x="4698194" y="-3352874"/>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24"/>
            <p:cNvSpPr/>
            <p:nvPr/>
          </p:nvSpPr>
          <p:spPr>
            <a:xfrm rot="5400000" flipH="1">
              <a:off x="4042064" y="-3732197"/>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24"/>
            <p:cNvSpPr/>
            <p:nvPr/>
          </p:nvSpPr>
          <p:spPr>
            <a:xfrm rot="5400000" flipH="1">
              <a:off x="2973130" y="-3046686"/>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24"/>
            <p:cNvSpPr/>
            <p:nvPr/>
          </p:nvSpPr>
          <p:spPr>
            <a:xfrm rot="5400000" flipH="1">
              <a:off x="3989475" y="-3650270"/>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24"/>
            <p:cNvSpPr/>
            <p:nvPr/>
          </p:nvSpPr>
          <p:spPr>
            <a:xfrm rot="5400000" flipH="1">
              <a:off x="1766721" y="-3423260"/>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24"/>
            <p:cNvSpPr/>
            <p:nvPr/>
          </p:nvSpPr>
          <p:spPr>
            <a:xfrm rot="5400000" flipH="1">
              <a:off x="1810644" y="-2976892"/>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24"/>
            <p:cNvSpPr/>
            <p:nvPr/>
          </p:nvSpPr>
          <p:spPr>
            <a:xfrm rot="5400000" flipH="1">
              <a:off x="1904195" y="-350273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24"/>
            <p:cNvSpPr/>
            <p:nvPr/>
          </p:nvSpPr>
          <p:spPr>
            <a:xfrm rot="5400000" flipH="1">
              <a:off x="2001763" y="-3363062"/>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24"/>
            <p:cNvSpPr/>
            <p:nvPr/>
          </p:nvSpPr>
          <p:spPr>
            <a:xfrm rot="5400000" flipH="1">
              <a:off x="4253897" y="-3773667"/>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24"/>
            <p:cNvSpPr/>
            <p:nvPr/>
          </p:nvSpPr>
          <p:spPr>
            <a:xfrm rot="5400000" flipH="1">
              <a:off x="5027000" y="-2888709"/>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24"/>
            <p:cNvSpPr/>
            <p:nvPr/>
          </p:nvSpPr>
          <p:spPr>
            <a:xfrm rot="5400000" flipH="1">
              <a:off x="3036836" y="-290460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24"/>
            <p:cNvSpPr/>
            <p:nvPr/>
          </p:nvSpPr>
          <p:spPr>
            <a:xfrm rot="5400000" flipH="1">
              <a:off x="3579842" y="-4009259"/>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24"/>
            <p:cNvSpPr/>
            <p:nvPr/>
          </p:nvSpPr>
          <p:spPr>
            <a:xfrm rot="5400000" flipH="1">
              <a:off x="2893951" y="-2988559"/>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24"/>
            <p:cNvSpPr/>
            <p:nvPr/>
          </p:nvSpPr>
          <p:spPr>
            <a:xfrm rot="5400000" flipH="1">
              <a:off x="3149453" y="-3985121"/>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02" name="Google Shape;2402;p24"/>
          <p:cNvGrpSpPr/>
          <p:nvPr/>
        </p:nvGrpSpPr>
        <p:grpSpPr>
          <a:xfrm>
            <a:off x="39701" y="-10"/>
            <a:ext cx="3277907" cy="1263055"/>
            <a:chOff x="1766764" y="-4125385"/>
            <a:chExt cx="3277907" cy="1263055"/>
          </a:xfrm>
        </p:grpSpPr>
        <p:sp>
          <p:nvSpPr>
            <p:cNvPr id="2403" name="Google Shape;2403;p24"/>
            <p:cNvSpPr/>
            <p:nvPr/>
          </p:nvSpPr>
          <p:spPr>
            <a:xfrm rot="5400000" flipH="1">
              <a:off x="3734649" y="-3464435"/>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24"/>
            <p:cNvSpPr/>
            <p:nvPr/>
          </p:nvSpPr>
          <p:spPr>
            <a:xfrm rot="5400000" flipH="1">
              <a:off x="3972439" y="-3543867"/>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24"/>
            <p:cNvSpPr/>
            <p:nvPr/>
          </p:nvSpPr>
          <p:spPr>
            <a:xfrm rot="5400000" flipH="1">
              <a:off x="3457037" y="-3941748"/>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24"/>
            <p:cNvSpPr/>
            <p:nvPr/>
          </p:nvSpPr>
          <p:spPr>
            <a:xfrm rot="5400000" flipH="1">
              <a:off x="3078095" y="-4068062"/>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24"/>
            <p:cNvSpPr/>
            <p:nvPr/>
          </p:nvSpPr>
          <p:spPr>
            <a:xfrm rot="5400000" flipH="1">
              <a:off x="2818238" y="-3852170"/>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24"/>
            <p:cNvSpPr/>
            <p:nvPr/>
          </p:nvSpPr>
          <p:spPr>
            <a:xfrm rot="5400000" flipH="1">
              <a:off x="3229308" y="-3026817"/>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24"/>
            <p:cNvSpPr/>
            <p:nvPr/>
          </p:nvSpPr>
          <p:spPr>
            <a:xfrm rot="5400000" flipH="1">
              <a:off x="2706594" y="-4125385"/>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24"/>
            <p:cNvSpPr/>
            <p:nvPr/>
          </p:nvSpPr>
          <p:spPr>
            <a:xfrm rot="5400000" flipH="1">
              <a:off x="4012007" y="-4076855"/>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24"/>
            <p:cNvSpPr/>
            <p:nvPr/>
          </p:nvSpPr>
          <p:spPr>
            <a:xfrm rot="5400000" flipH="1">
              <a:off x="4369051" y="-3485107"/>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24"/>
            <p:cNvSpPr/>
            <p:nvPr/>
          </p:nvSpPr>
          <p:spPr>
            <a:xfrm rot="5400000" flipH="1">
              <a:off x="4346942" y="-376254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24"/>
            <p:cNvSpPr/>
            <p:nvPr/>
          </p:nvSpPr>
          <p:spPr>
            <a:xfrm rot="5400000" flipH="1">
              <a:off x="4531974" y="-403297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24"/>
            <p:cNvSpPr/>
            <p:nvPr/>
          </p:nvSpPr>
          <p:spPr>
            <a:xfrm rot="5400000" flipH="1">
              <a:off x="4668645" y="-3229477"/>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24"/>
            <p:cNvSpPr/>
            <p:nvPr/>
          </p:nvSpPr>
          <p:spPr>
            <a:xfrm rot="5400000" flipH="1">
              <a:off x="4698194" y="-3352874"/>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24"/>
            <p:cNvSpPr/>
            <p:nvPr/>
          </p:nvSpPr>
          <p:spPr>
            <a:xfrm rot="5400000" flipH="1">
              <a:off x="4042064" y="-3732197"/>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24"/>
            <p:cNvSpPr/>
            <p:nvPr/>
          </p:nvSpPr>
          <p:spPr>
            <a:xfrm rot="5400000" flipH="1">
              <a:off x="2973130" y="-3046686"/>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24"/>
            <p:cNvSpPr/>
            <p:nvPr/>
          </p:nvSpPr>
          <p:spPr>
            <a:xfrm rot="5400000" flipH="1">
              <a:off x="3989475" y="-3650270"/>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24"/>
            <p:cNvSpPr/>
            <p:nvPr/>
          </p:nvSpPr>
          <p:spPr>
            <a:xfrm rot="5400000" flipH="1">
              <a:off x="1766721" y="-3423260"/>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24"/>
            <p:cNvSpPr/>
            <p:nvPr/>
          </p:nvSpPr>
          <p:spPr>
            <a:xfrm rot="5400000" flipH="1">
              <a:off x="1810644" y="-2976892"/>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24"/>
            <p:cNvSpPr/>
            <p:nvPr/>
          </p:nvSpPr>
          <p:spPr>
            <a:xfrm rot="5400000" flipH="1">
              <a:off x="1904195" y="-350273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24"/>
            <p:cNvSpPr/>
            <p:nvPr/>
          </p:nvSpPr>
          <p:spPr>
            <a:xfrm rot="5400000" flipH="1">
              <a:off x="2001763" y="-3363062"/>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24"/>
            <p:cNvSpPr/>
            <p:nvPr/>
          </p:nvSpPr>
          <p:spPr>
            <a:xfrm rot="5400000" flipH="1">
              <a:off x="4253897" y="-3773667"/>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24"/>
            <p:cNvSpPr/>
            <p:nvPr/>
          </p:nvSpPr>
          <p:spPr>
            <a:xfrm rot="5400000" flipH="1">
              <a:off x="5027000" y="-2888709"/>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24"/>
            <p:cNvSpPr/>
            <p:nvPr/>
          </p:nvSpPr>
          <p:spPr>
            <a:xfrm rot="5400000" flipH="1">
              <a:off x="3036836" y="-290460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24"/>
            <p:cNvSpPr/>
            <p:nvPr/>
          </p:nvSpPr>
          <p:spPr>
            <a:xfrm rot="5400000" flipH="1">
              <a:off x="3579842" y="-4009259"/>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24"/>
            <p:cNvSpPr/>
            <p:nvPr/>
          </p:nvSpPr>
          <p:spPr>
            <a:xfrm rot="5400000" flipH="1">
              <a:off x="2893951" y="-2988559"/>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24"/>
            <p:cNvSpPr/>
            <p:nvPr/>
          </p:nvSpPr>
          <p:spPr>
            <a:xfrm rot="5400000" flipH="1">
              <a:off x="3149453" y="-3985121"/>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29" name="Google Shape;2429;p24"/>
          <p:cNvGrpSpPr/>
          <p:nvPr/>
        </p:nvGrpSpPr>
        <p:grpSpPr>
          <a:xfrm rot="-5400000">
            <a:off x="6873526" y="1007415"/>
            <a:ext cx="3277907" cy="1263055"/>
            <a:chOff x="1766764" y="-4125385"/>
            <a:chExt cx="3277907" cy="1263055"/>
          </a:xfrm>
        </p:grpSpPr>
        <p:sp>
          <p:nvSpPr>
            <p:cNvPr id="2430" name="Google Shape;2430;p24"/>
            <p:cNvSpPr/>
            <p:nvPr/>
          </p:nvSpPr>
          <p:spPr>
            <a:xfrm rot="5400000" flipH="1">
              <a:off x="3734649" y="-3464435"/>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24"/>
            <p:cNvSpPr/>
            <p:nvPr/>
          </p:nvSpPr>
          <p:spPr>
            <a:xfrm rot="5400000" flipH="1">
              <a:off x="3972439" y="-3543867"/>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24"/>
            <p:cNvSpPr/>
            <p:nvPr/>
          </p:nvSpPr>
          <p:spPr>
            <a:xfrm rot="5400000" flipH="1">
              <a:off x="3457037" y="-3941748"/>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24"/>
            <p:cNvSpPr/>
            <p:nvPr/>
          </p:nvSpPr>
          <p:spPr>
            <a:xfrm rot="5400000" flipH="1">
              <a:off x="3078095" y="-4068062"/>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24"/>
            <p:cNvSpPr/>
            <p:nvPr/>
          </p:nvSpPr>
          <p:spPr>
            <a:xfrm rot="5400000" flipH="1">
              <a:off x="2818238" y="-3852170"/>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24"/>
            <p:cNvSpPr/>
            <p:nvPr/>
          </p:nvSpPr>
          <p:spPr>
            <a:xfrm rot="5400000" flipH="1">
              <a:off x="3229308" y="-3026817"/>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24"/>
            <p:cNvSpPr/>
            <p:nvPr/>
          </p:nvSpPr>
          <p:spPr>
            <a:xfrm rot="5400000" flipH="1">
              <a:off x="2706594" y="-4125385"/>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24"/>
            <p:cNvSpPr/>
            <p:nvPr/>
          </p:nvSpPr>
          <p:spPr>
            <a:xfrm rot="5400000" flipH="1">
              <a:off x="4012007" y="-4076855"/>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24"/>
            <p:cNvSpPr/>
            <p:nvPr/>
          </p:nvSpPr>
          <p:spPr>
            <a:xfrm rot="5400000" flipH="1">
              <a:off x="4369051" y="-3485107"/>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24"/>
            <p:cNvSpPr/>
            <p:nvPr/>
          </p:nvSpPr>
          <p:spPr>
            <a:xfrm rot="5400000" flipH="1">
              <a:off x="4346942" y="-376254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24"/>
            <p:cNvSpPr/>
            <p:nvPr/>
          </p:nvSpPr>
          <p:spPr>
            <a:xfrm rot="5400000" flipH="1">
              <a:off x="4531974" y="-403297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24"/>
            <p:cNvSpPr/>
            <p:nvPr/>
          </p:nvSpPr>
          <p:spPr>
            <a:xfrm rot="5400000" flipH="1">
              <a:off x="4668645" y="-3229477"/>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24"/>
            <p:cNvSpPr/>
            <p:nvPr/>
          </p:nvSpPr>
          <p:spPr>
            <a:xfrm rot="5400000" flipH="1">
              <a:off x="4698194" y="-3352874"/>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24"/>
            <p:cNvSpPr/>
            <p:nvPr/>
          </p:nvSpPr>
          <p:spPr>
            <a:xfrm rot="5400000" flipH="1">
              <a:off x="4042064" y="-3732197"/>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24"/>
            <p:cNvSpPr/>
            <p:nvPr/>
          </p:nvSpPr>
          <p:spPr>
            <a:xfrm rot="5400000" flipH="1">
              <a:off x="2973130" y="-3046686"/>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24"/>
            <p:cNvSpPr/>
            <p:nvPr/>
          </p:nvSpPr>
          <p:spPr>
            <a:xfrm rot="5400000" flipH="1">
              <a:off x="3989475" y="-3650270"/>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24"/>
            <p:cNvSpPr/>
            <p:nvPr/>
          </p:nvSpPr>
          <p:spPr>
            <a:xfrm rot="5400000" flipH="1">
              <a:off x="1766721" y="-3423260"/>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24"/>
            <p:cNvSpPr/>
            <p:nvPr/>
          </p:nvSpPr>
          <p:spPr>
            <a:xfrm rot="5400000" flipH="1">
              <a:off x="1810644" y="-2976892"/>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24"/>
            <p:cNvSpPr/>
            <p:nvPr/>
          </p:nvSpPr>
          <p:spPr>
            <a:xfrm rot="5400000" flipH="1">
              <a:off x="1904195" y="-350273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24"/>
            <p:cNvSpPr/>
            <p:nvPr/>
          </p:nvSpPr>
          <p:spPr>
            <a:xfrm rot="5400000" flipH="1">
              <a:off x="2001763" y="-3363062"/>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24"/>
            <p:cNvSpPr/>
            <p:nvPr/>
          </p:nvSpPr>
          <p:spPr>
            <a:xfrm rot="5400000" flipH="1">
              <a:off x="4253897" y="-3773667"/>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24"/>
            <p:cNvSpPr/>
            <p:nvPr/>
          </p:nvSpPr>
          <p:spPr>
            <a:xfrm rot="5400000" flipH="1">
              <a:off x="5027000" y="-2888709"/>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24"/>
            <p:cNvSpPr/>
            <p:nvPr/>
          </p:nvSpPr>
          <p:spPr>
            <a:xfrm rot="5400000" flipH="1">
              <a:off x="3036836" y="-290460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24"/>
            <p:cNvSpPr/>
            <p:nvPr/>
          </p:nvSpPr>
          <p:spPr>
            <a:xfrm rot="5400000" flipH="1">
              <a:off x="3579842" y="-4009259"/>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24"/>
            <p:cNvSpPr/>
            <p:nvPr/>
          </p:nvSpPr>
          <p:spPr>
            <a:xfrm rot="5400000" flipH="1">
              <a:off x="2893951" y="-2988559"/>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24"/>
            <p:cNvSpPr/>
            <p:nvPr/>
          </p:nvSpPr>
          <p:spPr>
            <a:xfrm rot="5400000" flipH="1">
              <a:off x="3149453" y="-3985121"/>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text 2">
  <p:cSld name="CUSTOM_14">
    <p:spTree>
      <p:nvGrpSpPr>
        <p:cNvPr id="1" name="Shape 2456"/>
        <p:cNvGrpSpPr/>
        <p:nvPr/>
      </p:nvGrpSpPr>
      <p:grpSpPr>
        <a:xfrm>
          <a:off x="0" y="0"/>
          <a:ext cx="0" cy="0"/>
          <a:chOff x="0" y="0"/>
          <a:chExt cx="0" cy="0"/>
        </a:xfrm>
      </p:grpSpPr>
      <p:sp>
        <p:nvSpPr>
          <p:cNvPr id="2457" name="Google Shape;2457;p25"/>
          <p:cNvSpPr txBox="1">
            <a:spLocks noGrp="1"/>
          </p:cNvSpPr>
          <p:nvPr>
            <p:ph type="title"/>
          </p:nvPr>
        </p:nvSpPr>
        <p:spPr>
          <a:xfrm>
            <a:off x="4592325" y="1810512"/>
            <a:ext cx="3849600" cy="5340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500"/>
              <a:buNone/>
              <a:defRPr/>
            </a:lvl1pPr>
            <a:lvl2pPr lvl="1" algn="l" rtl="0">
              <a:spcBef>
                <a:spcPts val="0"/>
              </a:spcBef>
              <a:spcAft>
                <a:spcPts val="0"/>
              </a:spcAft>
              <a:buSzPts val="3500"/>
              <a:buNone/>
              <a:defRPr/>
            </a:lvl2pPr>
            <a:lvl3pPr lvl="2" algn="l" rtl="0">
              <a:spcBef>
                <a:spcPts val="0"/>
              </a:spcBef>
              <a:spcAft>
                <a:spcPts val="0"/>
              </a:spcAft>
              <a:buSzPts val="3500"/>
              <a:buNone/>
              <a:defRPr/>
            </a:lvl3pPr>
            <a:lvl4pPr lvl="3" algn="l" rtl="0">
              <a:spcBef>
                <a:spcPts val="0"/>
              </a:spcBef>
              <a:spcAft>
                <a:spcPts val="0"/>
              </a:spcAft>
              <a:buSzPts val="3500"/>
              <a:buNone/>
              <a:defRPr/>
            </a:lvl4pPr>
            <a:lvl5pPr lvl="4" algn="l" rtl="0">
              <a:spcBef>
                <a:spcPts val="0"/>
              </a:spcBef>
              <a:spcAft>
                <a:spcPts val="0"/>
              </a:spcAft>
              <a:buSzPts val="3500"/>
              <a:buNone/>
              <a:defRPr/>
            </a:lvl5pPr>
            <a:lvl6pPr lvl="5" algn="l" rtl="0">
              <a:spcBef>
                <a:spcPts val="0"/>
              </a:spcBef>
              <a:spcAft>
                <a:spcPts val="0"/>
              </a:spcAft>
              <a:buSzPts val="3500"/>
              <a:buNone/>
              <a:defRPr/>
            </a:lvl6pPr>
            <a:lvl7pPr lvl="6" algn="l" rtl="0">
              <a:spcBef>
                <a:spcPts val="0"/>
              </a:spcBef>
              <a:spcAft>
                <a:spcPts val="0"/>
              </a:spcAft>
              <a:buSzPts val="3500"/>
              <a:buNone/>
              <a:defRPr/>
            </a:lvl7pPr>
            <a:lvl8pPr lvl="7" algn="l" rtl="0">
              <a:spcBef>
                <a:spcPts val="0"/>
              </a:spcBef>
              <a:spcAft>
                <a:spcPts val="0"/>
              </a:spcAft>
              <a:buSzPts val="3500"/>
              <a:buNone/>
              <a:defRPr/>
            </a:lvl8pPr>
            <a:lvl9pPr lvl="8" algn="l" rtl="0">
              <a:spcBef>
                <a:spcPts val="0"/>
              </a:spcBef>
              <a:spcAft>
                <a:spcPts val="0"/>
              </a:spcAft>
              <a:buSzPts val="3500"/>
              <a:buNone/>
              <a:defRPr/>
            </a:lvl9pPr>
          </a:lstStyle>
          <a:p>
            <a:endParaRPr/>
          </a:p>
        </p:txBody>
      </p:sp>
      <p:sp>
        <p:nvSpPr>
          <p:cNvPr id="2458" name="Google Shape;2458;p25"/>
          <p:cNvSpPr txBox="1">
            <a:spLocks noGrp="1"/>
          </p:cNvSpPr>
          <p:nvPr>
            <p:ph type="subTitle" idx="1"/>
          </p:nvPr>
        </p:nvSpPr>
        <p:spPr>
          <a:xfrm>
            <a:off x="4589925" y="2333796"/>
            <a:ext cx="3852000" cy="10440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sz="15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grpSp>
        <p:nvGrpSpPr>
          <p:cNvPr id="2459" name="Google Shape;2459;p25"/>
          <p:cNvGrpSpPr/>
          <p:nvPr/>
        </p:nvGrpSpPr>
        <p:grpSpPr>
          <a:xfrm flipH="1">
            <a:off x="5303899" y="2571758"/>
            <a:ext cx="3840097" cy="2558635"/>
            <a:chOff x="235225" y="2771600"/>
            <a:chExt cx="3133750" cy="2088000"/>
          </a:xfrm>
        </p:grpSpPr>
        <p:sp>
          <p:nvSpPr>
            <p:cNvPr id="2460" name="Google Shape;2460;p25"/>
            <p:cNvSpPr/>
            <p:nvPr/>
          </p:nvSpPr>
          <p:spPr>
            <a:xfrm>
              <a:off x="2616250" y="4833875"/>
              <a:ext cx="390300" cy="25725"/>
            </a:xfrm>
            <a:custGeom>
              <a:avLst/>
              <a:gdLst/>
              <a:ahLst/>
              <a:cxnLst/>
              <a:rect l="l" t="t" r="r" b="b"/>
              <a:pathLst>
                <a:path w="15612" h="1029" extrusionOk="0">
                  <a:moveTo>
                    <a:pt x="7918" y="0"/>
                  </a:moveTo>
                  <a:cubicBezTo>
                    <a:pt x="6022" y="0"/>
                    <a:pt x="4126" y="195"/>
                    <a:pt x="2230" y="583"/>
                  </a:cubicBezTo>
                  <a:cubicBezTo>
                    <a:pt x="1445" y="699"/>
                    <a:pt x="776" y="922"/>
                    <a:pt x="0" y="1029"/>
                  </a:cubicBezTo>
                  <a:lnTo>
                    <a:pt x="15612" y="1029"/>
                  </a:lnTo>
                  <a:cubicBezTo>
                    <a:pt x="14943" y="806"/>
                    <a:pt x="14274" y="699"/>
                    <a:pt x="13605" y="583"/>
                  </a:cubicBezTo>
                  <a:cubicBezTo>
                    <a:pt x="11709" y="195"/>
                    <a:pt x="9813" y="0"/>
                    <a:pt x="7918" y="0"/>
                  </a:cubicBez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25"/>
            <p:cNvSpPr/>
            <p:nvPr/>
          </p:nvSpPr>
          <p:spPr>
            <a:xfrm>
              <a:off x="235225" y="3025200"/>
              <a:ext cx="1299375" cy="1834400"/>
            </a:xfrm>
            <a:custGeom>
              <a:avLst/>
              <a:gdLst/>
              <a:ahLst/>
              <a:cxnLst/>
              <a:rect l="l" t="t" r="r" b="b"/>
              <a:pathLst>
                <a:path w="51975" h="73376" extrusionOk="0">
                  <a:moveTo>
                    <a:pt x="116" y="0"/>
                  </a:moveTo>
                  <a:lnTo>
                    <a:pt x="116" y="73376"/>
                  </a:lnTo>
                  <a:lnTo>
                    <a:pt x="51974" y="73376"/>
                  </a:lnTo>
                  <a:cubicBezTo>
                    <a:pt x="50297" y="72930"/>
                    <a:pt x="48629" y="72376"/>
                    <a:pt x="47067" y="71814"/>
                  </a:cubicBezTo>
                  <a:cubicBezTo>
                    <a:pt x="43945" y="70922"/>
                    <a:pt x="40823" y="69584"/>
                    <a:pt x="38592" y="67247"/>
                  </a:cubicBezTo>
                  <a:cubicBezTo>
                    <a:pt x="36469" y="64901"/>
                    <a:pt x="34462" y="62340"/>
                    <a:pt x="31679" y="60779"/>
                  </a:cubicBezTo>
                  <a:cubicBezTo>
                    <a:pt x="28110" y="58879"/>
                    <a:pt x="24203" y="58772"/>
                    <a:pt x="20411" y="57987"/>
                  </a:cubicBezTo>
                  <a:cubicBezTo>
                    <a:pt x="16843" y="57318"/>
                    <a:pt x="13498" y="56203"/>
                    <a:pt x="10598" y="53972"/>
                  </a:cubicBezTo>
                  <a:cubicBezTo>
                    <a:pt x="4246" y="49066"/>
                    <a:pt x="1231" y="41706"/>
                    <a:pt x="562" y="33900"/>
                  </a:cubicBezTo>
                  <a:cubicBezTo>
                    <a:pt x="0" y="26094"/>
                    <a:pt x="2462" y="18511"/>
                    <a:pt x="2239" y="10705"/>
                  </a:cubicBezTo>
                  <a:cubicBezTo>
                    <a:pt x="2239" y="7137"/>
                    <a:pt x="1677" y="3461"/>
                    <a:pt x="232" y="223"/>
                  </a:cubicBezTo>
                  <a:cubicBezTo>
                    <a:pt x="232" y="223"/>
                    <a:pt x="116" y="116"/>
                    <a:pt x="116" y="0"/>
                  </a:cubicBez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25"/>
            <p:cNvSpPr/>
            <p:nvPr/>
          </p:nvSpPr>
          <p:spPr>
            <a:xfrm>
              <a:off x="238125" y="2771600"/>
              <a:ext cx="3130850" cy="2088000"/>
            </a:xfrm>
            <a:custGeom>
              <a:avLst/>
              <a:gdLst/>
              <a:ahLst/>
              <a:cxnLst/>
              <a:rect l="l" t="t" r="r" b="b"/>
              <a:pathLst>
                <a:path w="125234" h="83520" extrusionOk="0">
                  <a:moveTo>
                    <a:pt x="0" y="1"/>
                  </a:moveTo>
                  <a:lnTo>
                    <a:pt x="0" y="6915"/>
                  </a:lnTo>
                  <a:cubicBezTo>
                    <a:pt x="1900" y="9591"/>
                    <a:pt x="3122" y="12713"/>
                    <a:pt x="3684" y="15943"/>
                  </a:cubicBezTo>
                  <a:cubicBezTo>
                    <a:pt x="4684" y="22527"/>
                    <a:pt x="3345" y="28878"/>
                    <a:pt x="2569" y="35346"/>
                  </a:cubicBezTo>
                  <a:cubicBezTo>
                    <a:pt x="1784" y="42483"/>
                    <a:pt x="2453" y="50066"/>
                    <a:pt x="5799" y="56534"/>
                  </a:cubicBezTo>
                  <a:cubicBezTo>
                    <a:pt x="7583" y="59879"/>
                    <a:pt x="9929" y="62894"/>
                    <a:pt x="13275" y="64785"/>
                  </a:cubicBezTo>
                  <a:cubicBezTo>
                    <a:pt x="16174" y="66463"/>
                    <a:pt x="19519" y="67239"/>
                    <a:pt x="22865" y="67801"/>
                  </a:cubicBezTo>
                  <a:cubicBezTo>
                    <a:pt x="26433" y="68247"/>
                    <a:pt x="29886" y="68800"/>
                    <a:pt x="32901" y="70807"/>
                  </a:cubicBezTo>
                  <a:cubicBezTo>
                    <a:pt x="35907" y="72814"/>
                    <a:pt x="38137" y="75830"/>
                    <a:pt x="41260" y="77721"/>
                  </a:cubicBezTo>
                  <a:cubicBezTo>
                    <a:pt x="44828" y="79844"/>
                    <a:pt x="49182" y="80736"/>
                    <a:pt x="53080" y="81851"/>
                  </a:cubicBezTo>
                  <a:cubicBezTo>
                    <a:pt x="55203" y="82405"/>
                    <a:pt x="57434" y="82967"/>
                    <a:pt x="59548" y="83520"/>
                  </a:cubicBezTo>
                  <a:lnTo>
                    <a:pt x="86311" y="83520"/>
                  </a:lnTo>
                  <a:cubicBezTo>
                    <a:pt x="89880" y="82851"/>
                    <a:pt x="93341" y="81958"/>
                    <a:pt x="96909" y="81289"/>
                  </a:cubicBezTo>
                  <a:cubicBezTo>
                    <a:pt x="98997" y="80874"/>
                    <a:pt x="101118" y="80647"/>
                    <a:pt x="103238" y="80647"/>
                  </a:cubicBezTo>
                  <a:cubicBezTo>
                    <a:pt x="105077" y="80647"/>
                    <a:pt x="106915" y="80818"/>
                    <a:pt x="108730" y="81182"/>
                  </a:cubicBezTo>
                  <a:cubicBezTo>
                    <a:pt x="111183" y="81735"/>
                    <a:pt x="113413" y="82520"/>
                    <a:pt x="115751" y="83520"/>
                  </a:cubicBezTo>
                  <a:lnTo>
                    <a:pt x="125234" y="83520"/>
                  </a:lnTo>
                  <a:cubicBezTo>
                    <a:pt x="124342" y="82744"/>
                    <a:pt x="123449" y="82074"/>
                    <a:pt x="122557" y="81405"/>
                  </a:cubicBezTo>
                  <a:cubicBezTo>
                    <a:pt x="115864" y="76771"/>
                    <a:pt x="107818" y="74901"/>
                    <a:pt x="99819" y="74901"/>
                  </a:cubicBezTo>
                  <a:cubicBezTo>
                    <a:pt x="95685" y="74901"/>
                    <a:pt x="91564" y="75400"/>
                    <a:pt x="87649" y="76276"/>
                  </a:cubicBezTo>
                  <a:cubicBezTo>
                    <a:pt x="83004" y="77261"/>
                    <a:pt x="78181" y="79000"/>
                    <a:pt x="73516" y="79000"/>
                  </a:cubicBezTo>
                  <a:cubicBezTo>
                    <a:pt x="70791" y="79000"/>
                    <a:pt x="68120" y="78406"/>
                    <a:pt x="65570" y="76722"/>
                  </a:cubicBezTo>
                  <a:cubicBezTo>
                    <a:pt x="62563" y="74599"/>
                    <a:pt x="60556" y="71253"/>
                    <a:pt x="57880" y="68693"/>
                  </a:cubicBezTo>
                  <a:cubicBezTo>
                    <a:pt x="54980" y="65901"/>
                    <a:pt x="51635" y="64232"/>
                    <a:pt x="47844" y="63447"/>
                  </a:cubicBezTo>
                  <a:cubicBezTo>
                    <a:pt x="44235" y="62797"/>
                    <a:pt x="40508" y="62755"/>
                    <a:pt x="36769" y="62755"/>
                  </a:cubicBezTo>
                  <a:cubicBezTo>
                    <a:pt x="36218" y="62755"/>
                    <a:pt x="35666" y="62756"/>
                    <a:pt x="35115" y="62756"/>
                  </a:cubicBezTo>
                  <a:cubicBezTo>
                    <a:pt x="29809" y="62756"/>
                    <a:pt x="24510" y="62672"/>
                    <a:pt x="19519" y="60887"/>
                  </a:cubicBezTo>
                  <a:cubicBezTo>
                    <a:pt x="9367" y="57203"/>
                    <a:pt x="5915" y="47505"/>
                    <a:pt x="7253" y="36131"/>
                  </a:cubicBezTo>
                  <a:cubicBezTo>
                    <a:pt x="8698" y="24311"/>
                    <a:pt x="11374" y="14498"/>
                    <a:pt x="3791" y="4568"/>
                  </a:cubicBezTo>
                  <a:cubicBezTo>
                    <a:pt x="2676" y="3123"/>
                    <a:pt x="1338" y="1562"/>
                    <a:pt x="0" y="1"/>
                  </a:cubicBezTo>
                  <a:close/>
                </a:path>
              </a:pathLst>
            </a:custGeom>
            <a:solidFill>
              <a:srgbClr val="51B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25"/>
            <p:cNvSpPr/>
            <p:nvPr/>
          </p:nvSpPr>
          <p:spPr>
            <a:xfrm>
              <a:off x="2395900" y="4787775"/>
              <a:ext cx="736000" cy="71825"/>
            </a:xfrm>
            <a:custGeom>
              <a:avLst/>
              <a:gdLst/>
              <a:ahLst/>
              <a:cxnLst/>
              <a:rect l="l" t="t" r="r" b="b"/>
              <a:pathLst>
                <a:path w="29440" h="2873" extrusionOk="0">
                  <a:moveTo>
                    <a:pt x="16927" y="0"/>
                  </a:moveTo>
                  <a:cubicBezTo>
                    <a:pt x="14807" y="0"/>
                    <a:pt x="12686" y="227"/>
                    <a:pt x="10598" y="642"/>
                  </a:cubicBezTo>
                  <a:cubicBezTo>
                    <a:pt x="7030" y="1311"/>
                    <a:pt x="3569" y="2204"/>
                    <a:pt x="0" y="2873"/>
                  </a:cubicBezTo>
                  <a:lnTo>
                    <a:pt x="8814" y="2873"/>
                  </a:lnTo>
                  <a:cubicBezTo>
                    <a:pt x="9590" y="2766"/>
                    <a:pt x="10259" y="2543"/>
                    <a:pt x="11044" y="2427"/>
                  </a:cubicBezTo>
                  <a:cubicBezTo>
                    <a:pt x="12940" y="2039"/>
                    <a:pt x="14836" y="1844"/>
                    <a:pt x="16732" y="1844"/>
                  </a:cubicBezTo>
                  <a:cubicBezTo>
                    <a:pt x="18627" y="1844"/>
                    <a:pt x="20523" y="2039"/>
                    <a:pt x="22419" y="2427"/>
                  </a:cubicBezTo>
                  <a:cubicBezTo>
                    <a:pt x="23088" y="2543"/>
                    <a:pt x="23757" y="2650"/>
                    <a:pt x="24426" y="2873"/>
                  </a:cubicBezTo>
                  <a:lnTo>
                    <a:pt x="29440" y="2873"/>
                  </a:lnTo>
                  <a:cubicBezTo>
                    <a:pt x="27102" y="1873"/>
                    <a:pt x="24872" y="1088"/>
                    <a:pt x="22419" y="535"/>
                  </a:cubicBezTo>
                  <a:cubicBezTo>
                    <a:pt x="20604" y="171"/>
                    <a:pt x="18766" y="0"/>
                    <a:pt x="16927" y="0"/>
                  </a:cubicBez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25"/>
            <p:cNvSpPr/>
            <p:nvPr/>
          </p:nvSpPr>
          <p:spPr>
            <a:xfrm>
              <a:off x="235225" y="2944450"/>
              <a:ext cx="1491600" cy="1915150"/>
            </a:xfrm>
            <a:custGeom>
              <a:avLst/>
              <a:gdLst/>
              <a:ahLst/>
              <a:cxnLst/>
              <a:rect l="l" t="t" r="r" b="b"/>
              <a:pathLst>
                <a:path w="59664" h="76606" extrusionOk="0">
                  <a:moveTo>
                    <a:pt x="116" y="1"/>
                  </a:moveTo>
                  <a:lnTo>
                    <a:pt x="116" y="3230"/>
                  </a:lnTo>
                  <a:cubicBezTo>
                    <a:pt x="116" y="3346"/>
                    <a:pt x="232" y="3453"/>
                    <a:pt x="232" y="3453"/>
                  </a:cubicBezTo>
                  <a:cubicBezTo>
                    <a:pt x="1677" y="6691"/>
                    <a:pt x="2239" y="10367"/>
                    <a:pt x="2239" y="13935"/>
                  </a:cubicBezTo>
                  <a:cubicBezTo>
                    <a:pt x="2462" y="21741"/>
                    <a:pt x="0" y="29324"/>
                    <a:pt x="562" y="37130"/>
                  </a:cubicBezTo>
                  <a:cubicBezTo>
                    <a:pt x="1231" y="44936"/>
                    <a:pt x="4246" y="52296"/>
                    <a:pt x="10598" y="57202"/>
                  </a:cubicBezTo>
                  <a:cubicBezTo>
                    <a:pt x="13498" y="59433"/>
                    <a:pt x="16843" y="60548"/>
                    <a:pt x="20411" y="61217"/>
                  </a:cubicBezTo>
                  <a:cubicBezTo>
                    <a:pt x="24203" y="62002"/>
                    <a:pt x="28110" y="62109"/>
                    <a:pt x="31679" y="64009"/>
                  </a:cubicBezTo>
                  <a:cubicBezTo>
                    <a:pt x="34462" y="65570"/>
                    <a:pt x="36469" y="68131"/>
                    <a:pt x="38592" y="70477"/>
                  </a:cubicBezTo>
                  <a:cubicBezTo>
                    <a:pt x="40823" y="72814"/>
                    <a:pt x="43945" y="74152"/>
                    <a:pt x="47067" y="75044"/>
                  </a:cubicBezTo>
                  <a:cubicBezTo>
                    <a:pt x="48629" y="75606"/>
                    <a:pt x="50297" y="76160"/>
                    <a:pt x="51974" y="76606"/>
                  </a:cubicBezTo>
                  <a:lnTo>
                    <a:pt x="59664" y="76606"/>
                  </a:lnTo>
                  <a:cubicBezTo>
                    <a:pt x="57550" y="76053"/>
                    <a:pt x="55319" y="75491"/>
                    <a:pt x="53196" y="74937"/>
                  </a:cubicBezTo>
                  <a:cubicBezTo>
                    <a:pt x="49298" y="73822"/>
                    <a:pt x="44944" y="72930"/>
                    <a:pt x="41376" y="70807"/>
                  </a:cubicBezTo>
                  <a:cubicBezTo>
                    <a:pt x="38253" y="68916"/>
                    <a:pt x="36023" y="65900"/>
                    <a:pt x="33017" y="63893"/>
                  </a:cubicBezTo>
                  <a:cubicBezTo>
                    <a:pt x="30002" y="61886"/>
                    <a:pt x="26549" y="61333"/>
                    <a:pt x="22981" y="60887"/>
                  </a:cubicBezTo>
                  <a:cubicBezTo>
                    <a:pt x="19635" y="60325"/>
                    <a:pt x="16290" y="59549"/>
                    <a:pt x="13391" y="57871"/>
                  </a:cubicBezTo>
                  <a:cubicBezTo>
                    <a:pt x="10045" y="55980"/>
                    <a:pt x="7699" y="52965"/>
                    <a:pt x="5915" y="49620"/>
                  </a:cubicBezTo>
                  <a:cubicBezTo>
                    <a:pt x="2569" y="43152"/>
                    <a:pt x="1900" y="35569"/>
                    <a:pt x="2685" y="28432"/>
                  </a:cubicBezTo>
                  <a:cubicBezTo>
                    <a:pt x="3461" y="21964"/>
                    <a:pt x="4800" y="15613"/>
                    <a:pt x="3800" y="9029"/>
                  </a:cubicBezTo>
                  <a:cubicBezTo>
                    <a:pt x="3238" y="5799"/>
                    <a:pt x="2016" y="2677"/>
                    <a:pt x="116"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65" name="Google Shape;2465;p25"/>
          <p:cNvGrpSpPr/>
          <p:nvPr/>
        </p:nvGrpSpPr>
        <p:grpSpPr>
          <a:xfrm rot="10800000" flipH="1">
            <a:off x="-1" y="8"/>
            <a:ext cx="3840097" cy="2558635"/>
            <a:chOff x="235225" y="2771600"/>
            <a:chExt cx="3133750" cy="2088000"/>
          </a:xfrm>
        </p:grpSpPr>
        <p:sp>
          <p:nvSpPr>
            <p:cNvPr id="2466" name="Google Shape;2466;p25"/>
            <p:cNvSpPr/>
            <p:nvPr/>
          </p:nvSpPr>
          <p:spPr>
            <a:xfrm>
              <a:off x="2616250" y="4833875"/>
              <a:ext cx="390300" cy="25725"/>
            </a:xfrm>
            <a:custGeom>
              <a:avLst/>
              <a:gdLst/>
              <a:ahLst/>
              <a:cxnLst/>
              <a:rect l="l" t="t" r="r" b="b"/>
              <a:pathLst>
                <a:path w="15612" h="1029" extrusionOk="0">
                  <a:moveTo>
                    <a:pt x="7918" y="0"/>
                  </a:moveTo>
                  <a:cubicBezTo>
                    <a:pt x="6022" y="0"/>
                    <a:pt x="4126" y="195"/>
                    <a:pt x="2230" y="583"/>
                  </a:cubicBezTo>
                  <a:cubicBezTo>
                    <a:pt x="1445" y="699"/>
                    <a:pt x="776" y="922"/>
                    <a:pt x="0" y="1029"/>
                  </a:cubicBezTo>
                  <a:lnTo>
                    <a:pt x="15612" y="1029"/>
                  </a:lnTo>
                  <a:cubicBezTo>
                    <a:pt x="14943" y="806"/>
                    <a:pt x="14274" y="699"/>
                    <a:pt x="13605" y="583"/>
                  </a:cubicBezTo>
                  <a:cubicBezTo>
                    <a:pt x="11709" y="195"/>
                    <a:pt x="9813" y="0"/>
                    <a:pt x="7918" y="0"/>
                  </a:cubicBez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25"/>
            <p:cNvSpPr/>
            <p:nvPr/>
          </p:nvSpPr>
          <p:spPr>
            <a:xfrm>
              <a:off x="235225" y="3025200"/>
              <a:ext cx="1299375" cy="1834400"/>
            </a:xfrm>
            <a:custGeom>
              <a:avLst/>
              <a:gdLst/>
              <a:ahLst/>
              <a:cxnLst/>
              <a:rect l="l" t="t" r="r" b="b"/>
              <a:pathLst>
                <a:path w="51975" h="73376" extrusionOk="0">
                  <a:moveTo>
                    <a:pt x="116" y="0"/>
                  </a:moveTo>
                  <a:lnTo>
                    <a:pt x="116" y="73376"/>
                  </a:lnTo>
                  <a:lnTo>
                    <a:pt x="51974" y="73376"/>
                  </a:lnTo>
                  <a:cubicBezTo>
                    <a:pt x="50297" y="72930"/>
                    <a:pt x="48629" y="72376"/>
                    <a:pt x="47067" y="71814"/>
                  </a:cubicBezTo>
                  <a:cubicBezTo>
                    <a:pt x="43945" y="70922"/>
                    <a:pt x="40823" y="69584"/>
                    <a:pt x="38592" y="67247"/>
                  </a:cubicBezTo>
                  <a:cubicBezTo>
                    <a:pt x="36469" y="64901"/>
                    <a:pt x="34462" y="62340"/>
                    <a:pt x="31679" y="60779"/>
                  </a:cubicBezTo>
                  <a:cubicBezTo>
                    <a:pt x="28110" y="58879"/>
                    <a:pt x="24203" y="58772"/>
                    <a:pt x="20411" y="57987"/>
                  </a:cubicBezTo>
                  <a:cubicBezTo>
                    <a:pt x="16843" y="57318"/>
                    <a:pt x="13498" y="56203"/>
                    <a:pt x="10598" y="53972"/>
                  </a:cubicBezTo>
                  <a:cubicBezTo>
                    <a:pt x="4246" y="49066"/>
                    <a:pt x="1231" y="41706"/>
                    <a:pt x="562" y="33900"/>
                  </a:cubicBezTo>
                  <a:cubicBezTo>
                    <a:pt x="0" y="26094"/>
                    <a:pt x="2462" y="18511"/>
                    <a:pt x="2239" y="10705"/>
                  </a:cubicBezTo>
                  <a:cubicBezTo>
                    <a:pt x="2239" y="7137"/>
                    <a:pt x="1677" y="3461"/>
                    <a:pt x="232" y="223"/>
                  </a:cubicBezTo>
                  <a:cubicBezTo>
                    <a:pt x="232" y="223"/>
                    <a:pt x="116" y="116"/>
                    <a:pt x="116" y="0"/>
                  </a:cubicBez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25"/>
            <p:cNvSpPr/>
            <p:nvPr/>
          </p:nvSpPr>
          <p:spPr>
            <a:xfrm>
              <a:off x="238125" y="2771600"/>
              <a:ext cx="3130850" cy="2088000"/>
            </a:xfrm>
            <a:custGeom>
              <a:avLst/>
              <a:gdLst/>
              <a:ahLst/>
              <a:cxnLst/>
              <a:rect l="l" t="t" r="r" b="b"/>
              <a:pathLst>
                <a:path w="125234" h="83520" extrusionOk="0">
                  <a:moveTo>
                    <a:pt x="0" y="1"/>
                  </a:moveTo>
                  <a:lnTo>
                    <a:pt x="0" y="6915"/>
                  </a:lnTo>
                  <a:cubicBezTo>
                    <a:pt x="1900" y="9591"/>
                    <a:pt x="3122" y="12713"/>
                    <a:pt x="3684" y="15943"/>
                  </a:cubicBezTo>
                  <a:cubicBezTo>
                    <a:pt x="4684" y="22527"/>
                    <a:pt x="3345" y="28878"/>
                    <a:pt x="2569" y="35346"/>
                  </a:cubicBezTo>
                  <a:cubicBezTo>
                    <a:pt x="1784" y="42483"/>
                    <a:pt x="2453" y="50066"/>
                    <a:pt x="5799" y="56534"/>
                  </a:cubicBezTo>
                  <a:cubicBezTo>
                    <a:pt x="7583" y="59879"/>
                    <a:pt x="9929" y="62894"/>
                    <a:pt x="13275" y="64785"/>
                  </a:cubicBezTo>
                  <a:cubicBezTo>
                    <a:pt x="16174" y="66463"/>
                    <a:pt x="19519" y="67239"/>
                    <a:pt x="22865" y="67801"/>
                  </a:cubicBezTo>
                  <a:cubicBezTo>
                    <a:pt x="26433" y="68247"/>
                    <a:pt x="29886" y="68800"/>
                    <a:pt x="32901" y="70807"/>
                  </a:cubicBezTo>
                  <a:cubicBezTo>
                    <a:pt x="35907" y="72814"/>
                    <a:pt x="38137" y="75830"/>
                    <a:pt x="41260" y="77721"/>
                  </a:cubicBezTo>
                  <a:cubicBezTo>
                    <a:pt x="44828" y="79844"/>
                    <a:pt x="49182" y="80736"/>
                    <a:pt x="53080" y="81851"/>
                  </a:cubicBezTo>
                  <a:cubicBezTo>
                    <a:pt x="55203" y="82405"/>
                    <a:pt x="57434" y="82967"/>
                    <a:pt x="59548" y="83520"/>
                  </a:cubicBezTo>
                  <a:lnTo>
                    <a:pt x="86311" y="83520"/>
                  </a:lnTo>
                  <a:cubicBezTo>
                    <a:pt x="89880" y="82851"/>
                    <a:pt x="93341" y="81958"/>
                    <a:pt x="96909" y="81289"/>
                  </a:cubicBezTo>
                  <a:cubicBezTo>
                    <a:pt x="98997" y="80874"/>
                    <a:pt x="101118" y="80647"/>
                    <a:pt x="103238" y="80647"/>
                  </a:cubicBezTo>
                  <a:cubicBezTo>
                    <a:pt x="105077" y="80647"/>
                    <a:pt x="106915" y="80818"/>
                    <a:pt x="108730" y="81182"/>
                  </a:cubicBezTo>
                  <a:cubicBezTo>
                    <a:pt x="111183" y="81735"/>
                    <a:pt x="113413" y="82520"/>
                    <a:pt x="115751" y="83520"/>
                  </a:cubicBezTo>
                  <a:lnTo>
                    <a:pt x="125234" y="83520"/>
                  </a:lnTo>
                  <a:cubicBezTo>
                    <a:pt x="124342" y="82744"/>
                    <a:pt x="123449" y="82074"/>
                    <a:pt x="122557" y="81405"/>
                  </a:cubicBezTo>
                  <a:cubicBezTo>
                    <a:pt x="115864" y="76771"/>
                    <a:pt x="107818" y="74901"/>
                    <a:pt x="99819" y="74901"/>
                  </a:cubicBezTo>
                  <a:cubicBezTo>
                    <a:pt x="95685" y="74901"/>
                    <a:pt x="91564" y="75400"/>
                    <a:pt x="87649" y="76276"/>
                  </a:cubicBezTo>
                  <a:cubicBezTo>
                    <a:pt x="83004" y="77261"/>
                    <a:pt x="78181" y="79000"/>
                    <a:pt x="73516" y="79000"/>
                  </a:cubicBezTo>
                  <a:cubicBezTo>
                    <a:pt x="70791" y="79000"/>
                    <a:pt x="68120" y="78406"/>
                    <a:pt x="65570" y="76722"/>
                  </a:cubicBezTo>
                  <a:cubicBezTo>
                    <a:pt x="62563" y="74599"/>
                    <a:pt x="60556" y="71253"/>
                    <a:pt x="57880" y="68693"/>
                  </a:cubicBezTo>
                  <a:cubicBezTo>
                    <a:pt x="54980" y="65901"/>
                    <a:pt x="51635" y="64232"/>
                    <a:pt x="47844" y="63447"/>
                  </a:cubicBezTo>
                  <a:cubicBezTo>
                    <a:pt x="44235" y="62797"/>
                    <a:pt x="40508" y="62755"/>
                    <a:pt x="36769" y="62755"/>
                  </a:cubicBezTo>
                  <a:cubicBezTo>
                    <a:pt x="36218" y="62755"/>
                    <a:pt x="35666" y="62756"/>
                    <a:pt x="35115" y="62756"/>
                  </a:cubicBezTo>
                  <a:cubicBezTo>
                    <a:pt x="29809" y="62756"/>
                    <a:pt x="24510" y="62672"/>
                    <a:pt x="19519" y="60887"/>
                  </a:cubicBezTo>
                  <a:cubicBezTo>
                    <a:pt x="9367" y="57203"/>
                    <a:pt x="5915" y="47505"/>
                    <a:pt x="7253" y="36131"/>
                  </a:cubicBezTo>
                  <a:cubicBezTo>
                    <a:pt x="8698" y="24311"/>
                    <a:pt x="11374" y="14498"/>
                    <a:pt x="3791" y="4568"/>
                  </a:cubicBezTo>
                  <a:cubicBezTo>
                    <a:pt x="2676" y="3123"/>
                    <a:pt x="1338" y="1562"/>
                    <a:pt x="0" y="1"/>
                  </a:cubicBezTo>
                  <a:close/>
                </a:path>
              </a:pathLst>
            </a:custGeom>
            <a:solidFill>
              <a:srgbClr val="51B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25"/>
            <p:cNvSpPr/>
            <p:nvPr/>
          </p:nvSpPr>
          <p:spPr>
            <a:xfrm>
              <a:off x="2395900" y="4787775"/>
              <a:ext cx="736000" cy="71825"/>
            </a:xfrm>
            <a:custGeom>
              <a:avLst/>
              <a:gdLst/>
              <a:ahLst/>
              <a:cxnLst/>
              <a:rect l="l" t="t" r="r" b="b"/>
              <a:pathLst>
                <a:path w="29440" h="2873" extrusionOk="0">
                  <a:moveTo>
                    <a:pt x="16927" y="0"/>
                  </a:moveTo>
                  <a:cubicBezTo>
                    <a:pt x="14807" y="0"/>
                    <a:pt x="12686" y="227"/>
                    <a:pt x="10598" y="642"/>
                  </a:cubicBezTo>
                  <a:cubicBezTo>
                    <a:pt x="7030" y="1311"/>
                    <a:pt x="3569" y="2204"/>
                    <a:pt x="0" y="2873"/>
                  </a:cubicBezTo>
                  <a:lnTo>
                    <a:pt x="8814" y="2873"/>
                  </a:lnTo>
                  <a:cubicBezTo>
                    <a:pt x="9590" y="2766"/>
                    <a:pt x="10259" y="2543"/>
                    <a:pt x="11044" y="2427"/>
                  </a:cubicBezTo>
                  <a:cubicBezTo>
                    <a:pt x="12940" y="2039"/>
                    <a:pt x="14836" y="1844"/>
                    <a:pt x="16732" y="1844"/>
                  </a:cubicBezTo>
                  <a:cubicBezTo>
                    <a:pt x="18627" y="1844"/>
                    <a:pt x="20523" y="2039"/>
                    <a:pt x="22419" y="2427"/>
                  </a:cubicBezTo>
                  <a:cubicBezTo>
                    <a:pt x="23088" y="2543"/>
                    <a:pt x="23757" y="2650"/>
                    <a:pt x="24426" y="2873"/>
                  </a:cubicBezTo>
                  <a:lnTo>
                    <a:pt x="29440" y="2873"/>
                  </a:lnTo>
                  <a:cubicBezTo>
                    <a:pt x="27102" y="1873"/>
                    <a:pt x="24872" y="1088"/>
                    <a:pt x="22419" y="535"/>
                  </a:cubicBezTo>
                  <a:cubicBezTo>
                    <a:pt x="20604" y="171"/>
                    <a:pt x="18766" y="0"/>
                    <a:pt x="16927" y="0"/>
                  </a:cubicBez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25"/>
            <p:cNvSpPr/>
            <p:nvPr/>
          </p:nvSpPr>
          <p:spPr>
            <a:xfrm>
              <a:off x="235225" y="2944450"/>
              <a:ext cx="1491600" cy="1915150"/>
            </a:xfrm>
            <a:custGeom>
              <a:avLst/>
              <a:gdLst/>
              <a:ahLst/>
              <a:cxnLst/>
              <a:rect l="l" t="t" r="r" b="b"/>
              <a:pathLst>
                <a:path w="59664" h="76606" extrusionOk="0">
                  <a:moveTo>
                    <a:pt x="116" y="1"/>
                  </a:moveTo>
                  <a:lnTo>
                    <a:pt x="116" y="3230"/>
                  </a:lnTo>
                  <a:cubicBezTo>
                    <a:pt x="116" y="3346"/>
                    <a:pt x="232" y="3453"/>
                    <a:pt x="232" y="3453"/>
                  </a:cubicBezTo>
                  <a:cubicBezTo>
                    <a:pt x="1677" y="6691"/>
                    <a:pt x="2239" y="10367"/>
                    <a:pt x="2239" y="13935"/>
                  </a:cubicBezTo>
                  <a:cubicBezTo>
                    <a:pt x="2462" y="21741"/>
                    <a:pt x="0" y="29324"/>
                    <a:pt x="562" y="37130"/>
                  </a:cubicBezTo>
                  <a:cubicBezTo>
                    <a:pt x="1231" y="44936"/>
                    <a:pt x="4246" y="52296"/>
                    <a:pt x="10598" y="57202"/>
                  </a:cubicBezTo>
                  <a:cubicBezTo>
                    <a:pt x="13498" y="59433"/>
                    <a:pt x="16843" y="60548"/>
                    <a:pt x="20411" y="61217"/>
                  </a:cubicBezTo>
                  <a:cubicBezTo>
                    <a:pt x="24203" y="62002"/>
                    <a:pt x="28110" y="62109"/>
                    <a:pt x="31679" y="64009"/>
                  </a:cubicBezTo>
                  <a:cubicBezTo>
                    <a:pt x="34462" y="65570"/>
                    <a:pt x="36469" y="68131"/>
                    <a:pt x="38592" y="70477"/>
                  </a:cubicBezTo>
                  <a:cubicBezTo>
                    <a:pt x="40823" y="72814"/>
                    <a:pt x="43945" y="74152"/>
                    <a:pt x="47067" y="75044"/>
                  </a:cubicBezTo>
                  <a:cubicBezTo>
                    <a:pt x="48629" y="75606"/>
                    <a:pt x="50297" y="76160"/>
                    <a:pt x="51974" y="76606"/>
                  </a:cubicBezTo>
                  <a:lnTo>
                    <a:pt x="59664" y="76606"/>
                  </a:lnTo>
                  <a:cubicBezTo>
                    <a:pt x="57550" y="76053"/>
                    <a:pt x="55319" y="75491"/>
                    <a:pt x="53196" y="74937"/>
                  </a:cubicBezTo>
                  <a:cubicBezTo>
                    <a:pt x="49298" y="73822"/>
                    <a:pt x="44944" y="72930"/>
                    <a:pt x="41376" y="70807"/>
                  </a:cubicBezTo>
                  <a:cubicBezTo>
                    <a:pt x="38253" y="68916"/>
                    <a:pt x="36023" y="65900"/>
                    <a:pt x="33017" y="63893"/>
                  </a:cubicBezTo>
                  <a:cubicBezTo>
                    <a:pt x="30002" y="61886"/>
                    <a:pt x="26549" y="61333"/>
                    <a:pt x="22981" y="60887"/>
                  </a:cubicBezTo>
                  <a:cubicBezTo>
                    <a:pt x="19635" y="60325"/>
                    <a:pt x="16290" y="59549"/>
                    <a:pt x="13391" y="57871"/>
                  </a:cubicBezTo>
                  <a:cubicBezTo>
                    <a:pt x="10045" y="55980"/>
                    <a:pt x="7699" y="52965"/>
                    <a:pt x="5915" y="49620"/>
                  </a:cubicBezTo>
                  <a:cubicBezTo>
                    <a:pt x="2569" y="43152"/>
                    <a:pt x="1900" y="35569"/>
                    <a:pt x="2685" y="28432"/>
                  </a:cubicBezTo>
                  <a:cubicBezTo>
                    <a:pt x="3461" y="21964"/>
                    <a:pt x="4800" y="15613"/>
                    <a:pt x="3800" y="9029"/>
                  </a:cubicBezTo>
                  <a:cubicBezTo>
                    <a:pt x="3238" y="5799"/>
                    <a:pt x="2016" y="2677"/>
                    <a:pt x="116"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71" name="Google Shape;2471;p25"/>
          <p:cNvGrpSpPr/>
          <p:nvPr/>
        </p:nvGrpSpPr>
        <p:grpSpPr>
          <a:xfrm>
            <a:off x="39701" y="-10"/>
            <a:ext cx="3277907" cy="1263055"/>
            <a:chOff x="1766764" y="-4125385"/>
            <a:chExt cx="3277907" cy="1263055"/>
          </a:xfrm>
        </p:grpSpPr>
        <p:sp>
          <p:nvSpPr>
            <p:cNvPr id="2472" name="Google Shape;2472;p25"/>
            <p:cNvSpPr/>
            <p:nvPr/>
          </p:nvSpPr>
          <p:spPr>
            <a:xfrm rot="5400000" flipH="1">
              <a:off x="3734649" y="-3464435"/>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25"/>
            <p:cNvSpPr/>
            <p:nvPr/>
          </p:nvSpPr>
          <p:spPr>
            <a:xfrm rot="5400000" flipH="1">
              <a:off x="3972439" y="-3543867"/>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25"/>
            <p:cNvSpPr/>
            <p:nvPr/>
          </p:nvSpPr>
          <p:spPr>
            <a:xfrm rot="5400000" flipH="1">
              <a:off x="3457037" y="-3941748"/>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25"/>
            <p:cNvSpPr/>
            <p:nvPr/>
          </p:nvSpPr>
          <p:spPr>
            <a:xfrm rot="5400000" flipH="1">
              <a:off x="3078095" y="-4068062"/>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25"/>
            <p:cNvSpPr/>
            <p:nvPr/>
          </p:nvSpPr>
          <p:spPr>
            <a:xfrm rot="5400000" flipH="1">
              <a:off x="2818238" y="-3852170"/>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25"/>
            <p:cNvSpPr/>
            <p:nvPr/>
          </p:nvSpPr>
          <p:spPr>
            <a:xfrm rot="5400000" flipH="1">
              <a:off x="3229308" y="-3026817"/>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25"/>
            <p:cNvSpPr/>
            <p:nvPr/>
          </p:nvSpPr>
          <p:spPr>
            <a:xfrm rot="5400000" flipH="1">
              <a:off x="2706594" y="-4125385"/>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25"/>
            <p:cNvSpPr/>
            <p:nvPr/>
          </p:nvSpPr>
          <p:spPr>
            <a:xfrm rot="5400000" flipH="1">
              <a:off x="4012007" y="-4076855"/>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25"/>
            <p:cNvSpPr/>
            <p:nvPr/>
          </p:nvSpPr>
          <p:spPr>
            <a:xfrm rot="5400000" flipH="1">
              <a:off x="4369051" y="-3485107"/>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25"/>
            <p:cNvSpPr/>
            <p:nvPr/>
          </p:nvSpPr>
          <p:spPr>
            <a:xfrm rot="5400000" flipH="1">
              <a:off x="4346942" y="-376254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25"/>
            <p:cNvSpPr/>
            <p:nvPr/>
          </p:nvSpPr>
          <p:spPr>
            <a:xfrm rot="5400000" flipH="1">
              <a:off x="4531974" y="-403297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25"/>
            <p:cNvSpPr/>
            <p:nvPr/>
          </p:nvSpPr>
          <p:spPr>
            <a:xfrm rot="5400000" flipH="1">
              <a:off x="4668645" y="-3229477"/>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25"/>
            <p:cNvSpPr/>
            <p:nvPr/>
          </p:nvSpPr>
          <p:spPr>
            <a:xfrm rot="5400000" flipH="1">
              <a:off x="4698194" y="-3352874"/>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25"/>
            <p:cNvSpPr/>
            <p:nvPr/>
          </p:nvSpPr>
          <p:spPr>
            <a:xfrm rot="5400000" flipH="1">
              <a:off x="4042064" y="-3732197"/>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25"/>
            <p:cNvSpPr/>
            <p:nvPr/>
          </p:nvSpPr>
          <p:spPr>
            <a:xfrm rot="5400000" flipH="1">
              <a:off x="2973130" y="-3046686"/>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25"/>
            <p:cNvSpPr/>
            <p:nvPr/>
          </p:nvSpPr>
          <p:spPr>
            <a:xfrm rot="5400000" flipH="1">
              <a:off x="3989475" y="-3650270"/>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25"/>
            <p:cNvSpPr/>
            <p:nvPr/>
          </p:nvSpPr>
          <p:spPr>
            <a:xfrm rot="5400000" flipH="1">
              <a:off x="1766721" y="-3423260"/>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25"/>
            <p:cNvSpPr/>
            <p:nvPr/>
          </p:nvSpPr>
          <p:spPr>
            <a:xfrm rot="5400000" flipH="1">
              <a:off x="1810644" y="-2976892"/>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25"/>
            <p:cNvSpPr/>
            <p:nvPr/>
          </p:nvSpPr>
          <p:spPr>
            <a:xfrm rot="5400000" flipH="1">
              <a:off x="1904195" y="-350273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25"/>
            <p:cNvSpPr/>
            <p:nvPr/>
          </p:nvSpPr>
          <p:spPr>
            <a:xfrm rot="5400000" flipH="1">
              <a:off x="2001763" y="-3363062"/>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25"/>
            <p:cNvSpPr/>
            <p:nvPr/>
          </p:nvSpPr>
          <p:spPr>
            <a:xfrm rot="5400000" flipH="1">
              <a:off x="4253897" y="-3773667"/>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25"/>
            <p:cNvSpPr/>
            <p:nvPr/>
          </p:nvSpPr>
          <p:spPr>
            <a:xfrm rot="5400000" flipH="1">
              <a:off x="5027000" y="-2888709"/>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25"/>
            <p:cNvSpPr/>
            <p:nvPr/>
          </p:nvSpPr>
          <p:spPr>
            <a:xfrm rot="5400000" flipH="1">
              <a:off x="3036836" y="-290460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25"/>
            <p:cNvSpPr/>
            <p:nvPr/>
          </p:nvSpPr>
          <p:spPr>
            <a:xfrm rot="5400000" flipH="1">
              <a:off x="3579842" y="-4009259"/>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25"/>
            <p:cNvSpPr/>
            <p:nvPr/>
          </p:nvSpPr>
          <p:spPr>
            <a:xfrm rot="5400000" flipH="1">
              <a:off x="2893951" y="-2988559"/>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25"/>
            <p:cNvSpPr/>
            <p:nvPr/>
          </p:nvSpPr>
          <p:spPr>
            <a:xfrm rot="5400000" flipH="1">
              <a:off x="3149453" y="-3985121"/>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98" name="Google Shape;2498;p25"/>
          <p:cNvGrpSpPr/>
          <p:nvPr/>
        </p:nvGrpSpPr>
        <p:grpSpPr>
          <a:xfrm>
            <a:off x="5866101" y="3880440"/>
            <a:ext cx="3277907" cy="1263055"/>
            <a:chOff x="1766764" y="-4125385"/>
            <a:chExt cx="3277907" cy="1263055"/>
          </a:xfrm>
        </p:grpSpPr>
        <p:sp>
          <p:nvSpPr>
            <p:cNvPr id="2499" name="Google Shape;2499;p25"/>
            <p:cNvSpPr/>
            <p:nvPr/>
          </p:nvSpPr>
          <p:spPr>
            <a:xfrm rot="5400000" flipH="1">
              <a:off x="3734649" y="-3464435"/>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25"/>
            <p:cNvSpPr/>
            <p:nvPr/>
          </p:nvSpPr>
          <p:spPr>
            <a:xfrm rot="5400000" flipH="1">
              <a:off x="3972439" y="-3543867"/>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25"/>
            <p:cNvSpPr/>
            <p:nvPr/>
          </p:nvSpPr>
          <p:spPr>
            <a:xfrm rot="5400000" flipH="1">
              <a:off x="3457037" y="-3941748"/>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25"/>
            <p:cNvSpPr/>
            <p:nvPr/>
          </p:nvSpPr>
          <p:spPr>
            <a:xfrm rot="5400000" flipH="1">
              <a:off x="3078095" y="-4068062"/>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25"/>
            <p:cNvSpPr/>
            <p:nvPr/>
          </p:nvSpPr>
          <p:spPr>
            <a:xfrm rot="5400000" flipH="1">
              <a:off x="2818238" y="-3852170"/>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25"/>
            <p:cNvSpPr/>
            <p:nvPr/>
          </p:nvSpPr>
          <p:spPr>
            <a:xfrm rot="5400000" flipH="1">
              <a:off x="3229308" y="-3026817"/>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25"/>
            <p:cNvSpPr/>
            <p:nvPr/>
          </p:nvSpPr>
          <p:spPr>
            <a:xfrm rot="5400000" flipH="1">
              <a:off x="2706594" y="-4125385"/>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25"/>
            <p:cNvSpPr/>
            <p:nvPr/>
          </p:nvSpPr>
          <p:spPr>
            <a:xfrm rot="5400000" flipH="1">
              <a:off x="4012007" y="-4076855"/>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25"/>
            <p:cNvSpPr/>
            <p:nvPr/>
          </p:nvSpPr>
          <p:spPr>
            <a:xfrm rot="5400000" flipH="1">
              <a:off x="4369051" y="-3485107"/>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25"/>
            <p:cNvSpPr/>
            <p:nvPr/>
          </p:nvSpPr>
          <p:spPr>
            <a:xfrm rot="5400000" flipH="1">
              <a:off x="4346942" y="-376254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25"/>
            <p:cNvSpPr/>
            <p:nvPr/>
          </p:nvSpPr>
          <p:spPr>
            <a:xfrm rot="5400000" flipH="1">
              <a:off x="4531974" y="-403297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25"/>
            <p:cNvSpPr/>
            <p:nvPr/>
          </p:nvSpPr>
          <p:spPr>
            <a:xfrm rot="5400000" flipH="1">
              <a:off x="4668645" y="-3229477"/>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25"/>
            <p:cNvSpPr/>
            <p:nvPr/>
          </p:nvSpPr>
          <p:spPr>
            <a:xfrm rot="5400000" flipH="1">
              <a:off x="4698194" y="-3352874"/>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25"/>
            <p:cNvSpPr/>
            <p:nvPr/>
          </p:nvSpPr>
          <p:spPr>
            <a:xfrm rot="5400000" flipH="1">
              <a:off x="4042064" y="-3732197"/>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25"/>
            <p:cNvSpPr/>
            <p:nvPr/>
          </p:nvSpPr>
          <p:spPr>
            <a:xfrm rot="5400000" flipH="1">
              <a:off x="2973130" y="-3046686"/>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25"/>
            <p:cNvSpPr/>
            <p:nvPr/>
          </p:nvSpPr>
          <p:spPr>
            <a:xfrm rot="5400000" flipH="1">
              <a:off x="3989475" y="-3650270"/>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25"/>
            <p:cNvSpPr/>
            <p:nvPr/>
          </p:nvSpPr>
          <p:spPr>
            <a:xfrm rot="5400000" flipH="1">
              <a:off x="1766721" y="-3423260"/>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25"/>
            <p:cNvSpPr/>
            <p:nvPr/>
          </p:nvSpPr>
          <p:spPr>
            <a:xfrm rot="5400000" flipH="1">
              <a:off x="1810644" y="-2976892"/>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25"/>
            <p:cNvSpPr/>
            <p:nvPr/>
          </p:nvSpPr>
          <p:spPr>
            <a:xfrm rot="5400000" flipH="1">
              <a:off x="1904195" y="-350273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25"/>
            <p:cNvSpPr/>
            <p:nvPr/>
          </p:nvSpPr>
          <p:spPr>
            <a:xfrm rot="5400000" flipH="1">
              <a:off x="2001763" y="-3363062"/>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25"/>
            <p:cNvSpPr/>
            <p:nvPr/>
          </p:nvSpPr>
          <p:spPr>
            <a:xfrm rot="5400000" flipH="1">
              <a:off x="4253897" y="-3773667"/>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25"/>
            <p:cNvSpPr/>
            <p:nvPr/>
          </p:nvSpPr>
          <p:spPr>
            <a:xfrm rot="5400000" flipH="1">
              <a:off x="5027000" y="-2888709"/>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25"/>
            <p:cNvSpPr/>
            <p:nvPr/>
          </p:nvSpPr>
          <p:spPr>
            <a:xfrm rot="5400000" flipH="1">
              <a:off x="3036836" y="-290460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25"/>
            <p:cNvSpPr/>
            <p:nvPr/>
          </p:nvSpPr>
          <p:spPr>
            <a:xfrm rot="5400000" flipH="1">
              <a:off x="3579842" y="-4009259"/>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25"/>
            <p:cNvSpPr/>
            <p:nvPr/>
          </p:nvSpPr>
          <p:spPr>
            <a:xfrm rot="5400000" flipH="1">
              <a:off x="2893951" y="-2988559"/>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25"/>
            <p:cNvSpPr/>
            <p:nvPr/>
          </p:nvSpPr>
          <p:spPr>
            <a:xfrm rot="5400000" flipH="1">
              <a:off x="3149453" y="-3985121"/>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body 1">
  <p:cSld name="CUSTOM_15">
    <p:spTree>
      <p:nvGrpSpPr>
        <p:cNvPr id="1" name="Shape 2525"/>
        <p:cNvGrpSpPr/>
        <p:nvPr/>
      </p:nvGrpSpPr>
      <p:grpSpPr>
        <a:xfrm>
          <a:off x="0" y="0"/>
          <a:ext cx="0" cy="0"/>
          <a:chOff x="0" y="0"/>
          <a:chExt cx="0" cy="0"/>
        </a:xfrm>
      </p:grpSpPr>
      <p:sp>
        <p:nvSpPr>
          <p:cNvPr id="2526" name="Google Shape;2526;p26"/>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2500"/>
              <a:buFont typeface="Montserrat Black"/>
              <a:buNone/>
              <a:defRPr sz="2500">
                <a:solidFill>
                  <a:schemeClr val="dk1"/>
                </a:solidFill>
                <a:latin typeface="Montserrat Black"/>
                <a:ea typeface="Montserrat Black"/>
                <a:cs typeface="Montserrat Black"/>
                <a:sym typeface="Montserrat Black"/>
              </a:defRPr>
            </a:lvl1pPr>
            <a:lvl2pPr lvl="1" algn="ctr" rtl="0">
              <a:spcBef>
                <a:spcPts val="0"/>
              </a:spcBef>
              <a:spcAft>
                <a:spcPts val="0"/>
              </a:spcAft>
              <a:buClr>
                <a:schemeClr val="dk1"/>
              </a:buClr>
              <a:buSzPts val="3500"/>
              <a:buNone/>
              <a:defRPr sz="3500">
                <a:solidFill>
                  <a:schemeClr val="dk1"/>
                </a:solidFill>
              </a:defRPr>
            </a:lvl2pPr>
            <a:lvl3pPr lvl="2" algn="ctr" rtl="0">
              <a:spcBef>
                <a:spcPts val="0"/>
              </a:spcBef>
              <a:spcAft>
                <a:spcPts val="0"/>
              </a:spcAft>
              <a:buClr>
                <a:schemeClr val="dk1"/>
              </a:buClr>
              <a:buSzPts val="3500"/>
              <a:buNone/>
              <a:defRPr sz="3500">
                <a:solidFill>
                  <a:schemeClr val="dk1"/>
                </a:solidFill>
              </a:defRPr>
            </a:lvl3pPr>
            <a:lvl4pPr lvl="3" algn="ctr" rtl="0">
              <a:spcBef>
                <a:spcPts val="0"/>
              </a:spcBef>
              <a:spcAft>
                <a:spcPts val="0"/>
              </a:spcAft>
              <a:buClr>
                <a:schemeClr val="dk1"/>
              </a:buClr>
              <a:buSzPts val="3500"/>
              <a:buNone/>
              <a:defRPr sz="3500">
                <a:solidFill>
                  <a:schemeClr val="dk1"/>
                </a:solidFill>
              </a:defRPr>
            </a:lvl4pPr>
            <a:lvl5pPr lvl="4" algn="ctr" rtl="0">
              <a:spcBef>
                <a:spcPts val="0"/>
              </a:spcBef>
              <a:spcAft>
                <a:spcPts val="0"/>
              </a:spcAft>
              <a:buClr>
                <a:schemeClr val="dk1"/>
              </a:buClr>
              <a:buSzPts val="3500"/>
              <a:buNone/>
              <a:defRPr sz="3500">
                <a:solidFill>
                  <a:schemeClr val="dk1"/>
                </a:solidFill>
              </a:defRPr>
            </a:lvl5pPr>
            <a:lvl6pPr lvl="5" algn="ctr" rtl="0">
              <a:spcBef>
                <a:spcPts val="0"/>
              </a:spcBef>
              <a:spcAft>
                <a:spcPts val="0"/>
              </a:spcAft>
              <a:buClr>
                <a:schemeClr val="dk1"/>
              </a:buClr>
              <a:buSzPts val="3500"/>
              <a:buNone/>
              <a:defRPr sz="3500">
                <a:solidFill>
                  <a:schemeClr val="dk1"/>
                </a:solidFill>
              </a:defRPr>
            </a:lvl6pPr>
            <a:lvl7pPr lvl="6" algn="ctr" rtl="0">
              <a:spcBef>
                <a:spcPts val="0"/>
              </a:spcBef>
              <a:spcAft>
                <a:spcPts val="0"/>
              </a:spcAft>
              <a:buClr>
                <a:schemeClr val="dk1"/>
              </a:buClr>
              <a:buSzPts val="3500"/>
              <a:buNone/>
              <a:defRPr sz="3500">
                <a:solidFill>
                  <a:schemeClr val="dk1"/>
                </a:solidFill>
              </a:defRPr>
            </a:lvl7pPr>
            <a:lvl8pPr lvl="7" algn="ctr" rtl="0">
              <a:spcBef>
                <a:spcPts val="0"/>
              </a:spcBef>
              <a:spcAft>
                <a:spcPts val="0"/>
              </a:spcAft>
              <a:buClr>
                <a:schemeClr val="dk1"/>
              </a:buClr>
              <a:buSzPts val="3500"/>
              <a:buNone/>
              <a:defRPr sz="3500">
                <a:solidFill>
                  <a:schemeClr val="dk1"/>
                </a:solidFill>
              </a:defRPr>
            </a:lvl8pPr>
            <a:lvl9pPr lvl="8" algn="ctr" rtl="0">
              <a:spcBef>
                <a:spcPts val="0"/>
              </a:spcBef>
              <a:spcAft>
                <a:spcPts val="0"/>
              </a:spcAft>
              <a:buClr>
                <a:schemeClr val="dk1"/>
              </a:buClr>
              <a:buSzPts val="3500"/>
              <a:buNone/>
              <a:defRPr sz="3500">
                <a:solidFill>
                  <a:schemeClr val="dk1"/>
                </a:solidFill>
              </a:defRPr>
            </a:lvl9pPr>
          </a:lstStyle>
          <a:p>
            <a:endParaRPr/>
          </a:p>
        </p:txBody>
      </p:sp>
      <p:sp>
        <p:nvSpPr>
          <p:cNvPr id="2527" name="Google Shape;2527;p26"/>
          <p:cNvSpPr txBox="1">
            <a:spLocks noGrp="1"/>
          </p:cNvSpPr>
          <p:nvPr>
            <p:ph type="body" idx="1"/>
          </p:nvPr>
        </p:nvSpPr>
        <p:spPr>
          <a:xfrm>
            <a:off x="1890750" y="3027963"/>
            <a:ext cx="5362500" cy="647700"/>
          </a:xfrm>
          <a:prstGeom prst="rect">
            <a:avLst/>
          </a:prstGeom>
        </p:spPr>
        <p:txBody>
          <a:bodyPr spcFirstLastPara="1" wrap="square" lIns="91425" tIns="91425" rIns="91425" bIns="91425" anchor="ctr" anchorCtr="0">
            <a:noAutofit/>
          </a:bodyPr>
          <a:lstStyle>
            <a:lvl1pPr marL="457200" lvl="0" indent="-330200" algn="ctr">
              <a:spcBef>
                <a:spcPts val="0"/>
              </a:spcBef>
              <a:spcAft>
                <a:spcPts val="0"/>
              </a:spcAft>
              <a:buSzPts val="1600"/>
              <a:buChar char="●"/>
              <a:defRPr sz="1500"/>
            </a:lvl1pPr>
            <a:lvl2pPr marL="914400" lvl="1" indent="-330200" algn="ctr">
              <a:spcBef>
                <a:spcPts val="0"/>
              </a:spcBef>
              <a:spcAft>
                <a:spcPts val="0"/>
              </a:spcAft>
              <a:buSzPts val="1600"/>
              <a:buChar char="○"/>
              <a:defRPr sz="1600"/>
            </a:lvl2pPr>
            <a:lvl3pPr marL="1371600" lvl="2" indent="-330200" algn="ctr">
              <a:spcBef>
                <a:spcPts val="0"/>
              </a:spcBef>
              <a:spcAft>
                <a:spcPts val="0"/>
              </a:spcAft>
              <a:buSzPts val="1600"/>
              <a:buChar char="■"/>
              <a:defRPr sz="1600"/>
            </a:lvl3pPr>
            <a:lvl4pPr marL="1828800" lvl="3" indent="-330200" algn="ctr">
              <a:spcBef>
                <a:spcPts val="0"/>
              </a:spcBef>
              <a:spcAft>
                <a:spcPts val="0"/>
              </a:spcAft>
              <a:buSzPts val="1600"/>
              <a:buChar char="●"/>
              <a:defRPr sz="1600"/>
            </a:lvl4pPr>
            <a:lvl5pPr marL="2286000" lvl="4" indent="-330200" algn="ctr">
              <a:spcBef>
                <a:spcPts val="0"/>
              </a:spcBef>
              <a:spcAft>
                <a:spcPts val="0"/>
              </a:spcAft>
              <a:buSzPts val="1600"/>
              <a:buChar char="○"/>
              <a:defRPr sz="1600"/>
            </a:lvl5pPr>
            <a:lvl6pPr marL="2743200" lvl="5" indent="-330200" algn="ctr">
              <a:spcBef>
                <a:spcPts val="0"/>
              </a:spcBef>
              <a:spcAft>
                <a:spcPts val="0"/>
              </a:spcAft>
              <a:buSzPts val="1600"/>
              <a:buChar char="■"/>
              <a:defRPr sz="1600"/>
            </a:lvl6pPr>
            <a:lvl7pPr marL="3200400" lvl="6" indent="-330200" algn="ctr">
              <a:spcBef>
                <a:spcPts val="0"/>
              </a:spcBef>
              <a:spcAft>
                <a:spcPts val="0"/>
              </a:spcAft>
              <a:buSzPts val="1600"/>
              <a:buChar char="●"/>
              <a:defRPr sz="1600"/>
            </a:lvl7pPr>
            <a:lvl8pPr marL="3657600" lvl="7" indent="-330200" algn="ctr">
              <a:spcBef>
                <a:spcPts val="0"/>
              </a:spcBef>
              <a:spcAft>
                <a:spcPts val="0"/>
              </a:spcAft>
              <a:buSzPts val="1600"/>
              <a:buChar char="○"/>
              <a:defRPr sz="1600"/>
            </a:lvl8pPr>
            <a:lvl9pPr marL="4114800" lvl="8" indent="-330200" algn="ctr">
              <a:spcBef>
                <a:spcPts val="0"/>
              </a:spcBef>
              <a:spcAft>
                <a:spcPts val="0"/>
              </a:spcAft>
              <a:buSzPts val="1600"/>
              <a:buChar char="■"/>
              <a:defRPr sz="1600"/>
            </a:lvl9pPr>
          </a:lstStyle>
          <a:p>
            <a:endParaRPr/>
          </a:p>
        </p:txBody>
      </p:sp>
      <p:sp>
        <p:nvSpPr>
          <p:cNvPr id="2528" name="Google Shape;2528;p26"/>
          <p:cNvSpPr/>
          <p:nvPr/>
        </p:nvSpPr>
        <p:spPr>
          <a:xfrm flipH="1">
            <a:off x="6722555" y="0"/>
            <a:ext cx="2421450" cy="1619240"/>
          </a:xfrm>
          <a:custGeom>
            <a:avLst/>
            <a:gdLst/>
            <a:ahLst/>
            <a:cxnLst/>
            <a:rect l="l" t="t" r="r" b="b"/>
            <a:pathLst>
              <a:path w="25325" h="16935" extrusionOk="0">
                <a:moveTo>
                  <a:pt x="1" y="0"/>
                </a:moveTo>
                <a:lnTo>
                  <a:pt x="1" y="16536"/>
                </a:lnTo>
                <a:cubicBezTo>
                  <a:pt x="809" y="16817"/>
                  <a:pt x="1503" y="16935"/>
                  <a:pt x="2110" y="16935"/>
                </a:cubicBezTo>
                <a:cubicBezTo>
                  <a:pt x="5299" y="16935"/>
                  <a:pt x="6085" y="13681"/>
                  <a:pt x="8364" y="13681"/>
                </a:cubicBezTo>
                <a:cubicBezTo>
                  <a:pt x="8710" y="13681"/>
                  <a:pt x="9091" y="13756"/>
                  <a:pt x="9519" y="13929"/>
                </a:cubicBezTo>
                <a:cubicBezTo>
                  <a:pt x="10552" y="14339"/>
                  <a:pt x="11392" y="14518"/>
                  <a:pt x="12083" y="14518"/>
                </a:cubicBezTo>
                <a:cubicBezTo>
                  <a:pt x="16729" y="14518"/>
                  <a:pt x="14586" y="6431"/>
                  <a:pt x="18874" y="6431"/>
                </a:cubicBezTo>
                <a:cubicBezTo>
                  <a:pt x="19024" y="6431"/>
                  <a:pt x="19183" y="6441"/>
                  <a:pt x="19349" y="6462"/>
                </a:cubicBezTo>
                <a:cubicBezTo>
                  <a:pt x="19633" y="6495"/>
                  <a:pt x="19899" y="6510"/>
                  <a:pt x="20148" y="6510"/>
                </a:cubicBezTo>
                <a:cubicBezTo>
                  <a:pt x="24889" y="6510"/>
                  <a:pt x="23476" y="824"/>
                  <a:pt x="25325" y="0"/>
                </a:cubicBez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26"/>
          <p:cNvSpPr/>
          <p:nvPr/>
        </p:nvSpPr>
        <p:spPr>
          <a:xfrm rot="10800000" flipH="1">
            <a:off x="7105633" y="5"/>
            <a:ext cx="2038372" cy="1475619"/>
          </a:xfrm>
          <a:custGeom>
            <a:avLst/>
            <a:gdLst/>
            <a:ahLst/>
            <a:cxnLst/>
            <a:rect l="l" t="t" r="r" b="b"/>
            <a:pathLst>
              <a:path w="26333" h="19063" extrusionOk="0">
                <a:moveTo>
                  <a:pt x="25412" y="1"/>
                </a:moveTo>
                <a:cubicBezTo>
                  <a:pt x="22359" y="1"/>
                  <a:pt x="24734" y="5340"/>
                  <a:pt x="22109" y="5340"/>
                </a:cubicBezTo>
                <a:cubicBezTo>
                  <a:pt x="21690" y="5340"/>
                  <a:pt x="21144" y="5204"/>
                  <a:pt x="20427" y="4888"/>
                </a:cubicBezTo>
                <a:cubicBezTo>
                  <a:pt x="20150" y="4767"/>
                  <a:pt x="19905" y="4714"/>
                  <a:pt x="19685" y="4714"/>
                </a:cubicBezTo>
                <a:cubicBezTo>
                  <a:pt x="17927" y="4714"/>
                  <a:pt x="17797" y="8159"/>
                  <a:pt x="15642" y="8159"/>
                </a:cubicBezTo>
                <a:cubicBezTo>
                  <a:pt x="15202" y="8159"/>
                  <a:pt x="14676" y="8015"/>
                  <a:pt x="14035" y="7667"/>
                </a:cubicBezTo>
                <a:cubicBezTo>
                  <a:pt x="13530" y="7403"/>
                  <a:pt x="13035" y="7288"/>
                  <a:pt x="12567" y="7288"/>
                </a:cubicBezTo>
                <a:cubicBezTo>
                  <a:pt x="11003" y="7288"/>
                  <a:pt x="9742" y="8571"/>
                  <a:pt x="9449" y="9855"/>
                </a:cubicBezTo>
                <a:cubicBezTo>
                  <a:pt x="8824" y="12425"/>
                  <a:pt x="7573" y="14510"/>
                  <a:pt x="6287" y="14649"/>
                </a:cubicBezTo>
                <a:cubicBezTo>
                  <a:pt x="2813" y="15032"/>
                  <a:pt x="0" y="15830"/>
                  <a:pt x="0" y="19062"/>
                </a:cubicBezTo>
                <a:lnTo>
                  <a:pt x="26333" y="19062"/>
                </a:lnTo>
                <a:lnTo>
                  <a:pt x="26333" y="128"/>
                </a:lnTo>
                <a:cubicBezTo>
                  <a:pt x="25981" y="41"/>
                  <a:pt x="25676" y="1"/>
                  <a:pt x="25412" y="1"/>
                </a:cubicBezTo>
                <a:close/>
              </a:path>
            </a:pathLst>
          </a:custGeom>
          <a:solidFill>
            <a:srgbClr val="51B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26"/>
          <p:cNvSpPr/>
          <p:nvPr/>
        </p:nvSpPr>
        <p:spPr>
          <a:xfrm>
            <a:off x="7731266" y="0"/>
            <a:ext cx="1398984" cy="543375"/>
          </a:xfrm>
          <a:custGeom>
            <a:avLst/>
            <a:gdLst/>
            <a:ahLst/>
            <a:cxnLst/>
            <a:rect l="l" t="t" r="r" b="b"/>
            <a:pathLst>
              <a:path w="25360" h="9850" extrusionOk="0">
                <a:moveTo>
                  <a:pt x="0" y="0"/>
                </a:moveTo>
                <a:cubicBezTo>
                  <a:pt x="710" y="2250"/>
                  <a:pt x="1522" y="3945"/>
                  <a:pt x="3789" y="3945"/>
                </a:cubicBezTo>
                <a:cubicBezTo>
                  <a:pt x="4182" y="3945"/>
                  <a:pt x="4620" y="3894"/>
                  <a:pt x="5108" y="3786"/>
                </a:cubicBezTo>
                <a:cubicBezTo>
                  <a:pt x="5297" y="3744"/>
                  <a:pt x="5474" y="3725"/>
                  <a:pt x="5643" y="3725"/>
                </a:cubicBezTo>
                <a:cubicBezTo>
                  <a:pt x="8212" y="3725"/>
                  <a:pt x="8708" y="8194"/>
                  <a:pt x="12434" y="8194"/>
                </a:cubicBezTo>
                <a:cubicBezTo>
                  <a:pt x="13207" y="8194"/>
                  <a:pt x="14118" y="8001"/>
                  <a:pt x="15216" y="7537"/>
                </a:cubicBezTo>
                <a:cubicBezTo>
                  <a:pt x="16209" y="7117"/>
                  <a:pt x="16981" y="6948"/>
                  <a:pt x="17615" y="6948"/>
                </a:cubicBezTo>
                <a:cubicBezTo>
                  <a:pt x="20241" y="6948"/>
                  <a:pt x="20510" y="9850"/>
                  <a:pt x="24406" y="9850"/>
                </a:cubicBezTo>
                <a:cubicBezTo>
                  <a:pt x="24702" y="9850"/>
                  <a:pt x="25019" y="9833"/>
                  <a:pt x="25360" y="9797"/>
                </a:cubicBezTo>
                <a:lnTo>
                  <a:pt x="25360" y="0"/>
                </a:ln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31" name="Google Shape;2531;p26"/>
          <p:cNvGrpSpPr/>
          <p:nvPr/>
        </p:nvGrpSpPr>
        <p:grpSpPr>
          <a:xfrm rot="10800000" flipH="1">
            <a:off x="-16" y="8"/>
            <a:ext cx="3840097" cy="2558635"/>
            <a:chOff x="235225" y="2771600"/>
            <a:chExt cx="3133750" cy="2088000"/>
          </a:xfrm>
        </p:grpSpPr>
        <p:sp>
          <p:nvSpPr>
            <p:cNvPr id="2532" name="Google Shape;2532;p26"/>
            <p:cNvSpPr/>
            <p:nvPr/>
          </p:nvSpPr>
          <p:spPr>
            <a:xfrm>
              <a:off x="2616250" y="4833875"/>
              <a:ext cx="390300" cy="25725"/>
            </a:xfrm>
            <a:custGeom>
              <a:avLst/>
              <a:gdLst/>
              <a:ahLst/>
              <a:cxnLst/>
              <a:rect l="l" t="t" r="r" b="b"/>
              <a:pathLst>
                <a:path w="15612" h="1029" extrusionOk="0">
                  <a:moveTo>
                    <a:pt x="7918" y="0"/>
                  </a:moveTo>
                  <a:cubicBezTo>
                    <a:pt x="6022" y="0"/>
                    <a:pt x="4126" y="195"/>
                    <a:pt x="2230" y="583"/>
                  </a:cubicBezTo>
                  <a:cubicBezTo>
                    <a:pt x="1445" y="699"/>
                    <a:pt x="776" y="922"/>
                    <a:pt x="0" y="1029"/>
                  </a:cubicBezTo>
                  <a:lnTo>
                    <a:pt x="15612" y="1029"/>
                  </a:lnTo>
                  <a:cubicBezTo>
                    <a:pt x="14943" y="806"/>
                    <a:pt x="14274" y="699"/>
                    <a:pt x="13605" y="583"/>
                  </a:cubicBezTo>
                  <a:cubicBezTo>
                    <a:pt x="11709" y="195"/>
                    <a:pt x="9813" y="0"/>
                    <a:pt x="7918" y="0"/>
                  </a:cubicBez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26"/>
            <p:cNvSpPr/>
            <p:nvPr/>
          </p:nvSpPr>
          <p:spPr>
            <a:xfrm>
              <a:off x="235225" y="3025200"/>
              <a:ext cx="1299375" cy="1834400"/>
            </a:xfrm>
            <a:custGeom>
              <a:avLst/>
              <a:gdLst/>
              <a:ahLst/>
              <a:cxnLst/>
              <a:rect l="l" t="t" r="r" b="b"/>
              <a:pathLst>
                <a:path w="51975" h="73376" extrusionOk="0">
                  <a:moveTo>
                    <a:pt x="116" y="0"/>
                  </a:moveTo>
                  <a:lnTo>
                    <a:pt x="116" y="73376"/>
                  </a:lnTo>
                  <a:lnTo>
                    <a:pt x="51974" y="73376"/>
                  </a:lnTo>
                  <a:cubicBezTo>
                    <a:pt x="50297" y="72930"/>
                    <a:pt x="48629" y="72376"/>
                    <a:pt x="47067" y="71814"/>
                  </a:cubicBezTo>
                  <a:cubicBezTo>
                    <a:pt x="43945" y="70922"/>
                    <a:pt x="40823" y="69584"/>
                    <a:pt x="38592" y="67247"/>
                  </a:cubicBezTo>
                  <a:cubicBezTo>
                    <a:pt x="36469" y="64901"/>
                    <a:pt x="34462" y="62340"/>
                    <a:pt x="31679" y="60779"/>
                  </a:cubicBezTo>
                  <a:cubicBezTo>
                    <a:pt x="28110" y="58879"/>
                    <a:pt x="24203" y="58772"/>
                    <a:pt x="20411" y="57987"/>
                  </a:cubicBezTo>
                  <a:cubicBezTo>
                    <a:pt x="16843" y="57318"/>
                    <a:pt x="13498" y="56203"/>
                    <a:pt x="10598" y="53972"/>
                  </a:cubicBezTo>
                  <a:cubicBezTo>
                    <a:pt x="4246" y="49066"/>
                    <a:pt x="1231" y="41706"/>
                    <a:pt x="562" y="33900"/>
                  </a:cubicBezTo>
                  <a:cubicBezTo>
                    <a:pt x="0" y="26094"/>
                    <a:pt x="2462" y="18511"/>
                    <a:pt x="2239" y="10705"/>
                  </a:cubicBezTo>
                  <a:cubicBezTo>
                    <a:pt x="2239" y="7137"/>
                    <a:pt x="1677" y="3461"/>
                    <a:pt x="232" y="223"/>
                  </a:cubicBezTo>
                  <a:cubicBezTo>
                    <a:pt x="232" y="223"/>
                    <a:pt x="116" y="116"/>
                    <a:pt x="116" y="0"/>
                  </a:cubicBez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26"/>
            <p:cNvSpPr/>
            <p:nvPr/>
          </p:nvSpPr>
          <p:spPr>
            <a:xfrm>
              <a:off x="238125" y="2771600"/>
              <a:ext cx="3130850" cy="2088000"/>
            </a:xfrm>
            <a:custGeom>
              <a:avLst/>
              <a:gdLst/>
              <a:ahLst/>
              <a:cxnLst/>
              <a:rect l="l" t="t" r="r" b="b"/>
              <a:pathLst>
                <a:path w="125234" h="83520" extrusionOk="0">
                  <a:moveTo>
                    <a:pt x="0" y="1"/>
                  </a:moveTo>
                  <a:lnTo>
                    <a:pt x="0" y="6915"/>
                  </a:lnTo>
                  <a:cubicBezTo>
                    <a:pt x="1900" y="9591"/>
                    <a:pt x="3122" y="12713"/>
                    <a:pt x="3684" y="15943"/>
                  </a:cubicBezTo>
                  <a:cubicBezTo>
                    <a:pt x="4684" y="22527"/>
                    <a:pt x="3345" y="28878"/>
                    <a:pt x="2569" y="35346"/>
                  </a:cubicBezTo>
                  <a:cubicBezTo>
                    <a:pt x="1784" y="42483"/>
                    <a:pt x="2453" y="50066"/>
                    <a:pt x="5799" y="56534"/>
                  </a:cubicBezTo>
                  <a:cubicBezTo>
                    <a:pt x="7583" y="59879"/>
                    <a:pt x="9929" y="62894"/>
                    <a:pt x="13275" y="64785"/>
                  </a:cubicBezTo>
                  <a:cubicBezTo>
                    <a:pt x="16174" y="66463"/>
                    <a:pt x="19519" y="67239"/>
                    <a:pt x="22865" y="67801"/>
                  </a:cubicBezTo>
                  <a:cubicBezTo>
                    <a:pt x="26433" y="68247"/>
                    <a:pt x="29886" y="68800"/>
                    <a:pt x="32901" y="70807"/>
                  </a:cubicBezTo>
                  <a:cubicBezTo>
                    <a:pt x="35907" y="72814"/>
                    <a:pt x="38137" y="75830"/>
                    <a:pt x="41260" y="77721"/>
                  </a:cubicBezTo>
                  <a:cubicBezTo>
                    <a:pt x="44828" y="79844"/>
                    <a:pt x="49182" y="80736"/>
                    <a:pt x="53080" y="81851"/>
                  </a:cubicBezTo>
                  <a:cubicBezTo>
                    <a:pt x="55203" y="82405"/>
                    <a:pt x="57434" y="82967"/>
                    <a:pt x="59548" y="83520"/>
                  </a:cubicBezTo>
                  <a:lnTo>
                    <a:pt x="86311" y="83520"/>
                  </a:lnTo>
                  <a:cubicBezTo>
                    <a:pt x="89880" y="82851"/>
                    <a:pt x="93341" y="81958"/>
                    <a:pt x="96909" y="81289"/>
                  </a:cubicBezTo>
                  <a:cubicBezTo>
                    <a:pt x="98997" y="80874"/>
                    <a:pt x="101118" y="80647"/>
                    <a:pt x="103238" y="80647"/>
                  </a:cubicBezTo>
                  <a:cubicBezTo>
                    <a:pt x="105077" y="80647"/>
                    <a:pt x="106915" y="80818"/>
                    <a:pt x="108730" y="81182"/>
                  </a:cubicBezTo>
                  <a:cubicBezTo>
                    <a:pt x="111183" y="81735"/>
                    <a:pt x="113413" y="82520"/>
                    <a:pt x="115751" y="83520"/>
                  </a:cubicBezTo>
                  <a:lnTo>
                    <a:pt x="125234" y="83520"/>
                  </a:lnTo>
                  <a:cubicBezTo>
                    <a:pt x="124342" y="82744"/>
                    <a:pt x="123449" y="82074"/>
                    <a:pt x="122557" y="81405"/>
                  </a:cubicBezTo>
                  <a:cubicBezTo>
                    <a:pt x="115864" y="76771"/>
                    <a:pt x="107818" y="74901"/>
                    <a:pt x="99819" y="74901"/>
                  </a:cubicBezTo>
                  <a:cubicBezTo>
                    <a:pt x="95685" y="74901"/>
                    <a:pt x="91564" y="75400"/>
                    <a:pt x="87649" y="76276"/>
                  </a:cubicBezTo>
                  <a:cubicBezTo>
                    <a:pt x="83004" y="77261"/>
                    <a:pt x="78181" y="79000"/>
                    <a:pt x="73516" y="79000"/>
                  </a:cubicBezTo>
                  <a:cubicBezTo>
                    <a:pt x="70791" y="79000"/>
                    <a:pt x="68120" y="78406"/>
                    <a:pt x="65570" y="76722"/>
                  </a:cubicBezTo>
                  <a:cubicBezTo>
                    <a:pt x="62563" y="74599"/>
                    <a:pt x="60556" y="71253"/>
                    <a:pt x="57880" y="68693"/>
                  </a:cubicBezTo>
                  <a:cubicBezTo>
                    <a:pt x="54980" y="65901"/>
                    <a:pt x="51635" y="64232"/>
                    <a:pt x="47844" y="63447"/>
                  </a:cubicBezTo>
                  <a:cubicBezTo>
                    <a:pt x="44235" y="62797"/>
                    <a:pt x="40508" y="62755"/>
                    <a:pt x="36769" y="62755"/>
                  </a:cubicBezTo>
                  <a:cubicBezTo>
                    <a:pt x="36218" y="62755"/>
                    <a:pt x="35666" y="62756"/>
                    <a:pt x="35115" y="62756"/>
                  </a:cubicBezTo>
                  <a:cubicBezTo>
                    <a:pt x="29809" y="62756"/>
                    <a:pt x="24510" y="62672"/>
                    <a:pt x="19519" y="60887"/>
                  </a:cubicBezTo>
                  <a:cubicBezTo>
                    <a:pt x="9367" y="57203"/>
                    <a:pt x="5915" y="47505"/>
                    <a:pt x="7253" y="36131"/>
                  </a:cubicBezTo>
                  <a:cubicBezTo>
                    <a:pt x="8698" y="24311"/>
                    <a:pt x="11374" y="14498"/>
                    <a:pt x="3791" y="4568"/>
                  </a:cubicBezTo>
                  <a:cubicBezTo>
                    <a:pt x="2676" y="3123"/>
                    <a:pt x="1338" y="1562"/>
                    <a:pt x="0" y="1"/>
                  </a:cubicBezTo>
                  <a:close/>
                </a:path>
              </a:pathLst>
            </a:custGeom>
            <a:solidFill>
              <a:srgbClr val="51B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26"/>
            <p:cNvSpPr/>
            <p:nvPr/>
          </p:nvSpPr>
          <p:spPr>
            <a:xfrm>
              <a:off x="2395900" y="4787775"/>
              <a:ext cx="736000" cy="71825"/>
            </a:xfrm>
            <a:custGeom>
              <a:avLst/>
              <a:gdLst/>
              <a:ahLst/>
              <a:cxnLst/>
              <a:rect l="l" t="t" r="r" b="b"/>
              <a:pathLst>
                <a:path w="29440" h="2873" extrusionOk="0">
                  <a:moveTo>
                    <a:pt x="16927" y="0"/>
                  </a:moveTo>
                  <a:cubicBezTo>
                    <a:pt x="14807" y="0"/>
                    <a:pt x="12686" y="227"/>
                    <a:pt x="10598" y="642"/>
                  </a:cubicBezTo>
                  <a:cubicBezTo>
                    <a:pt x="7030" y="1311"/>
                    <a:pt x="3569" y="2204"/>
                    <a:pt x="0" y="2873"/>
                  </a:cubicBezTo>
                  <a:lnTo>
                    <a:pt x="8814" y="2873"/>
                  </a:lnTo>
                  <a:cubicBezTo>
                    <a:pt x="9590" y="2766"/>
                    <a:pt x="10259" y="2543"/>
                    <a:pt x="11044" y="2427"/>
                  </a:cubicBezTo>
                  <a:cubicBezTo>
                    <a:pt x="12940" y="2039"/>
                    <a:pt x="14836" y="1844"/>
                    <a:pt x="16732" y="1844"/>
                  </a:cubicBezTo>
                  <a:cubicBezTo>
                    <a:pt x="18627" y="1844"/>
                    <a:pt x="20523" y="2039"/>
                    <a:pt x="22419" y="2427"/>
                  </a:cubicBezTo>
                  <a:cubicBezTo>
                    <a:pt x="23088" y="2543"/>
                    <a:pt x="23757" y="2650"/>
                    <a:pt x="24426" y="2873"/>
                  </a:cubicBezTo>
                  <a:lnTo>
                    <a:pt x="29440" y="2873"/>
                  </a:lnTo>
                  <a:cubicBezTo>
                    <a:pt x="27102" y="1873"/>
                    <a:pt x="24872" y="1088"/>
                    <a:pt x="22419" y="535"/>
                  </a:cubicBezTo>
                  <a:cubicBezTo>
                    <a:pt x="20604" y="171"/>
                    <a:pt x="18766" y="0"/>
                    <a:pt x="16927" y="0"/>
                  </a:cubicBez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26"/>
            <p:cNvSpPr/>
            <p:nvPr/>
          </p:nvSpPr>
          <p:spPr>
            <a:xfrm>
              <a:off x="235225" y="2944450"/>
              <a:ext cx="1491600" cy="1915150"/>
            </a:xfrm>
            <a:custGeom>
              <a:avLst/>
              <a:gdLst/>
              <a:ahLst/>
              <a:cxnLst/>
              <a:rect l="l" t="t" r="r" b="b"/>
              <a:pathLst>
                <a:path w="59664" h="76606" extrusionOk="0">
                  <a:moveTo>
                    <a:pt x="116" y="1"/>
                  </a:moveTo>
                  <a:lnTo>
                    <a:pt x="116" y="3230"/>
                  </a:lnTo>
                  <a:cubicBezTo>
                    <a:pt x="116" y="3346"/>
                    <a:pt x="232" y="3453"/>
                    <a:pt x="232" y="3453"/>
                  </a:cubicBezTo>
                  <a:cubicBezTo>
                    <a:pt x="1677" y="6691"/>
                    <a:pt x="2239" y="10367"/>
                    <a:pt x="2239" y="13935"/>
                  </a:cubicBezTo>
                  <a:cubicBezTo>
                    <a:pt x="2462" y="21741"/>
                    <a:pt x="0" y="29324"/>
                    <a:pt x="562" y="37130"/>
                  </a:cubicBezTo>
                  <a:cubicBezTo>
                    <a:pt x="1231" y="44936"/>
                    <a:pt x="4246" y="52296"/>
                    <a:pt x="10598" y="57202"/>
                  </a:cubicBezTo>
                  <a:cubicBezTo>
                    <a:pt x="13498" y="59433"/>
                    <a:pt x="16843" y="60548"/>
                    <a:pt x="20411" y="61217"/>
                  </a:cubicBezTo>
                  <a:cubicBezTo>
                    <a:pt x="24203" y="62002"/>
                    <a:pt x="28110" y="62109"/>
                    <a:pt x="31679" y="64009"/>
                  </a:cubicBezTo>
                  <a:cubicBezTo>
                    <a:pt x="34462" y="65570"/>
                    <a:pt x="36469" y="68131"/>
                    <a:pt x="38592" y="70477"/>
                  </a:cubicBezTo>
                  <a:cubicBezTo>
                    <a:pt x="40823" y="72814"/>
                    <a:pt x="43945" y="74152"/>
                    <a:pt x="47067" y="75044"/>
                  </a:cubicBezTo>
                  <a:cubicBezTo>
                    <a:pt x="48629" y="75606"/>
                    <a:pt x="50297" y="76160"/>
                    <a:pt x="51974" y="76606"/>
                  </a:cubicBezTo>
                  <a:lnTo>
                    <a:pt x="59664" y="76606"/>
                  </a:lnTo>
                  <a:cubicBezTo>
                    <a:pt x="57550" y="76053"/>
                    <a:pt x="55319" y="75491"/>
                    <a:pt x="53196" y="74937"/>
                  </a:cubicBezTo>
                  <a:cubicBezTo>
                    <a:pt x="49298" y="73822"/>
                    <a:pt x="44944" y="72930"/>
                    <a:pt x="41376" y="70807"/>
                  </a:cubicBezTo>
                  <a:cubicBezTo>
                    <a:pt x="38253" y="68916"/>
                    <a:pt x="36023" y="65900"/>
                    <a:pt x="33017" y="63893"/>
                  </a:cubicBezTo>
                  <a:cubicBezTo>
                    <a:pt x="30002" y="61886"/>
                    <a:pt x="26549" y="61333"/>
                    <a:pt x="22981" y="60887"/>
                  </a:cubicBezTo>
                  <a:cubicBezTo>
                    <a:pt x="19635" y="60325"/>
                    <a:pt x="16290" y="59549"/>
                    <a:pt x="13391" y="57871"/>
                  </a:cubicBezTo>
                  <a:cubicBezTo>
                    <a:pt x="10045" y="55980"/>
                    <a:pt x="7699" y="52965"/>
                    <a:pt x="5915" y="49620"/>
                  </a:cubicBezTo>
                  <a:cubicBezTo>
                    <a:pt x="2569" y="43152"/>
                    <a:pt x="1900" y="35569"/>
                    <a:pt x="2685" y="28432"/>
                  </a:cubicBezTo>
                  <a:cubicBezTo>
                    <a:pt x="3461" y="21964"/>
                    <a:pt x="4800" y="15613"/>
                    <a:pt x="3800" y="9029"/>
                  </a:cubicBezTo>
                  <a:cubicBezTo>
                    <a:pt x="3238" y="5799"/>
                    <a:pt x="2016" y="2677"/>
                    <a:pt x="116"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37" name="Google Shape;2537;p26"/>
          <p:cNvGrpSpPr/>
          <p:nvPr/>
        </p:nvGrpSpPr>
        <p:grpSpPr>
          <a:xfrm flipH="1">
            <a:off x="5158074" y="9"/>
            <a:ext cx="3985907" cy="3918269"/>
            <a:chOff x="2524675" y="238075"/>
            <a:chExt cx="1178600" cy="1158600"/>
          </a:xfrm>
        </p:grpSpPr>
        <p:sp>
          <p:nvSpPr>
            <p:cNvPr id="2538" name="Google Shape;2538;p26"/>
            <p:cNvSpPr/>
            <p:nvPr/>
          </p:nvSpPr>
          <p:spPr>
            <a:xfrm>
              <a:off x="3497400" y="667150"/>
              <a:ext cx="10425" cy="10450"/>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26"/>
            <p:cNvSpPr/>
            <p:nvPr/>
          </p:nvSpPr>
          <p:spPr>
            <a:xfrm>
              <a:off x="3513025" y="588975"/>
              <a:ext cx="18300" cy="18300"/>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26"/>
            <p:cNvSpPr/>
            <p:nvPr/>
          </p:nvSpPr>
          <p:spPr>
            <a:xfrm>
              <a:off x="3046675" y="353650"/>
              <a:ext cx="18225" cy="1822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26"/>
            <p:cNvSpPr/>
            <p:nvPr/>
          </p:nvSpPr>
          <p:spPr>
            <a:xfrm>
              <a:off x="3635525" y="746225"/>
              <a:ext cx="13900" cy="13000"/>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26"/>
            <p:cNvSpPr/>
            <p:nvPr/>
          </p:nvSpPr>
          <p:spPr>
            <a:xfrm>
              <a:off x="3680675" y="866075"/>
              <a:ext cx="6075" cy="5225"/>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26"/>
            <p:cNvSpPr/>
            <p:nvPr/>
          </p:nvSpPr>
          <p:spPr>
            <a:xfrm>
              <a:off x="3614675" y="940750"/>
              <a:ext cx="7800" cy="7825"/>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26"/>
            <p:cNvSpPr/>
            <p:nvPr/>
          </p:nvSpPr>
          <p:spPr>
            <a:xfrm>
              <a:off x="3370600" y="819175"/>
              <a:ext cx="7875" cy="7800"/>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26"/>
            <p:cNvSpPr/>
            <p:nvPr/>
          </p:nvSpPr>
          <p:spPr>
            <a:xfrm>
              <a:off x="3692825" y="971125"/>
              <a:ext cx="10450" cy="10450"/>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26"/>
            <p:cNvSpPr/>
            <p:nvPr/>
          </p:nvSpPr>
          <p:spPr>
            <a:xfrm>
              <a:off x="3678025" y="584675"/>
              <a:ext cx="11350" cy="10450"/>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26"/>
            <p:cNvSpPr/>
            <p:nvPr/>
          </p:nvSpPr>
          <p:spPr>
            <a:xfrm>
              <a:off x="3508725" y="484775"/>
              <a:ext cx="5225" cy="5225"/>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26"/>
            <p:cNvSpPr/>
            <p:nvPr/>
          </p:nvSpPr>
          <p:spPr>
            <a:xfrm>
              <a:off x="3587700" y="488250"/>
              <a:ext cx="7875" cy="8700"/>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26"/>
            <p:cNvSpPr/>
            <p:nvPr/>
          </p:nvSpPr>
          <p:spPr>
            <a:xfrm>
              <a:off x="2590675" y="721900"/>
              <a:ext cx="10450" cy="10450"/>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26"/>
            <p:cNvSpPr/>
            <p:nvPr/>
          </p:nvSpPr>
          <p:spPr>
            <a:xfrm>
              <a:off x="2643700" y="910325"/>
              <a:ext cx="7800" cy="7875"/>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26"/>
            <p:cNvSpPr/>
            <p:nvPr/>
          </p:nvSpPr>
          <p:spPr>
            <a:xfrm>
              <a:off x="2628050" y="473500"/>
              <a:ext cx="13025" cy="13925"/>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26"/>
            <p:cNvSpPr/>
            <p:nvPr/>
          </p:nvSpPr>
          <p:spPr>
            <a:xfrm>
              <a:off x="2711425" y="423125"/>
              <a:ext cx="11300" cy="10450"/>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26"/>
            <p:cNvSpPr/>
            <p:nvPr/>
          </p:nvSpPr>
          <p:spPr>
            <a:xfrm>
              <a:off x="2823450" y="422225"/>
              <a:ext cx="7875" cy="7875"/>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26"/>
            <p:cNvSpPr/>
            <p:nvPr/>
          </p:nvSpPr>
          <p:spPr>
            <a:xfrm>
              <a:off x="2628900" y="350175"/>
              <a:ext cx="24350" cy="23450"/>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26"/>
            <p:cNvSpPr/>
            <p:nvPr/>
          </p:nvSpPr>
          <p:spPr>
            <a:xfrm>
              <a:off x="2524675" y="617675"/>
              <a:ext cx="8700" cy="8725"/>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26"/>
            <p:cNvSpPr/>
            <p:nvPr/>
          </p:nvSpPr>
          <p:spPr>
            <a:xfrm>
              <a:off x="2675800" y="1010250"/>
              <a:ext cx="10450" cy="10425"/>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26"/>
            <p:cNvSpPr/>
            <p:nvPr/>
          </p:nvSpPr>
          <p:spPr>
            <a:xfrm>
              <a:off x="3659825" y="425700"/>
              <a:ext cx="15675" cy="1657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26"/>
            <p:cNvSpPr/>
            <p:nvPr/>
          </p:nvSpPr>
          <p:spPr>
            <a:xfrm>
              <a:off x="2648000" y="449175"/>
              <a:ext cx="31600" cy="26675"/>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26"/>
            <p:cNvSpPr/>
            <p:nvPr/>
          </p:nvSpPr>
          <p:spPr>
            <a:xfrm>
              <a:off x="3425350" y="388400"/>
              <a:ext cx="13000" cy="13025"/>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26"/>
            <p:cNvSpPr/>
            <p:nvPr/>
          </p:nvSpPr>
          <p:spPr>
            <a:xfrm>
              <a:off x="3446175" y="364000"/>
              <a:ext cx="30800" cy="26550"/>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26"/>
            <p:cNvSpPr/>
            <p:nvPr/>
          </p:nvSpPr>
          <p:spPr>
            <a:xfrm>
              <a:off x="3565125" y="564800"/>
              <a:ext cx="22600" cy="21175"/>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26"/>
            <p:cNvSpPr/>
            <p:nvPr/>
          </p:nvSpPr>
          <p:spPr>
            <a:xfrm>
              <a:off x="2581175" y="556825"/>
              <a:ext cx="23425" cy="20875"/>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26"/>
            <p:cNvSpPr/>
            <p:nvPr/>
          </p:nvSpPr>
          <p:spPr>
            <a:xfrm>
              <a:off x="2626325" y="995375"/>
              <a:ext cx="23450" cy="20950"/>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26"/>
            <p:cNvSpPr/>
            <p:nvPr/>
          </p:nvSpPr>
          <p:spPr>
            <a:xfrm>
              <a:off x="2681000" y="1163925"/>
              <a:ext cx="7875" cy="8700"/>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26"/>
            <p:cNvSpPr/>
            <p:nvPr/>
          </p:nvSpPr>
          <p:spPr>
            <a:xfrm>
              <a:off x="2713175" y="1264675"/>
              <a:ext cx="10450" cy="10450"/>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26"/>
            <p:cNvSpPr/>
            <p:nvPr/>
          </p:nvSpPr>
          <p:spPr>
            <a:xfrm>
              <a:off x="2663625" y="1249875"/>
              <a:ext cx="23525" cy="20875"/>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26"/>
            <p:cNvSpPr/>
            <p:nvPr/>
          </p:nvSpPr>
          <p:spPr>
            <a:xfrm>
              <a:off x="2814750" y="1231800"/>
              <a:ext cx="23500" cy="21175"/>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26"/>
            <p:cNvSpPr/>
            <p:nvPr/>
          </p:nvSpPr>
          <p:spPr>
            <a:xfrm>
              <a:off x="3113525" y="1375125"/>
              <a:ext cx="22600" cy="2155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26"/>
            <p:cNvSpPr/>
            <p:nvPr/>
          </p:nvSpPr>
          <p:spPr>
            <a:xfrm>
              <a:off x="3361900" y="880350"/>
              <a:ext cx="23500" cy="21325"/>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26"/>
            <p:cNvSpPr/>
            <p:nvPr/>
          </p:nvSpPr>
          <p:spPr>
            <a:xfrm>
              <a:off x="3550400" y="589850"/>
              <a:ext cx="13025" cy="11750"/>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26"/>
            <p:cNvSpPr/>
            <p:nvPr/>
          </p:nvSpPr>
          <p:spPr>
            <a:xfrm>
              <a:off x="2611525" y="679325"/>
              <a:ext cx="13100" cy="11750"/>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26"/>
            <p:cNvSpPr/>
            <p:nvPr/>
          </p:nvSpPr>
          <p:spPr>
            <a:xfrm>
              <a:off x="2570750" y="649975"/>
              <a:ext cx="13000" cy="1215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26"/>
            <p:cNvSpPr/>
            <p:nvPr/>
          </p:nvSpPr>
          <p:spPr>
            <a:xfrm>
              <a:off x="3485225" y="1249050"/>
              <a:ext cx="10450" cy="10425"/>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26"/>
            <p:cNvSpPr/>
            <p:nvPr/>
          </p:nvSpPr>
          <p:spPr>
            <a:xfrm>
              <a:off x="3353225" y="1236050"/>
              <a:ext cx="10450" cy="10450"/>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26"/>
            <p:cNvSpPr/>
            <p:nvPr/>
          </p:nvSpPr>
          <p:spPr>
            <a:xfrm>
              <a:off x="2971075" y="1280300"/>
              <a:ext cx="10450" cy="10450"/>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26"/>
            <p:cNvSpPr/>
            <p:nvPr/>
          </p:nvSpPr>
          <p:spPr>
            <a:xfrm>
              <a:off x="3506975" y="1206650"/>
              <a:ext cx="12175" cy="12200"/>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26"/>
            <p:cNvSpPr/>
            <p:nvPr/>
          </p:nvSpPr>
          <p:spPr>
            <a:xfrm>
              <a:off x="3465300" y="1177425"/>
              <a:ext cx="13000" cy="12125"/>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26"/>
            <p:cNvSpPr/>
            <p:nvPr/>
          </p:nvSpPr>
          <p:spPr>
            <a:xfrm>
              <a:off x="3586875" y="511650"/>
              <a:ext cx="13025" cy="11775"/>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26"/>
            <p:cNvSpPr/>
            <p:nvPr/>
          </p:nvSpPr>
          <p:spPr>
            <a:xfrm>
              <a:off x="2814750" y="337125"/>
              <a:ext cx="8725" cy="8700"/>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26"/>
            <p:cNvSpPr/>
            <p:nvPr/>
          </p:nvSpPr>
          <p:spPr>
            <a:xfrm>
              <a:off x="2886875" y="274600"/>
              <a:ext cx="16500" cy="1655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26"/>
            <p:cNvSpPr/>
            <p:nvPr/>
          </p:nvSpPr>
          <p:spPr>
            <a:xfrm>
              <a:off x="2814750" y="360550"/>
              <a:ext cx="13100" cy="11775"/>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26"/>
            <p:cNvSpPr/>
            <p:nvPr/>
          </p:nvSpPr>
          <p:spPr>
            <a:xfrm>
              <a:off x="3173475" y="406600"/>
              <a:ext cx="5225" cy="5225"/>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26"/>
            <p:cNvSpPr/>
            <p:nvPr/>
          </p:nvSpPr>
          <p:spPr>
            <a:xfrm>
              <a:off x="3332375" y="290225"/>
              <a:ext cx="5225" cy="5225"/>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26"/>
            <p:cNvSpPr/>
            <p:nvPr/>
          </p:nvSpPr>
          <p:spPr>
            <a:xfrm>
              <a:off x="3252475" y="410075"/>
              <a:ext cx="7875" cy="8700"/>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26"/>
            <p:cNvSpPr/>
            <p:nvPr/>
          </p:nvSpPr>
          <p:spPr>
            <a:xfrm>
              <a:off x="3174300" y="291125"/>
              <a:ext cx="8725" cy="7800"/>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26"/>
            <p:cNvSpPr/>
            <p:nvPr/>
          </p:nvSpPr>
          <p:spPr>
            <a:xfrm>
              <a:off x="3251650" y="433500"/>
              <a:ext cx="13000" cy="11775"/>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26"/>
            <p:cNvSpPr/>
            <p:nvPr/>
          </p:nvSpPr>
          <p:spPr>
            <a:xfrm>
              <a:off x="3001525" y="238075"/>
              <a:ext cx="13000" cy="11775"/>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26"/>
            <p:cNvSpPr/>
            <p:nvPr/>
          </p:nvSpPr>
          <p:spPr>
            <a:xfrm>
              <a:off x="3329800" y="871425"/>
              <a:ext cx="13025" cy="11975"/>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26"/>
            <p:cNvSpPr/>
            <p:nvPr/>
          </p:nvSpPr>
          <p:spPr>
            <a:xfrm>
              <a:off x="3656350" y="710775"/>
              <a:ext cx="13025" cy="1215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26"/>
            <p:cNvSpPr/>
            <p:nvPr/>
          </p:nvSpPr>
          <p:spPr>
            <a:xfrm>
              <a:off x="3354950" y="914000"/>
              <a:ext cx="12200" cy="1215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26"/>
            <p:cNvSpPr/>
            <p:nvPr/>
          </p:nvSpPr>
          <p:spPr>
            <a:xfrm>
              <a:off x="3649400" y="838225"/>
              <a:ext cx="13025" cy="11775"/>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92" name="Google Shape;2592;p26"/>
          <p:cNvGrpSpPr/>
          <p:nvPr/>
        </p:nvGrpSpPr>
        <p:grpSpPr>
          <a:xfrm flipH="1">
            <a:off x="-26" y="1231184"/>
            <a:ext cx="3985907" cy="3918269"/>
            <a:chOff x="2524675" y="238075"/>
            <a:chExt cx="1178600" cy="1158600"/>
          </a:xfrm>
        </p:grpSpPr>
        <p:sp>
          <p:nvSpPr>
            <p:cNvPr id="2593" name="Google Shape;2593;p26"/>
            <p:cNvSpPr/>
            <p:nvPr/>
          </p:nvSpPr>
          <p:spPr>
            <a:xfrm>
              <a:off x="3497400" y="667150"/>
              <a:ext cx="10425" cy="10450"/>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26"/>
            <p:cNvSpPr/>
            <p:nvPr/>
          </p:nvSpPr>
          <p:spPr>
            <a:xfrm>
              <a:off x="3513025" y="588975"/>
              <a:ext cx="18300" cy="18300"/>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26"/>
            <p:cNvSpPr/>
            <p:nvPr/>
          </p:nvSpPr>
          <p:spPr>
            <a:xfrm>
              <a:off x="3046675" y="353650"/>
              <a:ext cx="18225" cy="1822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26"/>
            <p:cNvSpPr/>
            <p:nvPr/>
          </p:nvSpPr>
          <p:spPr>
            <a:xfrm>
              <a:off x="3635525" y="746225"/>
              <a:ext cx="13900" cy="13000"/>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26"/>
            <p:cNvSpPr/>
            <p:nvPr/>
          </p:nvSpPr>
          <p:spPr>
            <a:xfrm>
              <a:off x="3680675" y="866075"/>
              <a:ext cx="6075" cy="5225"/>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26"/>
            <p:cNvSpPr/>
            <p:nvPr/>
          </p:nvSpPr>
          <p:spPr>
            <a:xfrm>
              <a:off x="3614675" y="940750"/>
              <a:ext cx="7800" cy="7825"/>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26"/>
            <p:cNvSpPr/>
            <p:nvPr/>
          </p:nvSpPr>
          <p:spPr>
            <a:xfrm>
              <a:off x="3370600" y="819175"/>
              <a:ext cx="7875" cy="7800"/>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26"/>
            <p:cNvSpPr/>
            <p:nvPr/>
          </p:nvSpPr>
          <p:spPr>
            <a:xfrm>
              <a:off x="3692825" y="971125"/>
              <a:ext cx="10450" cy="10450"/>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26"/>
            <p:cNvSpPr/>
            <p:nvPr/>
          </p:nvSpPr>
          <p:spPr>
            <a:xfrm>
              <a:off x="3678025" y="584675"/>
              <a:ext cx="11350" cy="10450"/>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26"/>
            <p:cNvSpPr/>
            <p:nvPr/>
          </p:nvSpPr>
          <p:spPr>
            <a:xfrm>
              <a:off x="3508725" y="484775"/>
              <a:ext cx="5225" cy="5225"/>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26"/>
            <p:cNvSpPr/>
            <p:nvPr/>
          </p:nvSpPr>
          <p:spPr>
            <a:xfrm>
              <a:off x="3587700" y="488250"/>
              <a:ext cx="7875" cy="8700"/>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26"/>
            <p:cNvSpPr/>
            <p:nvPr/>
          </p:nvSpPr>
          <p:spPr>
            <a:xfrm>
              <a:off x="2590675" y="721900"/>
              <a:ext cx="10450" cy="10450"/>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26"/>
            <p:cNvSpPr/>
            <p:nvPr/>
          </p:nvSpPr>
          <p:spPr>
            <a:xfrm>
              <a:off x="2643700" y="910325"/>
              <a:ext cx="7800" cy="7875"/>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26"/>
            <p:cNvSpPr/>
            <p:nvPr/>
          </p:nvSpPr>
          <p:spPr>
            <a:xfrm>
              <a:off x="2628050" y="473500"/>
              <a:ext cx="13025" cy="13925"/>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26"/>
            <p:cNvSpPr/>
            <p:nvPr/>
          </p:nvSpPr>
          <p:spPr>
            <a:xfrm>
              <a:off x="2711425" y="423125"/>
              <a:ext cx="11300" cy="10450"/>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26"/>
            <p:cNvSpPr/>
            <p:nvPr/>
          </p:nvSpPr>
          <p:spPr>
            <a:xfrm>
              <a:off x="2823450" y="422225"/>
              <a:ext cx="7875" cy="7875"/>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26"/>
            <p:cNvSpPr/>
            <p:nvPr/>
          </p:nvSpPr>
          <p:spPr>
            <a:xfrm>
              <a:off x="2628900" y="350175"/>
              <a:ext cx="24350" cy="23450"/>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26"/>
            <p:cNvSpPr/>
            <p:nvPr/>
          </p:nvSpPr>
          <p:spPr>
            <a:xfrm>
              <a:off x="2524675" y="617675"/>
              <a:ext cx="8700" cy="8725"/>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26"/>
            <p:cNvSpPr/>
            <p:nvPr/>
          </p:nvSpPr>
          <p:spPr>
            <a:xfrm>
              <a:off x="2675800" y="1010250"/>
              <a:ext cx="10450" cy="10425"/>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26"/>
            <p:cNvSpPr/>
            <p:nvPr/>
          </p:nvSpPr>
          <p:spPr>
            <a:xfrm>
              <a:off x="3659825" y="425700"/>
              <a:ext cx="15675" cy="1657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26"/>
            <p:cNvSpPr/>
            <p:nvPr/>
          </p:nvSpPr>
          <p:spPr>
            <a:xfrm>
              <a:off x="2648000" y="449175"/>
              <a:ext cx="31600" cy="26675"/>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26"/>
            <p:cNvSpPr/>
            <p:nvPr/>
          </p:nvSpPr>
          <p:spPr>
            <a:xfrm>
              <a:off x="3425350" y="388400"/>
              <a:ext cx="13000" cy="13025"/>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26"/>
            <p:cNvSpPr/>
            <p:nvPr/>
          </p:nvSpPr>
          <p:spPr>
            <a:xfrm>
              <a:off x="3446175" y="364000"/>
              <a:ext cx="30800" cy="26550"/>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26"/>
            <p:cNvSpPr/>
            <p:nvPr/>
          </p:nvSpPr>
          <p:spPr>
            <a:xfrm>
              <a:off x="3565125" y="564800"/>
              <a:ext cx="22600" cy="21175"/>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26"/>
            <p:cNvSpPr/>
            <p:nvPr/>
          </p:nvSpPr>
          <p:spPr>
            <a:xfrm>
              <a:off x="2581175" y="556825"/>
              <a:ext cx="23425" cy="20875"/>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26"/>
            <p:cNvSpPr/>
            <p:nvPr/>
          </p:nvSpPr>
          <p:spPr>
            <a:xfrm>
              <a:off x="2626325" y="995375"/>
              <a:ext cx="23450" cy="20950"/>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26"/>
            <p:cNvSpPr/>
            <p:nvPr/>
          </p:nvSpPr>
          <p:spPr>
            <a:xfrm>
              <a:off x="2681000" y="1163925"/>
              <a:ext cx="7875" cy="8700"/>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26"/>
            <p:cNvSpPr/>
            <p:nvPr/>
          </p:nvSpPr>
          <p:spPr>
            <a:xfrm>
              <a:off x="2713175" y="1264675"/>
              <a:ext cx="10450" cy="10450"/>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26"/>
            <p:cNvSpPr/>
            <p:nvPr/>
          </p:nvSpPr>
          <p:spPr>
            <a:xfrm>
              <a:off x="2663625" y="1249875"/>
              <a:ext cx="23525" cy="20875"/>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26"/>
            <p:cNvSpPr/>
            <p:nvPr/>
          </p:nvSpPr>
          <p:spPr>
            <a:xfrm>
              <a:off x="2814750" y="1231800"/>
              <a:ext cx="23500" cy="21175"/>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26"/>
            <p:cNvSpPr/>
            <p:nvPr/>
          </p:nvSpPr>
          <p:spPr>
            <a:xfrm>
              <a:off x="3113525" y="1375125"/>
              <a:ext cx="22600" cy="2155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26"/>
            <p:cNvSpPr/>
            <p:nvPr/>
          </p:nvSpPr>
          <p:spPr>
            <a:xfrm>
              <a:off x="3361900" y="880350"/>
              <a:ext cx="23500" cy="21325"/>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26"/>
            <p:cNvSpPr/>
            <p:nvPr/>
          </p:nvSpPr>
          <p:spPr>
            <a:xfrm>
              <a:off x="3550400" y="589850"/>
              <a:ext cx="13025" cy="11750"/>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26"/>
            <p:cNvSpPr/>
            <p:nvPr/>
          </p:nvSpPr>
          <p:spPr>
            <a:xfrm>
              <a:off x="2611525" y="679325"/>
              <a:ext cx="13100" cy="11750"/>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26"/>
            <p:cNvSpPr/>
            <p:nvPr/>
          </p:nvSpPr>
          <p:spPr>
            <a:xfrm>
              <a:off x="2570750" y="649975"/>
              <a:ext cx="13000" cy="1215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26"/>
            <p:cNvSpPr/>
            <p:nvPr/>
          </p:nvSpPr>
          <p:spPr>
            <a:xfrm>
              <a:off x="3485225" y="1249050"/>
              <a:ext cx="10450" cy="10425"/>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26"/>
            <p:cNvSpPr/>
            <p:nvPr/>
          </p:nvSpPr>
          <p:spPr>
            <a:xfrm>
              <a:off x="3353225" y="1236050"/>
              <a:ext cx="10450" cy="10450"/>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26"/>
            <p:cNvSpPr/>
            <p:nvPr/>
          </p:nvSpPr>
          <p:spPr>
            <a:xfrm>
              <a:off x="2971075" y="1280300"/>
              <a:ext cx="10450" cy="10450"/>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26"/>
            <p:cNvSpPr/>
            <p:nvPr/>
          </p:nvSpPr>
          <p:spPr>
            <a:xfrm>
              <a:off x="3506975" y="1206650"/>
              <a:ext cx="12175" cy="12200"/>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26"/>
            <p:cNvSpPr/>
            <p:nvPr/>
          </p:nvSpPr>
          <p:spPr>
            <a:xfrm>
              <a:off x="3465300" y="1177425"/>
              <a:ext cx="13000" cy="12125"/>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26"/>
            <p:cNvSpPr/>
            <p:nvPr/>
          </p:nvSpPr>
          <p:spPr>
            <a:xfrm>
              <a:off x="3586875" y="511650"/>
              <a:ext cx="13025" cy="11775"/>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26"/>
            <p:cNvSpPr/>
            <p:nvPr/>
          </p:nvSpPr>
          <p:spPr>
            <a:xfrm>
              <a:off x="2814750" y="337125"/>
              <a:ext cx="8725" cy="8700"/>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26"/>
            <p:cNvSpPr/>
            <p:nvPr/>
          </p:nvSpPr>
          <p:spPr>
            <a:xfrm>
              <a:off x="2886875" y="274600"/>
              <a:ext cx="16500" cy="1655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26"/>
            <p:cNvSpPr/>
            <p:nvPr/>
          </p:nvSpPr>
          <p:spPr>
            <a:xfrm>
              <a:off x="2814750" y="360550"/>
              <a:ext cx="13100" cy="11775"/>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26"/>
            <p:cNvSpPr/>
            <p:nvPr/>
          </p:nvSpPr>
          <p:spPr>
            <a:xfrm>
              <a:off x="3173475" y="406600"/>
              <a:ext cx="5225" cy="5225"/>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26"/>
            <p:cNvSpPr/>
            <p:nvPr/>
          </p:nvSpPr>
          <p:spPr>
            <a:xfrm>
              <a:off x="3332375" y="290225"/>
              <a:ext cx="5225" cy="5225"/>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26"/>
            <p:cNvSpPr/>
            <p:nvPr/>
          </p:nvSpPr>
          <p:spPr>
            <a:xfrm>
              <a:off x="3252475" y="410075"/>
              <a:ext cx="7875" cy="8700"/>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26"/>
            <p:cNvSpPr/>
            <p:nvPr/>
          </p:nvSpPr>
          <p:spPr>
            <a:xfrm>
              <a:off x="3174300" y="291125"/>
              <a:ext cx="8725" cy="7800"/>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26"/>
            <p:cNvSpPr/>
            <p:nvPr/>
          </p:nvSpPr>
          <p:spPr>
            <a:xfrm>
              <a:off x="3251650" y="433500"/>
              <a:ext cx="13000" cy="11775"/>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26"/>
            <p:cNvSpPr/>
            <p:nvPr/>
          </p:nvSpPr>
          <p:spPr>
            <a:xfrm>
              <a:off x="3001525" y="238075"/>
              <a:ext cx="13000" cy="11775"/>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26"/>
            <p:cNvSpPr/>
            <p:nvPr/>
          </p:nvSpPr>
          <p:spPr>
            <a:xfrm>
              <a:off x="3329800" y="871425"/>
              <a:ext cx="13025" cy="11975"/>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26"/>
            <p:cNvSpPr/>
            <p:nvPr/>
          </p:nvSpPr>
          <p:spPr>
            <a:xfrm>
              <a:off x="3656350" y="710775"/>
              <a:ext cx="13025" cy="1215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26"/>
            <p:cNvSpPr/>
            <p:nvPr/>
          </p:nvSpPr>
          <p:spPr>
            <a:xfrm>
              <a:off x="3354950" y="914000"/>
              <a:ext cx="12200" cy="1215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26"/>
            <p:cNvSpPr/>
            <p:nvPr/>
          </p:nvSpPr>
          <p:spPr>
            <a:xfrm>
              <a:off x="3649400" y="838225"/>
              <a:ext cx="13025" cy="11775"/>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Background">
  <p:cSld name="CUSTOM_16">
    <p:spTree>
      <p:nvGrpSpPr>
        <p:cNvPr id="1" name="Shape 2647"/>
        <p:cNvGrpSpPr/>
        <p:nvPr/>
      </p:nvGrpSpPr>
      <p:grpSpPr>
        <a:xfrm>
          <a:off x="0" y="0"/>
          <a:ext cx="0" cy="0"/>
          <a:chOff x="0" y="0"/>
          <a:chExt cx="0" cy="0"/>
        </a:xfrm>
      </p:grpSpPr>
      <p:sp>
        <p:nvSpPr>
          <p:cNvPr id="2648" name="Google Shape;2648;p27"/>
          <p:cNvSpPr/>
          <p:nvPr/>
        </p:nvSpPr>
        <p:spPr>
          <a:xfrm rot="10800000">
            <a:off x="-26" y="5"/>
            <a:ext cx="2038372" cy="1475619"/>
          </a:xfrm>
          <a:custGeom>
            <a:avLst/>
            <a:gdLst/>
            <a:ahLst/>
            <a:cxnLst/>
            <a:rect l="l" t="t" r="r" b="b"/>
            <a:pathLst>
              <a:path w="26333" h="19063" extrusionOk="0">
                <a:moveTo>
                  <a:pt x="25412" y="1"/>
                </a:moveTo>
                <a:cubicBezTo>
                  <a:pt x="22359" y="1"/>
                  <a:pt x="24734" y="5340"/>
                  <a:pt x="22109" y="5340"/>
                </a:cubicBezTo>
                <a:cubicBezTo>
                  <a:pt x="21690" y="5340"/>
                  <a:pt x="21144" y="5204"/>
                  <a:pt x="20427" y="4888"/>
                </a:cubicBezTo>
                <a:cubicBezTo>
                  <a:pt x="20150" y="4767"/>
                  <a:pt x="19905" y="4714"/>
                  <a:pt x="19685" y="4714"/>
                </a:cubicBezTo>
                <a:cubicBezTo>
                  <a:pt x="17927" y="4714"/>
                  <a:pt x="17797" y="8159"/>
                  <a:pt x="15642" y="8159"/>
                </a:cubicBezTo>
                <a:cubicBezTo>
                  <a:pt x="15202" y="8159"/>
                  <a:pt x="14676" y="8015"/>
                  <a:pt x="14035" y="7667"/>
                </a:cubicBezTo>
                <a:cubicBezTo>
                  <a:pt x="13530" y="7403"/>
                  <a:pt x="13035" y="7288"/>
                  <a:pt x="12567" y="7288"/>
                </a:cubicBezTo>
                <a:cubicBezTo>
                  <a:pt x="11003" y="7288"/>
                  <a:pt x="9742" y="8571"/>
                  <a:pt x="9449" y="9855"/>
                </a:cubicBezTo>
                <a:cubicBezTo>
                  <a:pt x="8824" y="12425"/>
                  <a:pt x="7573" y="14510"/>
                  <a:pt x="6287" y="14649"/>
                </a:cubicBezTo>
                <a:cubicBezTo>
                  <a:pt x="2813" y="15032"/>
                  <a:pt x="0" y="15830"/>
                  <a:pt x="0" y="19062"/>
                </a:cubicBezTo>
                <a:lnTo>
                  <a:pt x="26333" y="19062"/>
                </a:lnTo>
                <a:lnTo>
                  <a:pt x="26333" y="128"/>
                </a:lnTo>
                <a:cubicBezTo>
                  <a:pt x="25981" y="41"/>
                  <a:pt x="25676" y="1"/>
                  <a:pt x="254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27"/>
          <p:cNvSpPr/>
          <p:nvPr/>
        </p:nvSpPr>
        <p:spPr>
          <a:xfrm flipH="1">
            <a:off x="13729" y="0"/>
            <a:ext cx="1398984" cy="543375"/>
          </a:xfrm>
          <a:custGeom>
            <a:avLst/>
            <a:gdLst/>
            <a:ahLst/>
            <a:cxnLst/>
            <a:rect l="l" t="t" r="r" b="b"/>
            <a:pathLst>
              <a:path w="25360" h="9850" extrusionOk="0">
                <a:moveTo>
                  <a:pt x="0" y="0"/>
                </a:moveTo>
                <a:cubicBezTo>
                  <a:pt x="710" y="2250"/>
                  <a:pt x="1522" y="3945"/>
                  <a:pt x="3789" y="3945"/>
                </a:cubicBezTo>
                <a:cubicBezTo>
                  <a:pt x="4182" y="3945"/>
                  <a:pt x="4620" y="3894"/>
                  <a:pt x="5108" y="3786"/>
                </a:cubicBezTo>
                <a:cubicBezTo>
                  <a:pt x="5297" y="3744"/>
                  <a:pt x="5474" y="3725"/>
                  <a:pt x="5643" y="3725"/>
                </a:cubicBezTo>
                <a:cubicBezTo>
                  <a:pt x="8212" y="3725"/>
                  <a:pt x="8708" y="8194"/>
                  <a:pt x="12434" y="8194"/>
                </a:cubicBezTo>
                <a:cubicBezTo>
                  <a:pt x="13207" y="8194"/>
                  <a:pt x="14118" y="8001"/>
                  <a:pt x="15216" y="7537"/>
                </a:cubicBezTo>
                <a:cubicBezTo>
                  <a:pt x="16209" y="7117"/>
                  <a:pt x="16981" y="6948"/>
                  <a:pt x="17615" y="6948"/>
                </a:cubicBezTo>
                <a:cubicBezTo>
                  <a:pt x="20241" y="6948"/>
                  <a:pt x="20510" y="9850"/>
                  <a:pt x="24406" y="9850"/>
                </a:cubicBezTo>
                <a:cubicBezTo>
                  <a:pt x="24702" y="9850"/>
                  <a:pt x="25019" y="9833"/>
                  <a:pt x="25360" y="9797"/>
                </a:cubicBezTo>
                <a:lnTo>
                  <a:pt x="253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27"/>
          <p:cNvSpPr/>
          <p:nvPr/>
        </p:nvSpPr>
        <p:spPr>
          <a:xfrm>
            <a:off x="5905501" y="2793747"/>
            <a:ext cx="3245871" cy="2349753"/>
          </a:xfrm>
          <a:custGeom>
            <a:avLst/>
            <a:gdLst/>
            <a:ahLst/>
            <a:cxnLst/>
            <a:rect l="l" t="t" r="r" b="b"/>
            <a:pathLst>
              <a:path w="26333" h="19063" extrusionOk="0">
                <a:moveTo>
                  <a:pt x="25412" y="1"/>
                </a:moveTo>
                <a:cubicBezTo>
                  <a:pt x="22359" y="1"/>
                  <a:pt x="24734" y="5340"/>
                  <a:pt x="22109" y="5340"/>
                </a:cubicBezTo>
                <a:cubicBezTo>
                  <a:pt x="21690" y="5340"/>
                  <a:pt x="21144" y="5204"/>
                  <a:pt x="20427" y="4888"/>
                </a:cubicBezTo>
                <a:cubicBezTo>
                  <a:pt x="20150" y="4767"/>
                  <a:pt x="19905" y="4714"/>
                  <a:pt x="19685" y="4714"/>
                </a:cubicBezTo>
                <a:cubicBezTo>
                  <a:pt x="17927" y="4714"/>
                  <a:pt x="17797" y="8159"/>
                  <a:pt x="15642" y="8159"/>
                </a:cubicBezTo>
                <a:cubicBezTo>
                  <a:pt x="15202" y="8159"/>
                  <a:pt x="14676" y="8015"/>
                  <a:pt x="14035" y="7667"/>
                </a:cubicBezTo>
                <a:cubicBezTo>
                  <a:pt x="13530" y="7403"/>
                  <a:pt x="13035" y="7288"/>
                  <a:pt x="12567" y="7288"/>
                </a:cubicBezTo>
                <a:cubicBezTo>
                  <a:pt x="11003" y="7288"/>
                  <a:pt x="9742" y="8571"/>
                  <a:pt x="9449" y="9855"/>
                </a:cubicBezTo>
                <a:cubicBezTo>
                  <a:pt x="8824" y="12425"/>
                  <a:pt x="7573" y="14510"/>
                  <a:pt x="6287" y="14649"/>
                </a:cubicBezTo>
                <a:cubicBezTo>
                  <a:pt x="2813" y="15032"/>
                  <a:pt x="0" y="15830"/>
                  <a:pt x="0" y="19062"/>
                </a:cubicBezTo>
                <a:lnTo>
                  <a:pt x="26333" y="19062"/>
                </a:lnTo>
                <a:lnTo>
                  <a:pt x="26333" y="128"/>
                </a:lnTo>
                <a:cubicBezTo>
                  <a:pt x="25981" y="41"/>
                  <a:pt x="25676" y="1"/>
                  <a:pt x="254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27"/>
          <p:cNvSpPr/>
          <p:nvPr/>
        </p:nvSpPr>
        <p:spPr>
          <a:xfrm>
            <a:off x="7545725" y="4003000"/>
            <a:ext cx="1605658" cy="1140492"/>
          </a:xfrm>
          <a:custGeom>
            <a:avLst/>
            <a:gdLst/>
            <a:ahLst/>
            <a:cxnLst/>
            <a:rect l="l" t="t" r="r" b="b"/>
            <a:pathLst>
              <a:path w="19872" h="14115" extrusionOk="0">
                <a:moveTo>
                  <a:pt x="17580" y="1"/>
                </a:moveTo>
                <a:cubicBezTo>
                  <a:pt x="15754" y="1"/>
                  <a:pt x="14606" y="2651"/>
                  <a:pt x="16189" y="6230"/>
                </a:cubicBezTo>
                <a:cubicBezTo>
                  <a:pt x="16973" y="7970"/>
                  <a:pt x="15814" y="9152"/>
                  <a:pt x="14477" y="9152"/>
                </a:cubicBezTo>
                <a:cubicBezTo>
                  <a:pt x="13625" y="9152"/>
                  <a:pt x="12700" y="8672"/>
                  <a:pt x="12159" y="7550"/>
                </a:cubicBezTo>
                <a:cubicBezTo>
                  <a:pt x="11482" y="6181"/>
                  <a:pt x="10157" y="5415"/>
                  <a:pt x="8843" y="5415"/>
                </a:cubicBezTo>
                <a:cubicBezTo>
                  <a:pt x="7388" y="5415"/>
                  <a:pt x="5948" y="6354"/>
                  <a:pt x="5420" y="8454"/>
                </a:cubicBezTo>
                <a:cubicBezTo>
                  <a:pt x="4619" y="11650"/>
                  <a:pt x="2571" y="14115"/>
                  <a:pt x="0" y="14115"/>
                </a:cubicBezTo>
                <a:lnTo>
                  <a:pt x="19871" y="14115"/>
                </a:lnTo>
                <a:lnTo>
                  <a:pt x="19593" y="983"/>
                </a:lnTo>
                <a:cubicBezTo>
                  <a:pt x="18898" y="306"/>
                  <a:pt x="18200" y="1"/>
                  <a:pt x="175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27"/>
          <p:cNvSpPr/>
          <p:nvPr/>
        </p:nvSpPr>
        <p:spPr>
          <a:xfrm rot="-5400000">
            <a:off x="7242794" y="327957"/>
            <a:ext cx="2223230" cy="1579186"/>
          </a:xfrm>
          <a:custGeom>
            <a:avLst/>
            <a:gdLst/>
            <a:ahLst/>
            <a:cxnLst/>
            <a:rect l="l" t="t" r="r" b="b"/>
            <a:pathLst>
              <a:path w="19872" h="14115" extrusionOk="0">
                <a:moveTo>
                  <a:pt x="17580" y="1"/>
                </a:moveTo>
                <a:cubicBezTo>
                  <a:pt x="15754" y="1"/>
                  <a:pt x="14606" y="2651"/>
                  <a:pt x="16189" y="6230"/>
                </a:cubicBezTo>
                <a:cubicBezTo>
                  <a:pt x="16973" y="7970"/>
                  <a:pt x="15814" y="9152"/>
                  <a:pt x="14477" y="9152"/>
                </a:cubicBezTo>
                <a:cubicBezTo>
                  <a:pt x="13625" y="9152"/>
                  <a:pt x="12700" y="8672"/>
                  <a:pt x="12159" y="7550"/>
                </a:cubicBezTo>
                <a:cubicBezTo>
                  <a:pt x="11482" y="6181"/>
                  <a:pt x="10157" y="5415"/>
                  <a:pt x="8843" y="5415"/>
                </a:cubicBezTo>
                <a:cubicBezTo>
                  <a:pt x="7388" y="5415"/>
                  <a:pt x="5948" y="6354"/>
                  <a:pt x="5420" y="8454"/>
                </a:cubicBezTo>
                <a:cubicBezTo>
                  <a:pt x="4619" y="11650"/>
                  <a:pt x="2571" y="14115"/>
                  <a:pt x="0" y="14115"/>
                </a:cubicBezTo>
                <a:lnTo>
                  <a:pt x="19871" y="14115"/>
                </a:lnTo>
                <a:lnTo>
                  <a:pt x="19593" y="983"/>
                </a:lnTo>
                <a:cubicBezTo>
                  <a:pt x="18898" y="306"/>
                  <a:pt x="18200" y="1"/>
                  <a:pt x="175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27"/>
          <p:cNvSpPr/>
          <p:nvPr/>
        </p:nvSpPr>
        <p:spPr>
          <a:xfrm rot="10800000" flipH="1">
            <a:off x="-13316" y="3126092"/>
            <a:ext cx="3025768" cy="2023351"/>
          </a:xfrm>
          <a:custGeom>
            <a:avLst/>
            <a:gdLst/>
            <a:ahLst/>
            <a:cxnLst/>
            <a:rect l="l" t="t" r="r" b="b"/>
            <a:pathLst>
              <a:path w="25325" h="16935" extrusionOk="0">
                <a:moveTo>
                  <a:pt x="1" y="0"/>
                </a:moveTo>
                <a:lnTo>
                  <a:pt x="1" y="16536"/>
                </a:lnTo>
                <a:cubicBezTo>
                  <a:pt x="809" y="16817"/>
                  <a:pt x="1503" y="16935"/>
                  <a:pt x="2110" y="16935"/>
                </a:cubicBezTo>
                <a:cubicBezTo>
                  <a:pt x="5299" y="16935"/>
                  <a:pt x="6085" y="13681"/>
                  <a:pt x="8364" y="13681"/>
                </a:cubicBezTo>
                <a:cubicBezTo>
                  <a:pt x="8710" y="13681"/>
                  <a:pt x="9091" y="13756"/>
                  <a:pt x="9519" y="13929"/>
                </a:cubicBezTo>
                <a:cubicBezTo>
                  <a:pt x="10552" y="14339"/>
                  <a:pt x="11392" y="14518"/>
                  <a:pt x="12083" y="14518"/>
                </a:cubicBezTo>
                <a:cubicBezTo>
                  <a:pt x="16729" y="14518"/>
                  <a:pt x="14586" y="6431"/>
                  <a:pt x="18874" y="6431"/>
                </a:cubicBezTo>
                <a:cubicBezTo>
                  <a:pt x="19024" y="6431"/>
                  <a:pt x="19183" y="6441"/>
                  <a:pt x="19349" y="6462"/>
                </a:cubicBezTo>
                <a:cubicBezTo>
                  <a:pt x="19633" y="6495"/>
                  <a:pt x="19899" y="6510"/>
                  <a:pt x="20148" y="6510"/>
                </a:cubicBezTo>
                <a:cubicBezTo>
                  <a:pt x="24889" y="6510"/>
                  <a:pt x="23476" y="824"/>
                  <a:pt x="253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27"/>
          <p:cNvSpPr/>
          <p:nvPr/>
        </p:nvSpPr>
        <p:spPr>
          <a:xfrm rot="10800000">
            <a:off x="-13308" y="4132062"/>
            <a:ext cx="2619371" cy="1017382"/>
          </a:xfrm>
          <a:custGeom>
            <a:avLst/>
            <a:gdLst/>
            <a:ahLst/>
            <a:cxnLst/>
            <a:rect l="l" t="t" r="r" b="b"/>
            <a:pathLst>
              <a:path w="25360" h="9850" extrusionOk="0">
                <a:moveTo>
                  <a:pt x="0" y="0"/>
                </a:moveTo>
                <a:cubicBezTo>
                  <a:pt x="710" y="2250"/>
                  <a:pt x="1522" y="3945"/>
                  <a:pt x="3789" y="3945"/>
                </a:cubicBezTo>
                <a:cubicBezTo>
                  <a:pt x="4182" y="3945"/>
                  <a:pt x="4620" y="3894"/>
                  <a:pt x="5108" y="3786"/>
                </a:cubicBezTo>
                <a:cubicBezTo>
                  <a:pt x="5297" y="3744"/>
                  <a:pt x="5474" y="3725"/>
                  <a:pt x="5643" y="3725"/>
                </a:cubicBezTo>
                <a:cubicBezTo>
                  <a:pt x="8212" y="3725"/>
                  <a:pt x="8708" y="8194"/>
                  <a:pt x="12434" y="8194"/>
                </a:cubicBezTo>
                <a:cubicBezTo>
                  <a:pt x="13207" y="8194"/>
                  <a:pt x="14118" y="8001"/>
                  <a:pt x="15216" y="7537"/>
                </a:cubicBezTo>
                <a:cubicBezTo>
                  <a:pt x="16209" y="7117"/>
                  <a:pt x="16981" y="6948"/>
                  <a:pt x="17615" y="6948"/>
                </a:cubicBezTo>
                <a:cubicBezTo>
                  <a:pt x="20241" y="6948"/>
                  <a:pt x="20510" y="9850"/>
                  <a:pt x="24406" y="9850"/>
                </a:cubicBezTo>
                <a:cubicBezTo>
                  <a:pt x="24702" y="9850"/>
                  <a:pt x="25019" y="9833"/>
                  <a:pt x="25360" y="9797"/>
                </a:cubicBezTo>
                <a:lnTo>
                  <a:pt x="253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55" name="Google Shape;2655;p27"/>
          <p:cNvGrpSpPr/>
          <p:nvPr/>
        </p:nvGrpSpPr>
        <p:grpSpPr>
          <a:xfrm rot="10800000">
            <a:off x="5290591" y="0"/>
            <a:ext cx="3840097" cy="2558635"/>
            <a:chOff x="235225" y="2771600"/>
            <a:chExt cx="3133750" cy="2088000"/>
          </a:xfrm>
        </p:grpSpPr>
        <p:sp>
          <p:nvSpPr>
            <p:cNvPr id="2656" name="Google Shape;2656;p27"/>
            <p:cNvSpPr/>
            <p:nvPr/>
          </p:nvSpPr>
          <p:spPr>
            <a:xfrm>
              <a:off x="2616250" y="4833875"/>
              <a:ext cx="390300" cy="25725"/>
            </a:xfrm>
            <a:custGeom>
              <a:avLst/>
              <a:gdLst/>
              <a:ahLst/>
              <a:cxnLst/>
              <a:rect l="l" t="t" r="r" b="b"/>
              <a:pathLst>
                <a:path w="15612" h="1029" extrusionOk="0">
                  <a:moveTo>
                    <a:pt x="7918" y="0"/>
                  </a:moveTo>
                  <a:cubicBezTo>
                    <a:pt x="6022" y="0"/>
                    <a:pt x="4126" y="195"/>
                    <a:pt x="2230" y="583"/>
                  </a:cubicBezTo>
                  <a:cubicBezTo>
                    <a:pt x="1445" y="699"/>
                    <a:pt x="776" y="922"/>
                    <a:pt x="0" y="1029"/>
                  </a:cubicBezTo>
                  <a:lnTo>
                    <a:pt x="15612" y="1029"/>
                  </a:lnTo>
                  <a:cubicBezTo>
                    <a:pt x="14943" y="806"/>
                    <a:pt x="14274" y="699"/>
                    <a:pt x="13605" y="583"/>
                  </a:cubicBezTo>
                  <a:cubicBezTo>
                    <a:pt x="11709" y="195"/>
                    <a:pt x="9813" y="0"/>
                    <a:pt x="79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27"/>
            <p:cNvSpPr/>
            <p:nvPr/>
          </p:nvSpPr>
          <p:spPr>
            <a:xfrm>
              <a:off x="235225" y="3025200"/>
              <a:ext cx="1299375" cy="1834400"/>
            </a:xfrm>
            <a:custGeom>
              <a:avLst/>
              <a:gdLst/>
              <a:ahLst/>
              <a:cxnLst/>
              <a:rect l="l" t="t" r="r" b="b"/>
              <a:pathLst>
                <a:path w="51975" h="73376" extrusionOk="0">
                  <a:moveTo>
                    <a:pt x="116" y="0"/>
                  </a:moveTo>
                  <a:lnTo>
                    <a:pt x="116" y="73376"/>
                  </a:lnTo>
                  <a:lnTo>
                    <a:pt x="51974" y="73376"/>
                  </a:lnTo>
                  <a:cubicBezTo>
                    <a:pt x="50297" y="72930"/>
                    <a:pt x="48629" y="72376"/>
                    <a:pt x="47067" y="71814"/>
                  </a:cubicBezTo>
                  <a:cubicBezTo>
                    <a:pt x="43945" y="70922"/>
                    <a:pt x="40823" y="69584"/>
                    <a:pt x="38592" y="67247"/>
                  </a:cubicBezTo>
                  <a:cubicBezTo>
                    <a:pt x="36469" y="64901"/>
                    <a:pt x="34462" y="62340"/>
                    <a:pt x="31679" y="60779"/>
                  </a:cubicBezTo>
                  <a:cubicBezTo>
                    <a:pt x="28110" y="58879"/>
                    <a:pt x="24203" y="58772"/>
                    <a:pt x="20411" y="57987"/>
                  </a:cubicBezTo>
                  <a:cubicBezTo>
                    <a:pt x="16843" y="57318"/>
                    <a:pt x="13498" y="56203"/>
                    <a:pt x="10598" y="53972"/>
                  </a:cubicBezTo>
                  <a:cubicBezTo>
                    <a:pt x="4246" y="49066"/>
                    <a:pt x="1231" y="41706"/>
                    <a:pt x="562" y="33900"/>
                  </a:cubicBezTo>
                  <a:cubicBezTo>
                    <a:pt x="0" y="26094"/>
                    <a:pt x="2462" y="18511"/>
                    <a:pt x="2239" y="10705"/>
                  </a:cubicBezTo>
                  <a:cubicBezTo>
                    <a:pt x="2239" y="7137"/>
                    <a:pt x="1677" y="3461"/>
                    <a:pt x="232" y="223"/>
                  </a:cubicBezTo>
                  <a:cubicBezTo>
                    <a:pt x="232" y="223"/>
                    <a:pt x="116" y="116"/>
                    <a:pt x="1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27"/>
            <p:cNvSpPr/>
            <p:nvPr/>
          </p:nvSpPr>
          <p:spPr>
            <a:xfrm>
              <a:off x="238125" y="2771600"/>
              <a:ext cx="3130850" cy="2088000"/>
            </a:xfrm>
            <a:custGeom>
              <a:avLst/>
              <a:gdLst/>
              <a:ahLst/>
              <a:cxnLst/>
              <a:rect l="l" t="t" r="r" b="b"/>
              <a:pathLst>
                <a:path w="125234" h="83520" extrusionOk="0">
                  <a:moveTo>
                    <a:pt x="0" y="1"/>
                  </a:moveTo>
                  <a:lnTo>
                    <a:pt x="0" y="6915"/>
                  </a:lnTo>
                  <a:cubicBezTo>
                    <a:pt x="1900" y="9591"/>
                    <a:pt x="3122" y="12713"/>
                    <a:pt x="3684" y="15943"/>
                  </a:cubicBezTo>
                  <a:cubicBezTo>
                    <a:pt x="4684" y="22527"/>
                    <a:pt x="3345" y="28878"/>
                    <a:pt x="2569" y="35346"/>
                  </a:cubicBezTo>
                  <a:cubicBezTo>
                    <a:pt x="1784" y="42483"/>
                    <a:pt x="2453" y="50066"/>
                    <a:pt x="5799" y="56534"/>
                  </a:cubicBezTo>
                  <a:cubicBezTo>
                    <a:pt x="7583" y="59879"/>
                    <a:pt x="9929" y="62894"/>
                    <a:pt x="13275" y="64785"/>
                  </a:cubicBezTo>
                  <a:cubicBezTo>
                    <a:pt x="16174" y="66463"/>
                    <a:pt x="19519" y="67239"/>
                    <a:pt x="22865" y="67801"/>
                  </a:cubicBezTo>
                  <a:cubicBezTo>
                    <a:pt x="26433" y="68247"/>
                    <a:pt x="29886" y="68800"/>
                    <a:pt x="32901" y="70807"/>
                  </a:cubicBezTo>
                  <a:cubicBezTo>
                    <a:pt x="35907" y="72814"/>
                    <a:pt x="38137" y="75830"/>
                    <a:pt x="41260" y="77721"/>
                  </a:cubicBezTo>
                  <a:cubicBezTo>
                    <a:pt x="44828" y="79844"/>
                    <a:pt x="49182" y="80736"/>
                    <a:pt x="53080" y="81851"/>
                  </a:cubicBezTo>
                  <a:cubicBezTo>
                    <a:pt x="55203" y="82405"/>
                    <a:pt x="57434" y="82967"/>
                    <a:pt x="59548" y="83520"/>
                  </a:cubicBezTo>
                  <a:lnTo>
                    <a:pt x="86311" y="83520"/>
                  </a:lnTo>
                  <a:cubicBezTo>
                    <a:pt x="89880" y="82851"/>
                    <a:pt x="93341" y="81958"/>
                    <a:pt x="96909" y="81289"/>
                  </a:cubicBezTo>
                  <a:cubicBezTo>
                    <a:pt x="98997" y="80874"/>
                    <a:pt x="101118" y="80647"/>
                    <a:pt x="103238" y="80647"/>
                  </a:cubicBezTo>
                  <a:cubicBezTo>
                    <a:pt x="105077" y="80647"/>
                    <a:pt x="106915" y="80818"/>
                    <a:pt x="108730" y="81182"/>
                  </a:cubicBezTo>
                  <a:cubicBezTo>
                    <a:pt x="111183" y="81735"/>
                    <a:pt x="113413" y="82520"/>
                    <a:pt x="115751" y="83520"/>
                  </a:cubicBezTo>
                  <a:lnTo>
                    <a:pt x="125234" y="83520"/>
                  </a:lnTo>
                  <a:cubicBezTo>
                    <a:pt x="124342" y="82744"/>
                    <a:pt x="123449" y="82074"/>
                    <a:pt x="122557" y="81405"/>
                  </a:cubicBezTo>
                  <a:cubicBezTo>
                    <a:pt x="115864" y="76771"/>
                    <a:pt x="107818" y="74901"/>
                    <a:pt x="99819" y="74901"/>
                  </a:cubicBezTo>
                  <a:cubicBezTo>
                    <a:pt x="95685" y="74901"/>
                    <a:pt x="91564" y="75400"/>
                    <a:pt x="87649" y="76276"/>
                  </a:cubicBezTo>
                  <a:cubicBezTo>
                    <a:pt x="83004" y="77261"/>
                    <a:pt x="78181" y="79000"/>
                    <a:pt x="73516" y="79000"/>
                  </a:cubicBezTo>
                  <a:cubicBezTo>
                    <a:pt x="70791" y="79000"/>
                    <a:pt x="68120" y="78406"/>
                    <a:pt x="65570" y="76722"/>
                  </a:cubicBezTo>
                  <a:cubicBezTo>
                    <a:pt x="62563" y="74599"/>
                    <a:pt x="60556" y="71253"/>
                    <a:pt x="57880" y="68693"/>
                  </a:cubicBezTo>
                  <a:cubicBezTo>
                    <a:pt x="54980" y="65901"/>
                    <a:pt x="51635" y="64232"/>
                    <a:pt x="47844" y="63447"/>
                  </a:cubicBezTo>
                  <a:cubicBezTo>
                    <a:pt x="44235" y="62797"/>
                    <a:pt x="40508" y="62755"/>
                    <a:pt x="36769" y="62755"/>
                  </a:cubicBezTo>
                  <a:cubicBezTo>
                    <a:pt x="36218" y="62755"/>
                    <a:pt x="35666" y="62756"/>
                    <a:pt x="35115" y="62756"/>
                  </a:cubicBezTo>
                  <a:cubicBezTo>
                    <a:pt x="29809" y="62756"/>
                    <a:pt x="24510" y="62672"/>
                    <a:pt x="19519" y="60887"/>
                  </a:cubicBezTo>
                  <a:cubicBezTo>
                    <a:pt x="9367" y="57203"/>
                    <a:pt x="5915" y="47505"/>
                    <a:pt x="7253" y="36131"/>
                  </a:cubicBezTo>
                  <a:cubicBezTo>
                    <a:pt x="8698" y="24311"/>
                    <a:pt x="11374" y="14498"/>
                    <a:pt x="3791" y="4568"/>
                  </a:cubicBezTo>
                  <a:cubicBezTo>
                    <a:pt x="2676" y="3123"/>
                    <a:pt x="1338" y="1562"/>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27"/>
            <p:cNvSpPr/>
            <p:nvPr/>
          </p:nvSpPr>
          <p:spPr>
            <a:xfrm>
              <a:off x="2395900" y="4787775"/>
              <a:ext cx="736000" cy="71825"/>
            </a:xfrm>
            <a:custGeom>
              <a:avLst/>
              <a:gdLst/>
              <a:ahLst/>
              <a:cxnLst/>
              <a:rect l="l" t="t" r="r" b="b"/>
              <a:pathLst>
                <a:path w="29440" h="2873" extrusionOk="0">
                  <a:moveTo>
                    <a:pt x="16927" y="0"/>
                  </a:moveTo>
                  <a:cubicBezTo>
                    <a:pt x="14807" y="0"/>
                    <a:pt x="12686" y="227"/>
                    <a:pt x="10598" y="642"/>
                  </a:cubicBezTo>
                  <a:cubicBezTo>
                    <a:pt x="7030" y="1311"/>
                    <a:pt x="3569" y="2204"/>
                    <a:pt x="0" y="2873"/>
                  </a:cubicBezTo>
                  <a:lnTo>
                    <a:pt x="8814" y="2873"/>
                  </a:lnTo>
                  <a:cubicBezTo>
                    <a:pt x="9590" y="2766"/>
                    <a:pt x="10259" y="2543"/>
                    <a:pt x="11044" y="2427"/>
                  </a:cubicBezTo>
                  <a:cubicBezTo>
                    <a:pt x="12940" y="2039"/>
                    <a:pt x="14836" y="1844"/>
                    <a:pt x="16732" y="1844"/>
                  </a:cubicBezTo>
                  <a:cubicBezTo>
                    <a:pt x="18627" y="1844"/>
                    <a:pt x="20523" y="2039"/>
                    <a:pt x="22419" y="2427"/>
                  </a:cubicBezTo>
                  <a:cubicBezTo>
                    <a:pt x="23088" y="2543"/>
                    <a:pt x="23757" y="2650"/>
                    <a:pt x="24426" y="2873"/>
                  </a:cubicBezTo>
                  <a:lnTo>
                    <a:pt x="29440" y="2873"/>
                  </a:lnTo>
                  <a:cubicBezTo>
                    <a:pt x="27102" y="1873"/>
                    <a:pt x="24872" y="1088"/>
                    <a:pt x="22419" y="535"/>
                  </a:cubicBezTo>
                  <a:cubicBezTo>
                    <a:pt x="20604" y="171"/>
                    <a:pt x="18766" y="0"/>
                    <a:pt x="169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27"/>
            <p:cNvSpPr/>
            <p:nvPr/>
          </p:nvSpPr>
          <p:spPr>
            <a:xfrm>
              <a:off x="235225" y="2944450"/>
              <a:ext cx="1491600" cy="1915150"/>
            </a:xfrm>
            <a:custGeom>
              <a:avLst/>
              <a:gdLst/>
              <a:ahLst/>
              <a:cxnLst/>
              <a:rect l="l" t="t" r="r" b="b"/>
              <a:pathLst>
                <a:path w="59664" h="76606" extrusionOk="0">
                  <a:moveTo>
                    <a:pt x="116" y="1"/>
                  </a:moveTo>
                  <a:lnTo>
                    <a:pt x="116" y="3230"/>
                  </a:lnTo>
                  <a:cubicBezTo>
                    <a:pt x="116" y="3346"/>
                    <a:pt x="232" y="3453"/>
                    <a:pt x="232" y="3453"/>
                  </a:cubicBezTo>
                  <a:cubicBezTo>
                    <a:pt x="1677" y="6691"/>
                    <a:pt x="2239" y="10367"/>
                    <a:pt x="2239" y="13935"/>
                  </a:cubicBezTo>
                  <a:cubicBezTo>
                    <a:pt x="2462" y="21741"/>
                    <a:pt x="0" y="29324"/>
                    <a:pt x="562" y="37130"/>
                  </a:cubicBezTo>
                  <a:cubicBezTo>
                    <a:pt x="1231" y="44936"/>
                    <a:pt x="4246" y="52296"/>
                    <a:pt x="10598" y="57202"/>
                  </a:cubicBezTo>
                  <a:cubicBezTo>
                    <a:pt x="13498" y="59433"/>
                    <a:pt x="16843" y="60548"/>
                    <a:pt x="20411" y="61217"/>
                  </a:cubicBezTo>
                  <a:cubicBezTo>
                    <a:pt x="24203" y="62002"/>
                    <a:pt x="28110" y="62109"/>
                    <a:pt x="31679" y="64009"/>
                  </a:cubicBezTo>
                  <a:cubicBezTo>
                    <a:pt x="34462" y="65570"/>
                    <a:pt x="36469" y="68131"/>
                    <a:pt x="38592" y="70477"/>
                  </a:cubicBezTo>
                  <a:cubicBezTo>
                    <a:pt x="40823" y="72814"/>
                    <a:pt x="43945" y="74152"/>
                    <a:pt x="47067" y="75044"/>
                  </a:cubicBezTo>
                  <a:cubicBezTo>
                    <a:pt x="48629" y="75606"/>
                    <a:pt x="50297" y="76160"/>
                    <a:pt x="51974" y="76606"/>
                  </a:cubicBezTo>
                  <a:lnTo>
                    <a:pt x="59664" y="76606"/>
                  </a:lnTo>
                  <a:cubicBezTo>
                    <a:pt x="57550" y="76053"/>
                    <a:pt x="55319" y="75491"/>
                    <a:pt x="53196" y="74937"/>
                  </a:cubicBezTo>
                  <a:cubicBezTo>
                    <a:pt x="49298" y="73822"/>
                    <a:pt x="44944" y="72930"/>
                    <a:pt x="41376" y="70807"/>
                  </a:cubicBezTo>
                  <a:cubicBezTo>
                    <a:pt x="38253" y="68916"/>
                    <a:pt x="36023" y="65900"/>
                    <a:pt x="33017" y="63893"/>
                  </a:cubicBezTo>
                  <a:cubicBezTo>
                    <a:pt x="30002" y="61886"/>
                    <a:pt x="26549" y="61333"/>
                    <a:pt x="22981" y="60887"/>
                  </a:cubicBezTo>
                  <a:cubicBezTo>
                    <a:pt x="19635" y="60325"/>
                    <a:pt x="16290" y="59549"/>
                    <a:pt x="13391" y="57871"/>
                  </a:cubicBezTo>
                  <a:cubicBezTo>
                    <a:pt x="10045" y="55980"/>
                    <a:pt x="7699" y="52965"/>
                    <a:pt x="5915" y="49620"/>
                  </a:cubicBezTo>
                  <a:cubicBezTo>
                    <a:pt x="2569" y="43152"/>
                    <a:pt x="1900" y="35569"/>
                    <a:pt x="2685" y="28432"/>
                  </a:cubicBezTo>
                  <a:cubicBezTo>
                    <a:pt x="3461" y="21964"/>
                    <a:pt x="4800" y="15613"/>
                    <a:pt x="3800" y="9029"/>
                  </a:cubicBezTo>
                  <a:cubicBezTo>
                    <a:pt x="3238" y="5799"/>
                    <a:pt x="2016" y="2677"/>
                    <a:pt x="1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61" name="Google Shape;2661;p27"/>
          <p:cNvGrpSpPr/>
          <p:nvPr/>
        </p:nvGrpSpPr>
        <p:grpSpPr>
          <a:xfrm>
            <a:off x="-2" y="9"/>
            <a:ext cx="3985907" cy="3918269"/>
            <a:chOff x="2524675" y="238075"/>
            <a:chExt cx="1178600" cy="1158600"/>
          </a:xfrm>
        </p:grpSpPr>
        <p:sp>
          <p:nvSpPr>
            <p:cNvPr id="2662" name="Google Shape;2662;p27"/>
            <p:cNvSpPr/>
            <p:nvPr/>
          </p:nvSpPr>
          <p:spPr>
            <a:xfrm>
              <a:off x="3497400" y="667150"/>
              <a:ext cx="10425" cy="10450"/>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27"/>
            <p:cNvSpPr/>
            <p:nvPr/>
          </p:nvSpPr>
          <p:spPr>
            <a:xfrm>
              <a:off x="3513025" y="588975"/>
              <a:ext cx="18300" cy="18300"/>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27"/>
            <p:cNvSpPr/>
            <p:nvPr/>
          </p:nvSpPr>
          <p:spPr>
            <a:xfrm>
              <a:off x="3046675" y="353650"/>
              <a:ext cx="18225" cy="1822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27"/>
            <p:cNvSpPr/>
            <p:nvPr/>
          </p:nvSpPr>
          <p:spPr>
            <a:xfrm>
              <a:off x="3635525" y="746225"/>
              <a:ext cx="13900" cy="13000"/>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27"/>
            <p:cNvSpPr/>
            <p:nvPr/>
          </p:nvSpPr>
          <p:spPr>
            <a:xfrm>
              <a:off x="3680675" y="866075"/>
              <a:ext cx="6075" cy="5225"/>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27"/>
            <p:cNvSpPr/>
            <p:nvPr/>
          </p:nvSpPr>
          <p:spPr>
            <a:xfrm>
              <a:off x="3614675" y="940750"/>
              <a:ext cx="7800" cy="7825"/>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27"/>
            <p:cNvSpPr/>
            <p:nvPr/>
          </p:nvSpPr>
          <p:spPr>
            <a:xfrm>
              <a:off x="3370600" y="819175"/>
              <a:ext cx="7875" cy="7800"/>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27"/>
            <p:cNvSpPr/>
            <p:nvPr/>
          </p:nvSpPr>
          <p:spPr>
            <a:xfrm>
              <a:off x="3692825" y="971125"/>
              <a:ext cx="10450" cy="10450"/>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27"/>
            <p:cNvSpPr/>
            <p:nvPr/>
          </p:nvSpPr>
          <p:spPr>
            <a:xfrm>
              <a:off x="3678025" y="584675"/>
              <a:ext cx="11350" cy="10450"/>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27"/>
            <p:cNvSpPr/>
            <p:nvPr/>
          </p:nvSpPr>
          <p:spPr>
            <a:xfrm>
              <a:off x="3508725" y="484775"/>
              <a:ext cx="5225" cy="5225"/>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27"/>
            <p:cNvSpPr/>
            <p:nvPr/>
          </p:nvSpPr>
          <p:spPr>
            <a:xfrm>
              <a:off x="3587700" y="488250"/>
              <a:ext cx="7875" cy="8700"/>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27"/>
            <p:cNvSpPr/>
            <p:nvPr/>
          </p:nvSpPr>
          <p:spPr>
            <a:xfrm>
              <a:off x="2590675" y="721900"/>
              <a:ext cx="10450" cy="10450"/>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27"/>
            <p:cNvSpPr/>
            <p:nvPr/>
          </p:nvSpPr>
          <p:spPr>
            <a:xfrm>
              <a:off x="2643700" y="910325"/>
              <a:ext cx="7800" cy="7875"/>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27"/>
            <p:cNvSpPr/>
            <p:nvPr/>
          </p:nvSpPr>
          <p:spPr>
            <a:xfrm>
              <a:off x="2628050" y="473500"/>
              <a:ext cx="13025" cy="13925"/>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27"/>
            <p:cNvSpPr/>
            <p:nvPr/>
          </p:nvSpPr>
          <p:spPr>
            <a:xfrm>
              <a:off x="2711425" y="423125"/>
              <a:ext cx="11300" cy="10450"/>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27"/>
            <p:cNvSpPr/>
            <p:nvPr/>
          </p:nvSpPr>
          <p:spPr>
            <a:xfrm>
              <a:off x="2823450" y="422225"/>
              <a:ext cx="7875" cy="7875"/>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27"/>
            <p:cNvSpPr/>
            <p:nvPr/>
          </p:nvSpPr>
          <p:spPr>
            <a:xfrm>
              <a:off x="2628900" y="350175"/>
              <a:ext cx="24350" cy="23450"/>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27"/>
            <p:cNvSpPr/>
            <p:nvPr/>
          </p:nvSpPr>
          <p:spPr>
            <a:xfrm>
              <a:off x="2524675" y="617675"/>
              <a:ext cx="8700" cy="8725"/>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27"/>
            <p:cNvSpPr/>
            <p:nvPr/>
          </p:nvSpPr>
          <p:spPr>
            <a:xfrm>
              <a:off x="2675800" y="1010250"/>
              <a:ext cx="10450" cy="10425"/>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27"/>
            <p:cNvSpPr/>
            <p:nvPr/>
          </p:nvSpPr>
          <p:spPr>
            <a:xfrm>
              <a:off x="3659825" y="425700"/>
              <a:ext cx="15675" cy="1657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27"/>
            <p:cNvSpPr/>
            <p:nvPr/>
          </p:nvSpPr>
          <p:spPr>
            <a:xfrm>
              <a:off x="2648000" y="449175"/>
              <a:ext cx="31600" cy="26675"/>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27"/>
            <p:cNvSpPr/>
            <p:nvPr/>
          </p:nvSpPr>
          <p:spPr>
            <a:xfrm>
              <a:off x="3425350" y="388400"/>
              <a:ext cx="13000" cy="13025"/>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27"/>
            <p:cNvSpPr/>
            <p:nvPr/>
          </p:nvSpPr>
          <p:spPr>
            <a:xfrm>
              <a:off x="3446175" y="364000"/>
              <a:ext cx="30800" cy="26550"/>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27"/>
            <p:cNvSpPr/>
            <p:nvPr/>
          </p:nvSpPr>
          <p:spPr>
            <a:xfrm>
              <a:off x="3565125" y="564800"/>
              <a:ext cx="22600" cy="21175"/>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27"/>
            <p:cNvSpPr/>
            <p:nvPr/>
          </p:nvSpPr>
          <p:spPr>
            <a:xfrm>
              <a:off x="2581175" y="556825"/>
              <a:ext cx="23425" cy="20875"/>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27"/>
            <p:cNvSpPr/>
            <p:nvPr/>
          </p:nvSpPr>
          <p:spPr>
            <a:xfrm>
              <a:off x="2626325" y="995375"/>
              <a:ext cx="23450" cy="20950"/>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27"/>
            <p:cNvSpPr/>
            <p:nvPr/>
          </p:nvSpPr>
          <p:spPr>
            <a:xfrm>
              <a:off x="2681000" y="1163925"/>
              <a:ext cx="7875" cy="8700"/>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27"/>
            <p:cNvSpPr/>
            <p:nvPr/>
          </p:nvSpPr>
          <p:spPr>
            <a:xfrm>
              <a:off x="2713175" y="1264675"/>
              <a:ext cx="10450" cy="10450"/>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27"/>
            <p:cNvSpPr/>
            <p:nvPr/>
          </p:nvSpPr>
          <p:spPr>
            <a:xfrm>
              <a:off x="2663625" y="1249875"/>
              <a:ext cx="23525" cy="20875"/>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27"/>
            <p:cNvSpPr/>
            <p:nvPr/>
          </p:nvSpPr>
          <p:spPr>
            <a:xfrm>
              <a:off x="2814750" y="1231800"/>
              <a:ext cx="23500" cy="21175"/>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27"/>
            <p:cNvSpPr/>
            <p:nvPr/>
          </p:nvSpPr>
          <p:spPr>
            <a:xfrm>
              <a:off x="3113525" y="1375125"/>
              <a:ext cx="22600" cy="2155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27"/>
            <p:cNvSpPr/>
            <p:nvPr/>
          </p:nvSpPr>
          <p:spPr>
            <a:xfrm>
              <a:off x="3361900" y="880350"/>
              <a:ext cx="23500" cy="21325"/>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27"/>
            <p:cNvSpPr/>
            <p:nvPr/>
          </p:nvSpPr>
          <p:spPr>
            <a:xfrm>
              <a:off x="3550400" y="589850"/>
              <a:ext cx="13025" cy="11750"/>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27"/>
            <p:cNvSpPr/>
            <p:nvPr/>
          </p:nvSpPr>
          <p:spPr>
            <a:xfrm>
              <a:off x="2611525" y="679325"/>
              <a:ext cx="13100" cy="11750"/>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27"/>
            <p:cNvSpPr/>
            <p:nvPr/>
          </p:nvSpPr>
          <p:spPr>
            <a:xfrm>
              <a:off x="2570750" y="649975"/>
              <a:ext cx="13000" cy="1215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27"/>
            <p:cNvSpPr/>
            <p:nvPr/>
          </p:nvSpPr>
          <p:spPr>
            <a:xfrm>
              <a:off x="3485225" y="1249050"/>
              <a:ext cx="10450" cy="10425"/>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27"/>
            <p:cNvSpPr/>
            <p:nvPr/>
          </p:nvSpPr>
          <p:spPr>
            <a:xfrm>
              <a:off x="3353225" y="1236050"/>
              <a:ext cx="10450" cy="10450"/>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27"/>
            <p:cNvSpPr/>
            <p:nvPr/>
          </p:nvSpPr>
          <p:spPr>
            <a:xfrm>
              <a:off x="2971075" y="1280300"/>
              <a:ext cx="10450" cy="10450"/>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27"/>
            <p:cNvSpPr/>
            <p:nvPr/>
          </p:nvSpPr>
          <p:spPr>
            <a:xfrm>
              <a:off x="3506975" y="1206650"/>
              <a:ext cx="12175" cy="12200"/>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27"/>
            <p:cNvSpPr/>
            <p:nvPr/>
          </p:nvSpPr>
          <p:spPr>
            <a:xfrm>
              <a:off x="3465300" y="1177425"/>
              <a:ext cx="13000" cy="12125"/>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27"/>
            <p:cNvSpPr/>
            <p:nvPr/>
          </p:nvSpPr>
          <p:spPr>
            <a:xfrm>
              <a:off x="3586875" y="511650"/>
              <a:ext cx="13025" cy="11775"/>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27"/>
            <p:cNvSpPr/>
            <p:nvPr/>
          </p:nvSpPr>
          <p:spPr>
            <a:xfrm>
              <a:off x="2814750" y="337125"/>
              <a:ext cx="8725" cy="8700"/>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27"/>
            <p:cNvSpPr/>
            <p:nvPr/>
          </p:nvSpPr>
          <p:spPr>
            <a:xfrm>
              <a:off x="2886875" y="274600"/>
              <a:ext cx="16500" cy="1655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27"/>
            <p:cNvSpPr/>
            <p:nvPr/>
          </p:nvSpPr>
          <p:spPr>
            <a:xfrm>
              <a:off x="2814750" y="360550"/>
              <a:ext cx="13100" cy="11775"/>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27"/>
            <p:cNvSpPr/>
            <p:nvPr/>
          </p:nvSpPr>
          <p:spPr>
            <a:xfrm>
              <a:off x="3173475" y="406600"/>
              <a:ext cx="5225" cy="5225"/>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27"/>
            <p:cNvSpPr/>
            <p:nvPr/>
          </p:nvSpPr>
          <p:spPr>
            <a:xfrm>
              <a:off x="3332375" y="290225"/>
              <a:ext cx="5225" cy="5225"/>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27"/>
            <p:cNvSpPr/>
            <p:nvPr/>
          </p:nvSpPr>
          <p:spPr>
            <a:xfrm>
              <a:off x="3252475" y="410075"/>
              <a:ext cx="7875" cy="8700"/>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27"/>
            <p:cNvSpPr/>
            <p:nvPr/>
          </p:nvSpPr>
          <p:spPr>
            <a:xfrm>
              <a:off x="3174300" y="291125"/>
              <a:ext cx="8725" cy="7800"/>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27"/>
            <p:cNvSpPr/>
            <p:nvPr/>
          </p:nvSpPr>
          <p:spPr>
            <a:xfrm>
              <a:off x="3251650" y="433500"/>
              <a:ext cx="13000" cy="11775"/>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27"/>
            <p:cNvSpPr/>
            <p:nvPr/>
          </p:nvSpPr>
          <p:spPr>
            <a:xfrm>
              <a:off x="3001525" y="238075"/>
              <a:ext cx="13000" cy="11775"/>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27"/>
            <p:cNvSpPr/>
            <p:nvPr/>
          </p:nvSpPr>
          <p:spPr>
            <a:xfrm>
              <a:off x="3329800" y="871425"/>
              <a:ext cx="13025" cy="11975"/>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27"/>
            <p:cNvSpPr/>
            <p:nvPr/>
          </p:nvSpPr>
          <p:spPr>
            <a:xfrm>
              <a:off x="3656350" y="710775"/>
              <a:ext cx="13025" cy="1215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27"/>
            <p:cNvSpPr/>
            <p:nvPr/>
          </p:nvSpPr>
          <p:spPr>
            <a:xfrm>
              <a:off x="3354950" y="914000"/>
              <a:ext cx="12200" cy="1215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27"/>
            <p:cNvSpPr/>
            <p:nvPr/>
          </p:nvSpPr>
          <p:spPr>
            <a:xfrm>
              <a:off x="3649400" y="838225"/>
              <a:ext cx="13025" cy="11775"/>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16" name="Google Shape;2716;p27"/>
          <p:cNvGrpSpPr/>
          <p:nvPr/>
        </p:nvGrpSpPr>
        <p:grpSpPr>
          <a:xfrm>
            <a:off x="5212442" y="3609126"/>
            <a:ext cx="3918269" cy="1521517"/>
            <a:chOff x="1302767" y="-2641999"/>
            <a:chExt cx="3918269" cy="1521517"/>
          </a:xfrm>
        </p:grpSpPr>
        <p:sp>
          <p:nvSpPr>
            <p:cNvPr id="2717" name="Google Shape;2717;p27"/>
            <p:cNvSpPr/>
            <p:nvPr/>
          </p:nvSpPr>
          <p:spPr>
            <a:xfrm rot="5400000" flipH="1">
              <a:off x="4768538" y="-1966464"/>
              <a:ext cx="61635" cy="6163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27"/>
            <p:cNvSpPr/>
            <p:nvPr/>
          </p:nvSpPr>
          <p:spPr>
            <a:xfrm rot="5400000" flipH="1">
              <a:off x="4571627" y="-1176537"/>
              <a:ext cx="26632" cy="26632"/>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27"/>
            <p:cNvSpPr/>
            <p:nvPr/>
          </p:nvSpPr>
          <p:spPr>
            <a:xfrm rot="5400000" flipH="1">
              <a:off x="1784814" y="-1196025"/>
              <a:ext cx="79475" cy="71612"/>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27"/>
            <p:cNvSpPr/>
            <p:nvPr/>
          </p:nvSpPr>
          <p:spPr>
            <a:xfrm rot="5400000" flipH="1">
              <a:off x="1300991" y="-2205565"/>
              <a:ext cx="76431" cy="7288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27"/>
            <p:cNvSpPr/>
            <p:nvPr/>
          </p:nvSpPr>
          <p:spPr>
            <a:xfrm rot="5400000" flipH="1">
              <a:off x="1660995" y="-1684499"/>
              <a:ext cx="35341" cy="35341"/>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27"/>
            <p:cNvSpPr/>
            <p:nvPr/>
          </p:nvSpPr>
          <p:spPr>
            <a:xfrm rot="5400000" flipH="1">
              <a:off x="4856594" y="-1149947"/>
              <a:ext cx="29507" cy="29423"/>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27"/>
            <p:cNvSpPr/>
            <p:nvPr/>
          </p:nvSpPr>
          <p:spPr>
            <a:xfrm rot="5400000" flipH="1">
              <a:off x="5041626" y="-1420288"/>
              <a:ext cx="55801" cy="5597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27"/>
            <p:cNvSpPr/>
            <p:nvPr/>
          </p:nvSpPr>
          <p:spPr>
            <a:xfrm rot="5400000" flipH="1">
              <a:off x="4764776" y="-1162545"/>
              <a:ext cx="44303" cy="39822"/>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27"/>
            <p:cNvSpPr/>
            <p:nvPr/>
          </p:nvSpPr>
          <p:spPr>
            <a:xfrm rot="5400000" flipH="1">
              <a:off x="4633431" y="-2351325"/>
              <a:ext cx="17670" cy="17670"/>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27"/>
            <p:cNvSpPr/>
            <p:nvPr/>
          </p:nvSpPr>
          <p:spPr>
            <a:xfrm rot="5400000" flipH="1">
              <a:off x="4611322" y="-2628852"/>
              <a:ext cx="26632" cy="29423"/>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27"/>
            <p:cNvSpPr/>
            <p:nvPr/>
          </p:nvSpPr>
          <p:spPr>
            <a:xfrm rot="5400000" flipH="1">
              <a:off x="5013683" y="-2364387"/>
              <a:ext cx="29507" cy="26379"/>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27"/>
            <p:cNvSpPr/>
            <p:nvPr/>
          </p:nvSpPr>
          <p:spPr>
            <a:xfrm rot="5400000" flipH="1">
              <a:off x="4518235" y="-2639928"/>
              <a:ext cx="43965" cy="39822"/>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27"/>
            <p:cNvSpPr/>
            <p:nvPr/>
          </p:nvSpPr>
          <p:spPr>
            <a:xfrm rot="5400000" flipH="1">
              <a:off x="5179143" y="-1794030"/>
              <a:ext cx="43965" cy="39822"/>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30" name="Google Shape;2730;p27"/>
          <p:cNvGrpSpPr/>
          <p:nvPr/>
        </p:nvGrpSpPr>
        <p:grpSpPr>
          <a:xfrm>
            <a:off x="5212442" y="5926"/>
            <a:ext cx="3918269" cy="1521517"/>
            <a:chOff x="1302767" y="-2641999"/>
            <a:chExt cx="3918269" cy="1521517"/>
          </a:xfrm>
        </p:grpSpPr>
        <p:sp>
          <p:nvSpPr>
            <p:cNvPr id="2731" name="Google Shape;2731;p27"/>
            <p:cNvSpPr/>
            <p:nvPr/>
          </p:nvSpPr>
          <p:spPr>
            <a:xfrm rot="5400000" flipH="1">
              <a:off x="4768538" y="-1966464"/>
              <a:ext cx="61635" cy="6163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27"/>
            <p:cNvSpPr/>
            <p:nvPr/>
          </p:nvSpPr>
          <p:spPr>
            <a:xfrm rot="5400000" flipH="1">
              <a:off x="4571627" y="-1176537"/>
              <a:ext cx="26632" cy="26632"/>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27"/>
            <p:cNvSpPr/>
            <p:nvPr/>
          </p:nvSpPr>
          <p:spPr>
            <a:xfrm rot="5400000" flipH="1">
              <a:off x="1784814" y="-1196025"/>
              <a:ext cx="79475" cy="71612"/>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27"/>
            <p:cNvSpPr/>
            <p:nvPr/>
          </p:nvSpPr>
          <p:spPr>
            <a:xfrm rot="5400000" flipH="1">
              <a:off x="1300991" y="-2205565"/>
              <a:ext cx="76431" cy="7288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27"/>
            <p:cNvSpPr/>
            <p:nvPr/>
          </p:nvSpPr>
          <p:spPr>
            <a:xfrm rot="5400000" flipH="1">
              <a:off x="1660995" y="-1684499"/>
              <a:ext cx="35341" cy="35341"/>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27"/>
            <p:cNvSpPr/>
            <p:nvPr/>
          </p:nvSpPr>
          <p:spPr>
            <a:xfrm rot="5400000" flipH="1">
              <a:off x="4856594" y="-1149947"/>
              <a:ext cx="29507" cy="29423"/>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27"/>
            <p:cNvSpPr/>
            <p:nvPr/>
          </p:nvSpPr>
          <p:spPr>
            <a:xfrm rot="5400000" flipH="1">
              <a:off x="5041626" y="-1420288"/>
              <a:ext cx="55801" cy="5597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27"/>
            <p:cNvSpPr/>
            <p:nvPr/>
          </p:nvSpPr>
          <p:spPr>
            <a:xfrm rot="5400000" flipH="1">
              <a:off x="4764776" y="-1162545"/>
              <a:ext cx="44303" cy="39822"/>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27"/>
            <p:cNvSpPr/>
            <p:nvPr/>
          </p:nvSpPr>
          <p:spPr>
            <a:xfrm rot="5400000" flipH="1">
              <a:off x="4633431" y="-2351325"/>
              <a:ext cx="17670" cy="17670"/>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27"/>
            <p:cNvSpPr/>
            <p:nvPr/>
          </p:nvSpPr>
          <p:spPr>
            <a:xfrm rot="5400000" flipH="1">
              <a:off x="4611322" y="-2628852"/>
              <a:ext cx="26632" cy="29423"/>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27"/>
            <p:cNvSpPr/>
            <p:nvPr/>
          </p:nvSpPr>
          <p:spPr>
            <a:xfrm rot="5400000" flipH="1">
              <a:off x="5013683" y="-2364387"/>
              <a:ext cx="29507" cy="26379"/>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27"/>
            <p:cNvSpPr/>
            <p:nvPr/>
          </p:nvSpPr>
          <p:spPr>
            <a:xfrm rot="5400000" flipH="1">
              <a:off x="4518235" y="-2639928"/>
              <a:ext cx="43965" cy="39822"/>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27"/>
            <p:cNvSpPr/>
            <p:nvPr/>
          </p:nvSpPr>
          <p:spPr>
            <a:xfrm rot="5400000" flipH="1">
              <a:off x="5179143" y="-1794030"/>
              <a:ext cx="43965" cy="39822"/>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44" name="Google Shape;2744;p27"/>
          <p:cNvSpPr/>
          <p:nvPr/>
        </p:nvSpPr>
        <p:spPr>
          <a:xfrm flipH="1">
            <a:off x="-13314" y="4415703"/>
            <a:ext cx="1716064" cy="727104"/>
          </a:xfrm>
          <a:custGeom>
            <a:avLst/>
            <a:gdLst/>
            <a:ahLst/>
            <a:cxnLst/>
            <a:rect l="l" t="t" r="r" b="b"/>
            <a:pathLst>
              <a:path w="15176" h="6430" extrusionOk="0">
                <a:moveTo>
                  <a:pt x="14851" y="1"/>
                </a:moveTo>
                <a:cubicBezTo>
                  <a:pt x="13065" y="1"/>
                  <a:pt x="13747" y="3704"/>
                  <a:pt x="11309" y="3704"/>
                </a:cubicBezTo>
                <a:cubicBezTo>
                  <a:pt x="10789" y="3704"/>
                  <a:pt x="10127" y="3536"/>
                  <a:pt x="9270" y="3128"/>
                </a:cubicBezTo>
                <a:cubicBezTo>
                  <a:pt x="8066" y="2566"/>
                  <a:pt x="6609" y="2262"/>
                  <a:pt x="5236" y="2262"/>
                </a:cubicBezTo>
                <a:cubicBezTo>
                  <a:pt x="2446" y="2262"/>
                  <a:pt x="1" y="3518"/>
                  <a:pt x="724" y="6429"/>
                </a:cubicBezTo>
                <a:lnTo>
                  <a:pt x="15175" y="6429"/>
                </a:lnTo>
                <a:lnTo>
                  <a:pt x="15175" y="37"/>
                </a:lnTo>
                <a:cubicBezTo>
                  <a:pt x="15059" y="13"/>
                  <a:pt x="14951" y="1"/>
                  <a:pt x="148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45" name="Google Shape;2745;p27"/>
          <p:cNvGrpSpPr/>
          <p:nvPr/>
        </p:nvGrpSpPr>
        <p:grpSpPr>
          <a:xfrm rot="-5400000">
            <a:off x="5178623" y="1191409"/>
            <a:ext cx="3985907" cy="3918269"/>
            <a:chOff x="2524675" y="238075"/>
            <a:chExt cx="1178600" cy="1158600"/>
          </a:xfrm>
        </p:grpSpPr>
        <p:sp>
          <p:nvSpPr>
            <p:cNvPr id="2746" name="Google Shape;2746;p27"/>
            <p:cNvSpPr/>
            <p:nvPr/>
          </p:nvSpPr>
          <p:spPr>
            <a:xfrm>
              <a:off x="3497400" y="667150"/>
              <a:ext cx="10425" cy="10450"/>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27"/>
            <p:cNvSpPr/>
            <p:nvPr/>
          </p:nvSpPr>
          <p:spPr>
            <a:xfrm>
              <a:off x="3513025" y="588975"/>
              <a:ext cx="18300" cy="18300"/>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27"/>
            <p:cNvSpPr/>
            <p:nvPr/>
          </p:nvSpPr>
          <p:spPr>
            <a:xfrm>
              <a:off x="3046675" y="353650"/>
              <a:ext cx="18225" cy="1822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27"/>
            <p:cNvSpPr/>
            <p:nvPr/>
          </p:nvSpPr>
          <p:spPr>
            <a:xfrm>
              <a:off x="3635525" y="746225"/>
              <a:ext cx="13900" cy="13000"/>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27"/>
            <p:cNvSpPr/>
            <p:nvPr/>
          </p:nvSpPr>
          <p:spPr>
            <a:xfrm>
              <a:off x="3680675" y="866075"/>
              <a:ext cx="6075" cy="5225"/>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27"/>
            <p:cNvSpPr/>
            <p:nvPr/>
          </p:nvSpPr>
          <p:spPr>
            <a:xfrm>
              <a:off x="3614675" y="940750"/>
              <a:ext cx="7800" cy="7825"/>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27"/>
            <p:cNvSpPr/>
            <p:nvPr/>
          </p:nvSpPr>
          <p:spPr>
            <a:xfrm>
              <a:off x="3370600" y="819175"/>
              <a:ext cx="7875" cy="7800"/>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27"/>
            <p:cNvSpPr/>
            <p:nvPr/>
          </p:nvSpPr>
          <p:spPr>
            <a:xfrm>
              <a:off x="3692825" y="971125"/>
              <a:ext cx="10450" cy="10450"/>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27"/>
            <p:cNvSpPr/>
            <p:nvPr/>
          </p:nvSpPr>
          <p:spPr>
            <a:xfrm>
              <a:off x="3678025" y="584675"/>
              <a:ext cx="11350" cy="10450"/>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27"/>
            <p:cNvSpPr/>
            <p:nvPr/>
          </p:nvSpPr>
          <p:spPr>
            <a:xfrm>
              <a:off x="3508725" y="484775"/>
              <a:ext cx="5225" cy="5225"/>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27"/>
            <p:cNvSpPr/>
            <p:nvPr/>
          </p:nvSpPr>
          <p:spPr>
            <a:xfrm>
              <a:off x="3587700" y="488250"/>
              <a:ext cx="7875" cy="8700"/>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27"/>
            <p:cNvSpPr/>
            <p:nvPr/>
          </p:nvSpPr>
          <p:spPr>
            <a:xfrm>
              <a:off x="2590675" y="721900"/>
              <a:ext cx="10450" cy="10450"/>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27"/>
            <p:cNvSpPr/>
            <p:nvPr/>
          </p:nvSpPr>
          <p:spPr>
            <a:xfrm>
              <a:off x="2643700" y="910325"/>
              <a:ext cx="7800" cy="7875"/>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27"/>
            <p:cNvSpPr/>
            <p:nvPr/>
          </p:nvSpPr>
          <p:spPr>
            <a:xfrm>
              <a:off x="2628050" y="473500"/>
              <a:ext cx="13025" cy="13925"/>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27"/>
            <p:cNvSpPr/>
            <p:nvPr/>
          </p:nvSpPr>
          <p:spPr>
            <a:xfrm>
              <a:off x="2711425" y="423125"/>
              <a:ext cx="11300" cy="10450"/>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27"/>
            <p:cNvSpPr/>
            <p:nvPr/>
          </p:nvSpPr>
          <p:spPr>
            <a:xfrm>
              <a:off x="2823450" y="422225"/>
              <a:ext cx="7875" cy="7875"/>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27"/>
            <p:cNvSpPr/>
            <p:nvPr/>
          </p:nvSpPr>
          <p:spPr>
            <a:xfrm>
              <a:off x="2628900" y="350175"/>
              <a:ext cx="24350" cy="23450"/>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27"/>
            <p:cNvSpPr/>
            <p:nvPr/>
          </p:nvSpPr>
          <p:spPr>
            <a:xfrm>
              <a:off x="2524675" y="617675"/>
              <a:ext cx="8700" cy="8725"/>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27"/>
            <p:cNvSpPr/>
            <p:nvPr/>
          </p:nvSpPr>
          <p:spPr>
            <a:xfrm>
              <a:off x="2675800" y="1010250"/>
              <a:ext cx="10450" cy="10425"/>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27"/>
            <p:cNvSpPr/>
            <p:nvPr/>
          </p:nvSpPr>
          <p:spPr>
            <a:xfrm>
              <a:off x="3659825" y="425700"/>
              <a:ext cx="15675" cy="1657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27"/>
            <p:cNvSpPr/>
            <p:nvPr/>
          </p:nvSpPr>
          <p:spPr>
            <a:xfrm>
              <a:off x="2648000" y="449175"/>
              <a:ext cx="31600" cy="26675"/>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27"/>
            <p:cNvSpPr/>
            <p:nvPr/>
          </p:nvSpPr>
          <p:spPr>
            <a:xfrm>
              <a:off x="3425350" y="388400"/>
              <a:ext cx="13000" cy="13025"/>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27"/>
            <p:cNvSpPr/>
            <p:nvPr/>
          </p:nvSpPr>
          <p:spPr>
            <a:xfrm>
              <a:off x="3446175" y="364000"/>
              <a:ext cx="30800" cy="26550"/>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27"/>
            <p:cNvSpPr/>
            <p:nvPr/>
          </p:nvSpPr>
          <p:spPr>
            <a:xfrm>
              <a:off x="3565125" y="564800"/>
              <a:ext cx="22600" cy="21175"/>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27"/>
            <p:cNvSpPr/>
            <p:nvPr/>
          </p:nvSpPr>
          <p:spPr>
            <a:xfrm>
              <a:off x="2581175" y="556825"/>
              <a:ext cx="23425" cy="20875"/>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27"/>
            <p:cNvSpPr/>
            <p:nvPr/>
          </p:nvSpPr>
          <p:spPr>
            <a:xfrm>
              <a:off x="2626325" y="995375"/>
              <a:ext cx="23450" cy="20950"/>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27"/>
            <p:cNvSpPr/>
            <p:nvPr/>
          </p:nvSpPr>
          <p:spPr>
            <a:xfrm>
              <a:off x="2681000" y="1163925"/>
              <a:ext cx="7875" cy="8700"/>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27"/>
            <p:cNvSpPr/>
            <p:nvPr/>
          </p:nvSpPr>
          <p:spPr>
            <a:xfrm>
              <a:off x="2713175" y="1264675"/>
              <a:ext cx="10450" cy="10450"/>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27"/>
            <p:cNvSpPr/>
            <p:nvPr/>
          </p:nvSpPr>
          <p:spPr>
            <a:xfrm>
              <a:off x="2663625" y="1249875"/>
              <a:ext cx="23525" cy="20875"/>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27"/>
            <p:cNvSpPr/>
            <p:nvPr/>
          </p:nvSpPr>
          <p:spPr>
            <a:xfrm>
              <a:off x="2814750" y="1231800"/>
              <a:ext cx="23500" cy="21175"/>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27"/>
            <p:cNvSpPr/>
            <p:nvPr/>
          </p:nvSpPr>
          <p:spPr>
            <a:xfrm>
              <a:off x="3113525" y="1375125"/>
              <a:ext cx="22600" cy="2155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27"/>
            <p:cNvSpPr/>
            <p:nvPr/>
          </p:nvSpPr>
          <p:spPr>
            <a:xfrm>
              <a:off x="3361900" y="880350"/>
              <a:ext cx="23500" cy="21325"/>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27"/>
            <p:cNvSpPr/>
            <p:nvPr/>
          </p:nvSpPr>
          <p:spPr>
            <a:xfrm>
              <a:off x="3550400" y="589850"/>
              <a:ext cx="13025" cy="11750"/>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27"/>
            <p:cNvSpPr/>
            <p:nvPr/>
          </p:nvSpPr>
          <p:spPr>
            <a:xfrm>
              <a:off x="2611525" y="679325"/>
              <a:ext cx="13100" cy="11750"/>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27"/>
            <p:cNvSpPr/>
            <p:nvPr/>
          </p:nvSpPr>
          <p:spPr>
            <a:xfrm>
              <a:off x="2570750" y="649975"/>
              <a:ext cx="13000" cy="1215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27"/>
            <p:cNvSpPr/>
            <p:nvPr/>
          </p:nvSpPr>
          <p:spPr>
            <a:xfrm>
              <a:off x="3485225" y="1249050"/>
              <a:ext cx="10450" cy="10425"/>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27"/>
            <p:cNvSpPr/>
            <p:nvPr/>
          </p:nvSpPr>
          <p:spPr>
            <a:xfrm>
              <a:off x="3353225" y="1236050"/>
              <a:ext cx="10450" cy="10450"/>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27"/>
            <p:cNvSpPr/>
            <p:nvPr/>
          </p:nvSpPr>
          <p:spPr>
            <a:xfrm>
              <a:off x="2971075" y="1280300"/>
              <a:ext cx="10450" cy="10450"/>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27"/>
            <p:cNvSpPr/>
            <p:nvPr/>
          </p:nvSpPr>
          <p:spPr>
            <a:xfrm>
              <a:off x="3506975" y="1206650"/>
              <a:ext cx="12175" cy="12200"/>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27"/>
            <p:cNvSpPr/>
            <p:nvPr/>
          </p:nvSpPr>
          <p:spPr>
            <a:xfrm>
              <a:off x="3465300" y="1177425"/>
              <a:ext cx="13000" cy="12125"/>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27"/>
            <p:cNvSpPr/>
            <p:nvPr/>
          </p:nvSpPr>
          <p:spPr>
            <a:xfrm>
              <a:off x="3586875" y="511650"/>
              <a:ext cx="13025" cy="11775"/>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27"/>
            <p:cNvSpPr/>
            <p:nvPr/>
          </p:nvSpPr>
          <p:spPr>
            <a:xfrm>
              <a:off x="2814750" y="337125"/>
              <a:ext cx="8725" cy="8700"/>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27"/>
            <p:cNvSpPr/>
            <p:nvPr/>
          </p:nvSpPr>
          <p:spPr>
            <a:xfrm>
              <a:off x="2886875" y="274600"/>
              <a:ext cx="16500" cy="1655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27"/>
            <p:cNvSpPr/>
            <p:nvPr/>
          </p:nvSpPr>
          <p:spPr>
            <a:xfrm>
              <a:off x="2814750" y="360550"/>
              <a:ext cx="13100" cy="11775"/>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27"/>
            <p:cNvSpPr/>
            <p:nvPr/>
          </p:nvSpPr>
          <p:spPr>
            <a:xfrm>
              <a:off x="3173475" y="406600"/>
              <a:ext cx="5225" cy="5225"/>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27"/>
            <p:cNvSpPr/>
            <p:nvPr/>
          </p:nvSpPr>
          <p:spPr>
            <a:xfrm>
              <a:off x="3332375" y="290225"/>
              <a:ext cx="5225" cy="5225"/>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27"/>
            <p:cNvSpPr/>
            <p:nvPr/>
          </p:nvSpPr>
          <p:spPr>
            <a:xfrm>
              <a:off x="3252475" y="410075"/>
              <a:ext cx="7875" cy="8700"/>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27"/>
            <p:cNvSpPr/>
            <p:nvPr/>
          </p:nvSpPr>
          <p:spPr>
            <a:xfrm>
              <a:off x="3174300" y="291125"/>
              <a:ext cx="8725" cy="7800"/>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27"/>
            <p:cNvSpPr/>
            <p:nvPr/>
          </p:nvSpPr>
          <p:spPr>
            <a:xfrm>
              <a:off x="3251650" y="433500"/>
              <a:ext cx="13000" cy="11775"/>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27"/>
            <p:cNvSpPr/>
            <p:nvPr/>
          </p:nvSpPr>
          <p:spPr>
            <a:xfrm>
              <a:off x="3001525" y="238075"/>
              <a:ext cx="13000" cy="11775"/>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27"/>
            <p:cNvSpPr/>
            <p:nvPr/>
          </p:nvSpPr>
          <p:spPr>
            <a:xfrm>
              <a:off x="3329800" y="871425"/>
              <a:ext cx="13025" cy="11975"/>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27"/>
            <p:cNvSpPr/>
            <p:nvPr/>
          </p:nvSpPr>
          <p:spPr>
            <a:xfrm>
              <a:off x="3656350" y="710775"/>
              <a:ext cx="13025" cy="1215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27"/>
            <p:cNvSpPr/>
            <p:nvPr/>
          </p:nvSpPr>
          <p:spPr>
            <a:xfrm>
              <a:off x="3354950" y="914000"/>
              <a:ext cx="12200" cy="1215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27"/>
            <p:cNvSpPr/>
            <p:nvPr/>
          </p:nvSpPr>
          <p:spPr>
            <a:xfrm>
              <a:off x="3649400" y="838225"/>
              <a:ext cx="13025" cy="11775"/>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Background 1">
  <p:cSld name="CUSTOM_17">
    <p:spTree>
      <p:nvGrpSpPr>
        <p:cNvPr id="1" name="Shape 2800"/>
        <p:cNvGrpSpPr/>
        <p:nvPr/>
      </p:nvGrpSpPr>
      <p:grpSpPr>
        <a:xfrm>
          <a:off x="0" y="0"/>
          <a:ext cx="0" cy="0"/>
          <a:chOff x="0" y="0"/>
          <a:chExt cx="0" cy="0"/>
        </a:xfrm>
      </p:grpSpPr>
      <p:sp>
        <p:nvSpPr>
          <p:cNvPr id="2801" name="Google Shape;2801;p28"/>
          <p:cNvSpPr/>
          <p:nvPr/>
        </p:nvSpPr>
        <p:spPr>
          <a:xfrm flipH="1">
            <a:off x="6722555" y="0"/>
            <a:ext cx="2421450" cy="1619240"/>
          </a:xfrm>
          <a:custGeom>
            <a:avLst/>
            <a:gdLst/>
            <a:ahLst/>
            <a:cxnLst/>
            <a:rect l="l" t="t" r="r" b="b"/>
            <a:pathLst>
              <a:path w="25325" h="16935" extrusionOk="0">
                <a:moveTo>
                  <a:pt x="1" y="0"/>
                </a:moveTo>
                <a:lnTo>
                  <a:pt x="1" y="16536"/>
                </a:lnTo>
                <a:cubicBezTo>
                  <a:pt x="809" y="16817"/>
                  <a:pt x="1503" y="16935"/>
                  <a:pt x="2110" y="16935"/>
                </a:cubicBezTo>
                <a:cubicBezTo>
                  <a:pt x="5299" y="16935"/>
                  <a:pt x="6085" y="13681"/>
                  <a:pt x="8364" y="13681"/>
                </a:cubicBezTo>
                <a:cubicBezTo>
                  <a:pt x="8710" y="13681"/>
                  <a:pt x="9091" y="13756"/>
                  <a:pt x="9519" y="13929"/>
                </a:cubicBezTo>
                <a:cubicBezTo>
                  <a:pt x="10552" y="14339"/>
                  <a:pt x="11392" y="14518"/>
                  <a:pt x="12083" y="14518"/>
                </a:cubicBezTo>
                <a:cubicBezTo>
                  <a:pt x="16729" y="14518"/>
                  <a:pt x="14586" y="6431"/>
                  <a:pt x="18874" y="6431"/>
                </a:cubicBezTo>
                <a:cubicBezTo>
                  <a:pt x="19024" y="6431"/>
                  <a:pt x="19183" y="6441"/>
                  <a:pt x="19349" y="6462"/>
                </a:cubicBezTo>
                <a:cubicBezTo>
                  <a:pt x="19633" y="6495"/>
                  <a:pt x="19899" y="6510"/>
                  <a:pt x="20148" y="6510"/>
                </a:cubicBezTo>
                <a:cubicBezTo>
                  <a:pt x="24889" y="6510"/>
                  <a:pt x="23476" y="824"/>
                  <a:pt x="25325" y="0"/>
                </a:cubicBez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28"/>
          <p:cNvSpPr/>
          <p:nvPr/>
        </p:nvSpPr>
        <p:spPr>
          <a:xfrm rot="10800000" flipH="1">
            <a:off x="7105633" y="5"/>
            <a:ext cx="2038372" cy="1475619"/>
          </a:xfrm>
          <a:custGeom>
            <a:avLst/>
            <a:gdLst/>
            <a:ahLst/>
            <a:cxnLst/>
            <a:rect l="l" t="t" r="r" b="b"/>
            <a:pathLst>
              <a:path w="26333" h="19063" extrusionOk="0">
                <a:moveTo>
                  <a:pt x="25412" y="1"/>
                </a:moveTo>
                <a:cubicBezTo>
                  <a:pt x="22359" y="1"/>
                  <a:pt x="24734" y="5340"/>
                  <a:pt x="22109" y="5340"/>
                </a:cubicBezTo>
                <a:cubicBezTo>
                  <a:pt x="21690" y="5340"/>
                  <a:pt x="21144" y="5204"/>
                  <a:pt x="20427" y="4888"/>
                </a:cubicBezTo>
                <a:cubicBezTo>
                  <a:pt x="20150" y="4767"/>
                  <a:pt x="19905" y="4714"/>
                  <a:pt x="19685" y="4714"/>
                </a:cubicBezTo>
                <a:cubicBezTo>
                  <a:pt x="17927" y="4714"/>
                  <a:pt x="17797" y="8159"/>
                  <a:pt x="15642" y="8159"/>
                </a:cubicBezTo>
                <a:cubicBezTo>
                  <a:pt x="15202" y="8159"/>
                  <a:pt x="14676" y="8015"/>
                  <a:pt x="14035" y="7667"/>
                </a:cubicBezTo>
                <a:cubicBezTo>
                  <a:pt x="13530" y="7403"/>
                  <a:pt x="13035" y="7288"/>
                  <a:pt x="12567" y="7288"/>
                </a:cubicBezTo>
                <a:cubicBezTo>
                  <a:pt x="11003" y="7288"/>
                  <a:pt x="9742" y="8571"/>
                  <a:pt x="9449" y="9855"/>
                </a:cubicBezTo>
                <a:cubicBezTo>
                  <a:pt x="8824" y="12425"/>
                  <a:pt x="7573" y="14510"/>
                  <a:pt x="6287" y="14649"/>
                </a:cubicBezTo>
                <a:cubicBezTo>
                  <a:pt x="2813" y="15032"/>
                  <a:pt x="0" y="15830"/>
                  <a:pt x="0" y="19062"/>
                </a:cubicBezTo>
                <a:lnTo>
                  <a:pt x="26333" y="19062"/>
                </a:lnTo>
                <a:lnTo>
                  <a:pt x="26333" y="128"/>
                </a:lnTo>
                <a:cubicBezTo>
                  <a:pt x="25981" y="41"/>
                  <a:pt x="25676" y="1"/>
                  <a:pt x="25412" y="1"/>
                </a:cubicBezTo>
                <a:close/>
              </a:path>
            </a:pathLst>
          </a:custGeom>
          <a:solidFill>
            <a:srgbClr val="51B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28"/>
          <p:cNvSpPr/>
          <p:nvPr/>
        </p:nvSpPr>
        <p:spPr>
          <a:xfrm>
            <a:off x="7731266" y="0"/>
            <a:ext cx="1398984" cy="543375"/>
          </a:xfrm>
          <a:custGeom>
            <a:avLst/>
            <a:gdLst/>
            <a:ahLst/>
            <a:cxnLst/>
            <a:rect l="l" t="t" r="r" b="b"/>
            <a:pathLst>
              <a:path w="25360" h="9850" extrusionOk="0">
                <a:moveTo>
                  <a:pt x="0" y="0"/>
                </a:moveTo>
                <a:cubicBezTo>
                  <a:pt x="710" y="2250"/>
                  <a:pt x="1522" y="3945"/>
                  <a:pt x="3789" y="3945"/>
                </a:cubicBezTo>
                <a:cubicBezTo>
                  <a:pt x="4182" y="3945"/>
                  <a:pt x="4620" y="3894"/>
                  <a:pt x="5108" y="3786"/>
                </a:cubicBezTo>
                <a:cubicBezTo>
                  <a:pt x="5297" y="3744"/>
                  <a:pt x="5474" y="3725"/>
                  <a:pt x="5643" y="3725"/>
                </a:cubicBezTo>
                <a:cubicBezTo>
                  <a:pt x="8212" y="3725"/>
                  <a:pt x="8708" y="8194"/>
                  <a:pt x="12434" y="8194"/>
                </a:cubicBezTo>
                <a:cubicBezTo>
                  <a:pt x="13207" y="8194"/>
                  <a:pt x="14118" y="8001"/>
                  <a:pt x="15216" y="7537"/>
                </a:cubicBezTo>
                <a:cubicBezTo>
                  <a:pt x="16209" y="7117"/>
                  <a:pt x="16981" y="6948"/>
                  <a:pt x="17615" y="6948"/>
                </a:cubicBezTo>
                <a:cubicBezTo>
                  <a:pt x="20241" y="6948"/>
                  <a:pt x="20510" y="9850"/>
                  <a:pt x="24406" y="9850"/>
                </a:cubicBezTo>
                <a:cubicBezTo>
                  <a:pt x="24702" y="9850"/>
                  <a:pt x="25019" y="9833"/>
                  <a:pt x="25360" y="9797"/>
                </a:cubicBezTo>
                <a:lnTo>
                  <a:pt x="25360" y="0"/>
                </a:ln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4" name="Google Shape;2804;p28"/>
          <p:cNvGrpSpPr/>
          <p:nvPr/>
        </p:nvGrpSpPr>
        <p:grpSpPr>
          <a:xfrm rot="10800000" flipH="1">
            <a:off x="-16" y="8"/>
            <a:ext cx="3840097" cy="2558635"/>
            <a:chOff x="235225" y="2771600"/>
            <a:chExt cx="3133750" cy="2088000"/>
          </a:xfrm>
        </p:grpSpPr>
        <p:sp>
          <p:nvSpPr>
            <p:cNvPr id="2805" name="Google Shape;2805;p28"/>
            <p:cNvSpPr/>
            <p:nvPr/>
          </p:nvSpPr>
          <p:spPr>
            <a:xfrm>
              <a:off x="2616250" y="4833875"/>
              <a:ext cx="390300" cy="25725"/>
            </a:xfrm>
            <a:custGeom>
              <a:avLst/>
              <a:gdLst/>
              <a:ahLst/>
              <a:cxnLst/>
              <a:rect l="l" t="t" r="r" b="b"/>
              <a:pathLst>
                <a:path w="15612" h="1029" extrusionOk="0">
                  <a:moveTo>
                    <a:pt x="7918" y="0"/>
                  </a:moveTo>
                  <a:cubicBezTo>
                    <a:pt x="6022" y="0"/>
                    <a:pt x="4126" y="195"/>
                    <a:pt x="2230" y="583"/>
                  </a:cubicBezTo>
                  <a:cubicBezTo>
                    <a:pt x="1445" y="699"/>
                    <a:pt x="776" y="922"/>
                    <a:pt x="0" y="1029"/>
                  </a:cubicBezTo>
                  <a:lnTo>
                    <a:pt x="15612" y="1029"/>
                  </a:lnTo>
                  <a:cubicBezTo>
                    <a:pt x="14943" y="806"/>
                    <a:pt x="14274" y="699"/>
                    <a:pt x="13605" y="583"/>
                  </a:cubicBezTo>
                  <a:cubicBezTo>
                    <a:pt x="11709" y="195"/>
                    <a:pt x="9813" y="0"/>
                    <a:pt x="7918" y="0"/>
                  </a:cubicBez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28"/>
            <p:cNvSpPr/>
            <p:nvPr/>
          </p:nvSpPr>
          <p:spPr>
            <a:xfrm>
              <a:off x="235225" y="3025200"/>
              <a:ext cx="1299375" cy="1834400"/>
            </a:xfrm>
            <a:custGeom>
              <a:avLst/>
              <a:gdLst/>
              <a:ahLst/>
              <a:cxnLst/>
              <a:rect l="l" t="t" r="r" b="b"/>
              <a:pathLst>
                <a:path w="51975" h="73376" extrusionOk="0">
                  <a:moveTo>
                    <a:pt x="116" y="0"/>
                  </a:moveTo>
                  <a:lnTo>
                    <a:pt x="116" y="73376"/>
                  </a:lnTo>
                  <a:lnTo>
                    <a:pt x="51974" y="73376"/>
                  </a:lnTo>
                  <a:cubicBezTo>
                    <a:pt x="50297" y="72930"/>
                    <a:pt x="48629" y="72376"/>
                    <a:pt x="47067" y="71814"/>
                  </a:cubicBezTo>
                  <a:cubicBezTo>
                    <a:pt x="43945" y="70922"/>
                    <a:pt x="40823" y="69584"/>
                    <a:pt x="38592" y="67247"/>
                  </a:cubicBezTo>
                  <a:cubicBezTo>
                    <a:pt x="36469" y="64901"/>
                    <a:pt x="34462" y="62340"/>
                    <a:pt x="31679" y="60779"/>
                  </a:cubicBezTo>
                  <a:cubicBezTo>
                    <a:pt x="28110" y="58879"/>
                    <a:pt x="24203" y="58772"/>
                    <a:pt x="20411" y="57987"/>
                  </a:cubicBezTo>
                  <a:cubicBezTo>
                    <a:pt x="16843" y="57318"/>
                    <a:pt x="13498" y="56203"/>
                    <a:pt x="10598" y="53972"/>
                  </a:cubicBezTo>
                  <a:cubicBezTo>
                    <a:pt x="4246" y="49066"/>
                    <a:pt x="1231" y="41706"/>
                    <a:pt x="562" y="33900"/>
                  </a:cubicBezTo>
                  <a:cubicBezTo>
                    <a:pt x="0" y="26094"/>
                    <a:pt x="2462" y="18511"/>
                    <a:pt x="2239" y="10705"/>
                  </a:cubicBezTo>
                  <a:cubicBezTo>
                    <a:pt x="2239" y="7137"/>
                    <a:pt x="1677" y="3461"/>
                    <a:pt x="232" y="223"/>
                  </a:cubicBezTo>
                  <a:cubicBezTo>
                    <a:pt x="232" y="223"/>
                    <a:pt x="116" y="116"/>
                    <a:pt x="116" y="0"/>
                  </a:cubicBez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28"/>
            <p:cNvSpPr/>
            <p:nvPr/>
          </p:nvSpPr>
          <p:spPr>
            <a:xfrm>
              <a:off x="238125" y="2771600"/>
              <a:ext cx="3130850" cy="2088000"/>
            </a:xfrm>
            <a:custGeom>
              <a:avLst/>
              <a:gdLst/>
              <a:ahLst/>
              <a:cxnLst/>
              <a:rect l="l" t="t" r="r" b="b"/>
              <a:pathLst>
                <a:path w="125234" h="83520" extrusionOk="0">
                  <a:moveTo>
                    <a:pt x="0" y="1"/>
                  </a:moveTo>
                  <a:lnTo>
                    <a:pt x="0" y="6915"/>
                  </a:lnTo>
                  <a:cubicBezTo>
                    <a:pt x="1900" y="9591"/>
                    <a:pt x="3122" y="12713"/>
                    <a:pt x="3684" y="15943"/>
                  </a:cubicBezTo>
                  <a:cubicBezTo>
                    <a:pt x="4684" y="22527"/>
                    <a:pt x="3345" y="28878"/>
                    <a:pt x="2569" y="35346"/>
                  </a:cubicBezTo>
                  <a:cubicBezTo>
                    <a:pt x="1784" y="42483"/>
                    <a:pt x="2453" y="50066"/>
                    <a:pt x="5799" y="56534"/>
                  </a:cubicBezTo>
                  <a:cubicBezTo>
                    <a:pt x="7583" y="59879"/>
                    <a:pt x="9929" y="62894"/>
                    <a:pt x="13275" y="64785"/>
                  </a:cubicBezTo>
                  <a:cubicBezTo>
                    <a:pt x="16174" y="66463"/>
                    <a:pt x="19519" y="67239"/>
                    <a:pt x="22865" y="67801"/>
                  </a:cubicBezTo>
                  <a:cubicBezTo>
                    <a:pt x="26433" y="68247"/>
                    <a:pt x="29886" y="68800"/>
                    <a:pt x="32901" y="70807"/>
                  </a:cubicBezTo>
                  <a:cubicBezTo>
                    <a:pt x="35907" y="72814"/>
                    <a:pt x="38137" y="75830"/>
                    <a:pt x="41260" y="77721"/>
                  </a:cubicBezTo>
                  <a:cubicBezTo>
                    <a:pt x="44828" y="79844"/>
                    <a:pt x="49182" y="80736"/>
                    <a:pt x="53080" y="81851"/>
                  </a:cubicBezTo>
                  <a:cubicBezTo>
                    <a:pt x="55203" y="82405"/>
                    <a:pt x="57434" y="82967"/>
                    <a:pt x="59548" y="83520"/>
                  </a:cubicBezTo>
                  <a:lnTo>
                    <a:pt x="86311" y="83520"/>
                  </a:lnTo>
                  <a:cubicBezTo>
                    <a:pt x="89880" y="82851"/>
                    <a:pt x="93341" y="81958"/>
                    <a:pt x="96909" y="81289"/>
                  </a:cubicBezTo>
                  <a:cubicBezTo>
                    <a:pt x="98997" y="80874"/>
                    <a:pt x="101118" y="80647"/>
                    <a:pt x="103238" y="80647"/>
                  </a:cubicBezTo>
                  <a:cubicBezTo>
                    <a:pt x="105077" y="80647"/>
                    <a:pt x="106915" y="80818"/>
                    <a:pt x="108730" y="81182"/>
                  </a:cubicBezTo>
                  <a:cubicBezTo>
                    <a:pt x="111183" y="81735"/>
                    <a:pt x="113413" y="82520"/>
                    <a:pt x="115751" y="83520"/>
                  </a:cubicBezTo>
                  <a:lnTo>
                    <a:pt x="125234" y="83520"/>
                  </a:lnTo>
                  <a:cubicBezTo>
                    <a:pt x="124342" y="82744"/>
                    <a:pt x="123449" y="82074"/>
                    <a:pt x="122557" y="81405"/>
                  </a:cubicBezTo>
                  <a:cubicBezTo>
                    <a:pt x="115864" y="76771"/>
                    <a:pt x="107818" y="74901"/>
                    <a:pt x="99819" y="74901"/>
                  </a:cubicBezTo>
                  <a:cubicBezTo>
                    <a:pt x="95685" y="74901"/>
                    <a:pt x="91564" y="75400"/>
                    <a:pt x="87649" y="76276"/>
                  </a:cubicBezTo>
                  <a:cubicBezTo>
                    <a:pt x="83004" y="77261"/>
                    <a:pt x="78181" y="79000"/>
                    <a:pt x="73516" y="79000"/>
                  </a:cubicBezTo>
                  <a:cubicBezTo>
                    <a:pt x="70791" y="79000"/>
                    <a:pt x="68120" y="78406"/>
                    <a:pt x="65570" y="76722"/>
                  </a:cubicBezTo>
                  <a:cubicBezTo>
                    <a:pt x="62563" y="74599"/>
                    <a:pt x="60556" y="71253"/>
                    <a:pt x="57880" y="68693"/>
                  </a:cubicBezTo>
                  <a:cubicBezTo>
                    <a:pt x="54980" y="65901"/>
                    <a:pt x="51635" y="64232"/>
                    <a:pt x="47844" y="63447"/>
                  </a:cubicBezTo>
                  <a:cubicBezTo>
                    <a:pt x="44235" y="62797"/>
                    <a:pt x="40508" y="62755"/>
                    <a:pt x="36769" y="62755"/>
                  </a:cubicBezTo>
                  <a:cubicBezTo>
                    <a:pt x="36218" y="62755"/>
                    <a:pt x="35666" y="62756"/>
                    <a:pt x="35115" y="62756"/>
                  </a:cubicBezTo>
                  <a:cubicBezTo>
                    <a:pt x="29809" y="62756"/>
                    <a:pt x="24510" y="62672"/>
                    <a:pt x="19519" y="60887"/>
                  </a:cubicBezTo>
                  <a:cubicBezTo>
                    <a:pt x="9367" y="57203"/>
                    <a:pt x="5915" y="47505"/>
                    <a:pt x="7253" y="36131"/>
                  </a:cubicBezTo>
                  <a:cubicBezTo>
                    <a:pt x="8698" y="24311"/>
                    <a:pt x="11374" y="14498"/>
                    <a:pt x="3791" y="4568"/>
                  </a:cubicBezTo>
                  <a:cubicBezTo>
                    <a:pt x="2676" y="3123"/>
                    <a:pt x="1338" y="1562"/>
                    <a:pt x="0" y="1"/>
                  </a:cubicBezTo>
                  <a:close/>
                </a:path>
              </a:pathLst>
            </a:custGeom>
            <a:solidFill>
              <a:srgbClr val="51B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28"/>
            <p:cNvSpPr/>
            <p:nvPr/>
          </p:nvSpPr>
          <p:spPr>
            <a:xfrm>
              <a:off x="2395900" y="4787775"/>
              <a:ext cx="736000" cy="71825"/>
            </a:xfrm>
            <a:custGeom>
              <a:avLst/>
              <a:gdLst/>
              <a:ahLst/>
              <a:cxnLst/>
              <a:rect l="l" t="t" r="r" b="b"/>
              <a:pathLst>
                <a:path w="29440" h="2873" extrusionOk="0">
                  <a:moveTo>
                    <a:pt x="16927" y="0"/>
                  </a:moveTo>
                  <a:cubicBezTo>
                    <a:pt x="14807" y="0"/>
                    <a:pt x="12686" y="227"/>
                    <a:pt x="10598" y="642"/>
                  </a:cubicBezTo>
                  <a:cubicBezTo>
                    <a:pt x="7030" y="1311"/>
                    <a:pt x="3569" y="2204"/>
                    <a:pt x="0" y="2873"/>
                  </a:cubicBezTo>
                  <a:lnTo>
                    <a:pt x="8814" y="2873"/>
                  </a:lnTo>
                  <a:cubicBezTo>
                    <a:pt x="9590" y="2766"/>
                    <a:pt x="10259" y="2543"/>
                    <a:pt x="11044" y="2427"/>
                  </a:cubicBezTo>
                  <a:cubicBezTo>
                    <a:pt x="12940" y="2039"/>
                    <a:pt x="14836" y="1844"/>
                    <a:pt x="16732" y="1844"/>
                  </a:cubicBezTo>
                  <a:cubicBezTo>
                    <a:pt x="18627" y="1844"/>
                    <a:pt x="20523" y="2039"/>
                    <a:pt x="22419" y="2427"/>
                  </a:cubicBezTo>
                  <a:cubicBezTo>
                    <a:pt x="23088" y="2543"/>
                    <a:pt x="23757" y="2650"/>
                    <a:pt x="24426" y="2873"/>
                  </a:cubicBezTo>
                  <a:lnTo>
                    <a:pt x="29440" y="2873"/>
                  </a:lnTo>
                  <a:cubicBezTo>
                    <a:pt x="27102" y="1873"/>
                    <a:pt x="24872" y="1088"/>
                    <a:pt x="22419" y="535"/>
                  </a:cubicBezTo>
                  <a:cubicBezTo>
                    <a:pt x="20604" y="171"/>
                    <a:pt x="18766" y="0"/>
                    <a:pt x="16927" y="0"/>
                  </a:cubicBez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28"/>
            <p:cNvSpPr/>
            <p:nvPr/>
          </p:nvSpPr>
          <p:spPr>
            <a:xfrm>
              <a:off x="235225" y="2944450"/>
              <a:ext cx="1491600" cy="1915150"/>
            </a:xfrm>
            <a:custGeom>
              <a:avLst/>
              <a:gdLst/>
              <a:ahLst/>
              <a:cxnLst/>
              <a:rect l="l" t="t" r="r" b="b"/>
              <a:pathLst>
                <a:path w="59664" h="76606" extrusionOk="0">
                  <a:moveTo>
                    <a:pt x="116" y="1"/>
                  </a:moveTo>
                  <a:lnTo>
                    <a:pt x="116" y="3230"/>
                  </a:lnTo>
                  <a:cubicBezTo>
                    <a:pt x="116" y="3346"/>
                    <a:pt x="232" y="3453"/>
                    <a:pt x="232" y="3453"/>
                  </a:cubicBezTo>
                  <a:cubicBezTo>
                    <a:pt x="1677" y="6691"/>
                    <a:pt x="2239" y="10367"/>
                    <a:pt x="2239" y="13935"/>
                  </a:cubicBezTo>
                  <a:cubicBezTo>
                    <a:pt x="2462" y="21741"/>
                    <a:pt x="0" y="29324"/>
                    <a:pt x="562" y="37130"/>
                  </a:cubicBezTo>
                  <a:cubicBezTo>
                    <a:pt x="1231" y="44936"/>
                    <a:pt x="4246" y="52296"/>
                    <a:pt x="10598" y="57202"/>
                  </a:cubicBezTo>
                  <a:cubicBezTo>
                    <a:pt x="13498" y="59433"/>
                    <a:pt x="16843" y="60548"/>
                    <a:pt x="20411" y="61217"/>
                  </a:cubicBezTo>
                  <a:cubicBezTo>
                    <a:pt x="24203" y="62002"/>
                    <a:pt x="28110" y="62109"/>
                    <a:pt x="31679" y="64009"/>
                  </a:cubicBezTo>
                  <a:cubicBezTo>
                    <a:pt x="34462" y="65570"/>
                    <a:pt x="36469" y="68131"/>
                    <a:pt x="38592" y="70477"/>
                  </a:cubicBezTo>
                  <a:cubicBezTo>
                    <a:pt x="40823" y="72814"/>
                    <a:pt x="43945" y="74152"/>
                    <a:pt x="47067" y="75044"/>
                  </a:cubicBezTo>
                  <a:cubicBezTo>
                    <a:pt x="48629" y="75606"/>
                    <a:pt x="50297" y="76160"/>
                    <a:pt x="51974" y="76606"/>
                  </a:cubicBezTo>
                  <a:lnTo>
                    <a:pt x="59664" y="76606"/>
                  </a:lnTo>
                  <a:cubicBezTo>
                    <a:pt x="57550" y="76053"/>
                    <a:pt x="55319" y="75491"/>
                    <a:pt x="53196" y="74937"/>
                  </a:cubicBezTo>
                  <a:cubicBezTo>
                    <a:pt x="49298" y="73822"/>
                    <a:pt x="44944" y="72930"/>
                    <a:pt x="41376" y="70807"/>
                  </a:cubicBezTo>
                  <a:cubicBezTo>
                    <a:pt x="38253" y="68916"/>
                    <a:pt x="36023" y="65900"/>
                    <a:pt x="33017" y="63893"/>
                  </a:cubicBezTo>
                  <a:cubicBezTo>
                    <a:pt x="30002" y="61886"/>
                    <a:pt x="26549" y="61333"/>
                    <a:pt x="22981" y="60887"/>
                  </a:cubicBezTo>
                  <a:cubicBezTo>
                    <a:pt x="19635" y="60325"/>
                    <a:pt x="16290" y="59549"/>
                    <a:pt x="13391" y="57871"/>
                  </a:cubicBezTo>
                  <a:cubicBezTo>
                    <a:pt x="10045" y="55980"/>
                    <a:pt x="7699" y="52965"/>
                    <a:pt x="5915" y="49620"/>
                  </a:cubicBezTo>
                  <a:cubicBezTo>
                    <a:pt x="2569" y="43152"/>
                    <a:pt x="1900" y="35569"/>
                    <a:pt x="2685" y="28432"/>
                  </a:cubicBezTo>
                  <a:cubicBezTo>
                    <a:pt x="3461" y="21964"/>
                    <a:pt x="4800" y="15613"/>
                    <a:pt x="3800" y="9029"/>
                  </a:cubicBezTo>
                  <a:cubicBezTo>
                    <a:pt x="3238" y="5799"/>
                    <a:pt x="2016" y="2677"/>
                    <a:pt x="116"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10" name="Google Shape;2810;p28"/>
          <p:cNvGrpSpPr/>
          <p:nvPr/>
        </p:nvGrpSpPr>
        <p:grpSpPr>
          <a:xfrm flipH="1">
            <a:off x="5158074" y="9"/>
            <a:ext cx="3985907" cy="3918269"/>
            <a:chOff x="2524675" y="238075"/>
            <a:chExt cx="1178600" cy="1158600"/>
          </a:xfrm>
        </p:grpSpPr>
        <p:sp>
          <p:nvSpPr>
            <p:cNvPr id="2811" name="Google Shape;2811;p28"/>
            <p:cNvSpPr/>
            <p:nvPr/>
          </p:nvSpPr>
          <p:spPr>
            <a:xfrm>
              <a:off x="3497400" y="667150"/>
              <a:ext cx="10425" cy="10450"/>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28"/>
            <p:cNvSpPr/>
            <p:nvPr/>
          </p:nvSpPr>
          <p:spPr>
            <a:xfrm>
              <a:off x="3513025" y="588975"/>
              <a:ext cx="18300" cy="18300"/>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28"/>
            <p:cNvSpPr/>
            <p:nvPr/>
          </p:nvSpPr>
          <p:spPr>
            <a:xfrm>
              <a:off x="3046675" y="353650"/>
              <a:ext cx="18225" cy="1822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28"/>
            <p:cNvSpPr/>
            <p:nvPr/>
          </p:nvSpPr>
          <p:spPr>
            <a:xfrm>
              <a:off x="3635525" y="746225"/>
              <a:ext cx="13900" cy="13000"/>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28"/>
            <p:cNvSpPr/>
            <p:nvPr/>
          </p:nvSpPr>
          <p:spPr>
            <a:xfrm>
              <a:off x="3680675" y="866075"/>
              <a:ext cx="6075" cy="5225"/>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28"/>
            <p:cNvSpPr/>
            <p:nvPr/>
          </p:nvSpPr>
          <p:spPr>
            <a:xfrm>
              <a:off x="3614675" y="940750"/>
              <a:ext cx="7800" cy="7825"/>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28"/>
            <p:cNvSpPr/>
            <p:nvPr/>
          </p:nvSpPr>
          <p:spPr>
            <a:xfrm>
              <a:off x="3370600" y="819175"/>
              <a:ext cx="7875" cy="7800"/>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28"/>
            <p:cNvSpPr/>
            <p:nvPr/>
          </p:nvSpPr>
          <p:spPr>
            <a:xfrm>
              <a:off x="3692825" y="971125"/>
              <a:ext cx="10450" cy="10450"/>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28"/>
            <p:cNvSpPr/>
            <p:nvPr/>
          </p:nvSpPr>
          <p:spPr>
            <a:xfrm>
              <a:off x="3678025" y="584675"/>
              <a:ext cx="11350" cy="10450"/>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28"/>
            <p:cNvSpPr/>
            <p:nvPr/>
          </p:nvSpPr>
          <p:spPr>
            <a:xfrm>
              <a:off x="3508725" y="484775"/>
              <a:ext cx="5225" cy="5225"/>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28"/>
            <p:cNvSpPr/>
            <p:nvPr/>
          </p:nvSpPr>
          <p:spPr>
            <a:xfrm>
              <a:off x="3587700" y="488250"/>
              <a:ext cx="7875" cy="8700"/>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28"/>
            <p:cNvSpPr/>
            <p:nvPr/>
          </p:nvSpPr>
          <p:spPr>
            <a:xfrm>
              <a:off x="2590675" y="721900"/>
              <a:ext cx="10450" cy="10450"/>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28"/>
            <p:cNvSpPr/>
            <p:nvPr/>
          </p:nvSpPr>
          <p:spPr>
            <a:xfrm>
              <a:off x="2643700" y="910325"/>
              <a:ext cx="7800" cy="7875"/>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28"/>
            <p:cNvSpPr/>
            <p:nvPr/>
          </p:nvSpPr>
          <p:spPr>
            <a:xfrm>
              <a:off x="2628050" y="473500"/>
              <a:ext cx="13025" cy="13925"/>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28"/>
            <p:cNvSpPr/>
            <p:nvPr/>
          </p:nvSpPr>
          <p:spPr>
            <a:xfrm>
              <a:off x="2711425" y="423125"/>
              <a:ext cx="11300" cy="10450"/>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28"/>
            <p:cNvSpPr/>
            <p:nvPr/>
          </p:nvSpPr>
          <p:spPr>
            <a:xfrm>
              <a:off x="2823450" y="422225"/>
              <a:ext cx="7875" cy="7875"/>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28"/>
            <p:cNvSpPr/>
            <p:nvPr/>
          </p:nvSpPr>
          <p:spPr>
            <a:xfrm>
              <a:off x="2628900" y="350175"/>
              <a:ext cx="24350" cy="23450"/>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28"/>
            <p:cNvSpPr/>
            <p:nvPr/>
          </p:nvSpPr>
          <p:spPr>
            <a:xfrm>
              <a:off x="2524675" y="617675"/>
              <a:ext cx="8700" cy="8725"/>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28"/>
            <p:cNvSpPr/>
            <p:nvPr/>
          </p:nvSpPr>
          <p:spPr>
            <a:xfrm>
              <a:off x="2675800" y="1010250"/>
              <a:ext cx="10450" cy="10425"/>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28"/>
            <p:cNvSpPr/>
            <p:nvPr/>
          </p:nvSpPr>
          <p:spPr>
            <a:xfrm>
              <a:off x="3659825" y="425700"/>
              <a:ext cx="15675" cy="1657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28"/>
            <p:cNvSpPr/>
            <p:nvPr/>
          </p:nvSpPr>
          <p:spPr>
            <a:xfrm>
              <a:off x="2648000" y="449175"/>
              <a:ext cx="31600" cy="26675"/>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28"/>
            <p:cNvSpPr/>
            <p:nvPr/>
          </p:nvSpPr>
          <p:spPr>
            <a:xfrm>
              <a:off x="3425350" y="388400"/>
              <a:ext cx="13000" cy="13025"/>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28"/>
            <p:cNvSpPr/>
            <p:nvPr/>
          </p:nvSpPr>
          <p:spPr>
            <a:xfrm>
              <a:off x="3446175" y="364000"/>
              <a:ext cx="30800" cy="26550"/>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28"/>
            <p:cNvSpPr/>
            <p:nvPr/>
          </p:nvSpPr>
          <p:spPr>
            <a:xfrm>
              <a:off x="3565125" y="564800"/>
              <a:ext cx="22600" cy="21175"/>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28"/>
            <p:cNvSpPr/>
            <p:nvPr/>
          </p:nvSpPr>
          <p:spPr>
            <a:xfrm>
              <a:off x="2581175" y="556825"/>
              <a:ext cx="23425" cy="20875"/>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28"/>
            <p:cNvSpPr/>
            <p:nvPr/>
          </p:nvSpPr>
          <p:spPr>
            <a:xfrm>
              <a:off x="2626325" y="995375"/>
              <a:ext cx="23450" cy="20950"/>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28"/>
            <p:cNvSpPr/>
            <p:nvPr/>
          </p:nvSpPr>
          <p:spPr>
            <a:xfrm>
              <a:off x="2681000" y="1163925"/>
              <a:ext cx="7875" cy="8700"/>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28"/>
            <p:cNvSpPr/>
            <p:nvPr/>
          </p:nvSpPr>
          <p:spPr>
            <a:xfrm>
              <a:off x="2713175" y="1264675"/>
              <a:ext cx="10450" cy="10450"/>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28"/>
            <p:cNvSpPr/>
            <p:nvPr/>
          </p:nvSpPr>
          <p:spPr>
            <a:xfrm>
              <a:off x="2663625" y="1249875"/>
              <a:ext cx="23525" cy="20875"/>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28"/>
            <p:cNvSpPr/>
            <p:nvPr/>
          </p:nvSpPr>
          <p:spPr>
            <a:xfrm>
              <a:off x="2814750" y="1231800"/>
              <a:ext cx="23500" cy="21175"/>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28"/>
            <p:cNvSpPr/>
            <p:nvPr/>
          </p:nvSpPr>
          <p:spPr>
            <a:xfrm>
              <a:off x="3113525" y="1375125"/>
              <a:ext cx="22600" cy="2155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28"/>
            <p:cNvSpPr/>
            <p:nvPr/>
          </p:nvSpPr>
          <p:spPr>
            <a:xfrm>
              <a:off x="3361900" y="880350"/>
              <a:ext cx="23500" cy="21325"/>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28"/>
            <p:cNvSpPr/>
            <p:nvPr/>
          </p:nvSpPr>
          <p:spPr>
            <a:xfrm>
              <a:off x="3550400" y="589850"/>
              <a:ext cx="13025" cy="11750"/>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28"/>
            <p:cNvSpPr/>
            <p:nvPr/>
          </p:nvSpPr>
          <p:spPr>
            <a:xfrm>
              <a:off x="2611525" y="679325"/>
              <a:ext cx="13100" cy="11750"/>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28"/>
            <p:cNvSpPr/>
            <p:nvPr/>
          </p:nvSpPr>
          <p:spPr>
            <a:xfrm>
              <a:off x="2570750" y="649975"/>
              <a:ext cx="13000" cy="1215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28"/>
            <p:cNvSpPr/>
            <p:nvPr/>
          </p:nvSpPr>
          <p:spPr>
            <a:xfrm>
              <a:off x="3485225" y="1249050"/>
              <a:ext cx="10450" cy="10425"/>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28"/>
            <p:cNvSpPr/>
            <p:nvPr/>
          </p:nvSpPr>
          <p:spPr>
            <a:xfrm>
              <a:off x="3353225" y="1236050"/>
              <a:ext cx="10450" cy="10450"/>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28"/>
            <p:cNvSpPr/>
            <p:nvPr/>
          </p:nvSpPr>
          <p:spPr>
            <a:xfrm>
              <a:off x="2971075" y="1280300"/>
              <a:ext cx="10450" cy="10450"/>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28"/>
            <p:cNvSpPr/>
            <p:nvPr/>
          </p:nvSpPr>
          <p:spPr>
            <a:xfrm>
              <a:off x="3506975" y="1206650"/>
              <a:ext cx="12175" cy="12200"/>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28"/>
            <p:cNvSpPr/>
            <p:nvPr/>
          </p:nvSpPr>
          <p:spPr>
            <a:xfrm>
              <a:off x="3465300" y="1177425"/>
              <a:ext cx="13000" cy="12125"/>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28"/>
            <p:cNvSpPr/>
            <p:nvPr/>
          </p:nvSpPr>
          <p:spPr>
            <a:xfrm>
              <a:off x="3586875" y="511650"/>
              <a:ext cx="13025" cy="11775"/>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28"/>
            <p:cNvSpPr/>
            <p:nvPr/>
          </p:nvSpPr>
          <p:spPr>
            <a:xfrm>
              <a:off x="2814750" y="337125"/>
              <a:ext cx="8725" cy="8700"/>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28"/>
            <p:cNvSpPr/>
            <p:nvPr/>
          </p:nvSpPr>
          <p:spPr>
            <a:xfrm>
              <a:off x="2886875" y="274600"/>
              <a:ext cx="16500" cy="1655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28"/>
            <p:cNvSpPr/>
            <p:nvPr/>
          </p:nvSpPr>
          <p:spPr>
            <a:xfrm>
              <a:off x="2814750" y="360550"/>
              <a:ext cx="13100" cy="11775"/>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28"/>
            <p:cNvSpPr/>
            <p:nvPr/>
          </p:nvSpPr>
          <p:spPr>
            <a:xfrm>
              <a:off x="3173475" y="406600"/>
              <a:ext cx="5225" cy="5225"/>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28"/>
            <p:cNvSpPr/>
            <p:nvPr/>
          </p:nvSpPr>
          <p:spPr>
            <a:xfrm>
              <a:off x="3332375" y="290225"/>
              <a:ext cx="5225" cy="5225"/>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28"/>
            <p:cNvSpPr/>
            <p:nvPr/>
          </p:nvSpPr>
          <p:spPr>
            <a:xfrm>
              <a:off x="3252475" y="410075"/>
              <a:ext cx="7875" cy="8700"/>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28"/>
            <p:cNvSpPr/>
            <p:nvPr/>
          </p:nvSpPr>
          <p:spPr>
            <a:xfrm>
              <a:off x="3174300" y="291125"/>
              <a:ext cx="8725" cy="7800"/>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28"/>
            <p:cNvSpPr/>
            <p:nvPr/>
          </p:nvSpPr>
          <p:spPr>
            <a:xfrm>
              <a:off x="3251650" y="433500"/>
              <a:ext cx="13000" cy="11775"/>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28"/>
            <p:cNvSpPr/>
            <p:nvPr/>
          </p:nvSpPr>
          <p:spPr>
            <a:xfrm>
              <a:off x="3001525" y="238075"/>
              <a:ext cx="13000" cy="11775"/>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28"/>
            <p:cNvSpPr/>
            <p:nvPr/>
          </p:nvSpPr>
          <p:spPr>
            <a:xfrm>
              <a:off x="3329800" y="871425"/>
              <a:ext cx="13025" cy="11975"/>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28"/>
            <p:cNvSpPr/>
            <p:nvPr/>
          </p:nvSpPr>
          <p:spPr>
            <a:xfrm>
              <a:off x="3656350" y="710775"/>
              <a:ext cx="13025" cy="1215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28"/>
            <p:cNvSpPr/>
            <p:nvPr/>
          </p:nvSpPr>
          <p:spPr>
            <a:xfrm>
              <a:off x="3354950" y="914000"/>
              <a:ext cx="12200" cy="1215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28"/>
            <p:cNvSpPr/>
            <p:nvPr/>
          </p:nvSpPr>
          <p:spPr>
            <a:xfrm>
              <a:off x="3649400" y="838225"/>
              <a:ext cx="13025" cy="11775"/>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65" name="Google Shape;2865;p28"/>
          <p:cNvGrpSpPr/>
          <p:nvPr/>
        </p:nvGrpSpPr>
        <p:grpSpPr>
          <a:xfrm flipH="1">
            <a:off x="-26" y="1231184"/>
            <a:ext cx="3985907" cy="3918269"/>
            <a:chOff x="2524675" y="238075"/>
            <a:chExt cx="1178600" cy="1158600"/>
          </a:xfrm>
        </p:grpSpPr>
        <p:sp>
          <p:nvSpPr>
            <p:cNvPr id="2866" name="Google Shape;2866;p28"/>
            <p:cNvSpPr/>
            <p:nvPr/>
          </p:nvSpPr>
          <p:spPr>
            <a:xfrm>
              <a:off x="3497400" y="667150"/>
              <a:ext cx="10425" cy="10450"/>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28"/>
            <p:cNvSpPr/>
            <p:nvPr/>
          </p:nvSpPr>
          <p:spPr>
            <a:xfrm>
              <a:off x="3513025" y="588975"/>
              <a:ext cx="18300" cy="18300"/>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28"/>
            <p:cNvSpPr/>
            <p:nvPr/>
          </p:nvSpPr>
          <p:spPr>
            <a:xfrm>
              <a:off x="3046675" y="353650"/>
              <a:ext cx="18225" cy="1822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28"/>
            <p:cNvSpPr/>
            <p:nvPr/>
          </p:nvSpPr>
          <p:spPr>
            <a:xfrm>
              <a:off x="3635525" y="746225"/>
              <a:ext cx="13900" cy="13000"/>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28"/>
            <p:cNvSpPr/>
            <p:nvPr/>
          </p:nvSpPr>
          <p:spPr>
            <a:xfrm>
              <a:off x="3680675" y="866075"/>
              <a:ext cx="6075" cy="5225"/>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28"/>
            <p:cNvSpPr/>
            <p:nvPr/>
          </p:nvSpPr>
          <p:spPr>
            <a:xfrm>
              <a:off x="3614675" y="940750"/>
              <a:ext cx="7800" cy="7825"/>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28"/>
            <p:cNvSpPr/>
            <p:nvPr/>
          </p:nvSpPr>
          <p:spPr>
            <a:xfrm>
              <a:off x="3370600" y="819175"/>
              <a:ext cx="7875" cy="7800"/>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28"/>
            <p:cNvSpPr/>
            <p:nvPr/>
          </p:nvSpPr>
          <p:spPr>
            <a:xfrm>
              <a:off x="3692825" y="971125"/>
              <a:ext cx="10450" cy="10450"/>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28"/>
            <p:cNvSpPr/>
            <p:nvPr/>
          </p:nvSpPr>
          <p:spPr>
            <a:xfrm>
              <a:off x="3678025" y="584675"/>
              <a:ext cx="11350" cy="10450"/>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28"/>
            <p:cNvSpPr/>
            <p:nvPr/>
          </p:nvSpPr>
          <p:spPr>
            <a:xfrm>
              <a:off x="3508725" y="484775"/>
              <a:ext cx="5225" cy="5225"/>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28"/>
            <p:cNvSpPr/>
            <p:nvPr/>
          </p:nvSpPr>
          <p:spPr>
            <a:xfrm>
              <a:off x="3587700" y="488250"/>
              <a:ext cx="7875" cy="8700"/>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28"/>
            <p:cNvSpPr/>
            <p:nvPr/>
          </p:nvSpPr>
          <p:spPr>
            <a:xfrm>
              <a:off x="2590675" y="721900"/>
              <a:ext cx="10450" cy="10450"/>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28"/>
            <p:cNvSpPr/>
            <p:nvPr/>
          </p:nvSpPr>
          <p:spPr>
            <a:xfrm>
              <a:off x="2643700" y="910325"/>
              <a:ext cx="7800" cy="7875"/>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28"/>
            <p:cNvSpPr/>
            <p:nvPr/>
          </p:nvSpPr>
          <p:spPr>
            <a:xfrm>
              <a:off x="2628050" y="473500"/>
              <a:ext cx="13025" cy="13925"/>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28"/>
            <p:cNvSpPr/>
            <p:nvPr/>
          </p:nvSpPr>
          <p:spPr>
            <a:xfrm>
              <a:off x="2711425" y="423125"/>
              <a:ext cx="11300" cy="10450"/>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28"/>
            <p:cNvSpPr/>
            <p:nvPr/>
          </p:nvSpPr>
          <p:spPr>
            <a:xfrm>
              <a:off x="2823450" y="422225"/>
              <a:ext cx="7875" cy="7875"/>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28"/>
            <p:cNvSpPr/>
            <p:nvPr/>
          </p:nvSpPr>
          <p:spPr>
            <a:xfrm>
              <a:off x="2628900" y="350175"/>
              <a:ext cx="24350" cy="23450"/>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28"/>
            <p:cNvSpPr/>
            <p:nvPr/>
          </p:nvSpPr>
          <p:spPr>
            <a:xfrm>
              <a:off x="2524675" y="617675"/>
              <a:ext cx="8700" cy="8725"/>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28"/>
            <p:cNvSpPr/>
            <p:nvPr/>
          </p:nvSpPr>
          <p:spPr>
            <a:xfrm>
              <a:off x="2675800" y="1010250"/>
              <a:ext cx="10450" cy="10425"/>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28"/>
            <p:cNvSpPr/>
            <p:nvPr/>
          </p:nvSpPr>
          <p:spPr>
            <a:xfrm>
              <a:off x="3659825" y="425700"/>
              <a:ext cx="15675" cy="1657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28"/>
            <p:cNvSpPr/>
            <p:nvPr/>
          </p:nvSpPr>
          <p:spPr>
            <a:xfrm>
              <a:off x="2648000" y="449175"/>
              <a:ext cx="31600" cy="26675"/>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28"/>
            <p:cNvSpPr/>
            <p:nvPr/>
          </p:nvSpPr>
          <p:spPr>
            <a:xfrm>
              <a:off x="3425350" y="388400"/>
              <a:ext cx="13000" cy="13025"/>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28"/>
            <p:cNvSpPr/>
            <p:nvPr/>
          </p:nvSpPr>
          <p:spPr>
            <a:xfrm>
              <a:off x="3446175" y="364000"/>
              <a:ext cx="30800" cy="26550"/>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28"/>
            <p:cNvSpPr/>
            <p:nvPr/>
          </p:nvSpPr>
          <p:spPr>
            <a:xfrm>
              <a:off x="3565125" y="564800"/>
              <a:ext cx="22600" cy="21175"/>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28"/>
            <p:cNvSpPr/>
            <p:nvPr/>
          </p:nvSpPr>
          <p:spPr>
            <a:xfrm>
              <a:off x="2581175" y="556825"/>
              <a:ext cx="23425" cy="20875"/>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28"/>
            <p:cNvSpPr/>
            <p:nvPr/>
          </p:nvSpPr>
          <p:spPr>
            <a:xfrm>
              <a:off x="2626325" y="995375"/>
              <a:ext cx="23450" cy="20950"/>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28"/>
            <p:cNvSpPr/>
            <p:nvPr/>
          </p:nvSpPr>
          <p:spPr>
            <a:xfrm>
              <a:off x="2681000" y="1163925"/>
              <a:ext cx="7875" cy="8700"/>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28"/>
            <p:cNvSpPr/>
            <p:nvPr/>
          </p:nvSpPr>
          <p:spPr>
            <a:xfrm>
              <a:off x="2713175" y="1264675"/>
              <a:ext cx="10450" cy="10450"/>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28"/>
            <p:cNvSpPr/>
            <p:nvPr/>
          </p:nvSpPr>
          <p:spPr>
            <a:xfrm>
              <a:off x="2663625" y="1249875"/>
              <a:ext cx="23525" cy="20875"/>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28"/>
            <p:cNvSpPr/>
            <p:nvPr/>
          </p:nvSpPr>
          <p:spPr>
            <a:xfrm>
              <a:off x="2814750" y="1231800"/>
              <a:ext cx="23500" cy="21175"/>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28"/>
            <p:cNvSpPr/>
            <p:nvPr/>
          </p:nvSpPr>
          <p:spPr>
            <a:xfrm>
              <a:off x="3113525" y="1375125"/>
              <a:ext cx="22600" cy="2155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28"/>
            <p:cNvSpPr/>
            <p:nvPr/>
          </p:nvSpPr>
          <p:spPr>
            <a:xfrm>
              <a:off x="3361900" y="880350"/>
              <a:ext cx="23500" cy="21325"/>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28"/>
            <p:cNvSpPr/>
            <p:nvPr/>
          </p:nvSpPr>
          <p:spPr>
            <a:xfrm>
              <a:off x="3550400" y="589850"/>
              <a:ext cx="13025" cy="11750"/>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28"/>
            <p:cNvSpPr/>
            <p:nvPr/>
          </p:nvSpPr>
          <p:spPr>
            <a:xfrm>
              <a:off x="2611525" y="679325"/>
              <a:ext cx="13100" cy="11750"/>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28"/>
            <p:cNvSpPr/>
            <p:nvPr/>
          </p:nvSpPr>
          <p:spPr>
            <a:xfrm>
              <a:off x="2570750" y="649975"/>
              <a:ext cx="13000" cy="1215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28"/>
            <p:cNvSpPr/>
            <p:nvPr/>
          </p:nvSpPr>
          <p:spPr>
            <a:xfrm>
              <a:off x="3485225" y="1249050"/>
              <a:ext cx="10450" cy="10425"/>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28"/>
            <p:cNvSpPr/>
            <p:nvPr/>
          </p:nvSpPr>
          <p:spPr>
            <a:xfrm>
              <a:off x="3353225" y="1236050"/>
              <a:ext cx="10450" cy="10450"/>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28"/>
            <p:cNvSpPr/>
            <p:nvPr/>
          </p:nvSpPr>
          <p:spPr>
            <a:xfrm>
              <a:off x="2971075" y="1280300"/>
              <a:ext cx="10450" cy="10450"/>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28"/>
            <p:cNvSpPr/>
            <p:nvPr/>
          </p:nvSpPr>
          <p:spPr>
            <a:xfrm>
              <a:off x="3506975" y="1206650"/>
              <a:ext cx="12175" cy="12200"/>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28"/>
            <p:cNvSpPr/>
            <p:nvPr/>
          </p:nvSpPr>
          <p:spPr>
            <a:xfrm>
              <a:off x="3465300" y="1177425"/>
              <a:ext cx="13000" cy="12125"/>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28"/>
            <p:cNvSpPr/>
            <p:nvPr/>
          </p:nvSpPr>
          <p:spPr>
            <a:xfrm>
              <a:off x="3586875" y="511650"/>
              <a:ext cx="13025" cy="11775"/>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28"/>
            <p:cNvSpPr/>
            <p:nvPr/>
          </p:nvSpPr>
          <p:spPr>
            <a:xfrm>
              <a:off x="2814750" y="337125"/>
              <a:ext cx="8725" cy="8700"/>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28"/>
            <p:cNvSpPr/>
            <p:nvPr/>
          </p:nvSpPr>
          <p:spPr>
            <a:xfrm>
              <a:off x="2886875" y="274600"/>
              <a:ext cx="16500" cy="1655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28"/>
            <p:cNvSpPr/>
            <p:nvPr/>
          </p:nvSpPr>
          <p:spPr>
            <a:xfrm>
              <a:off x="2814750" y="360550"/>
              <a:ext cx="13100" cy="11775"/>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28"/>
            <p:cNvSpPr/>
            <p:nvPr/>
          </p:nvSpPr>
          <p:spPr>
            <a:xfrm>
              <a:off x="3173475" y="406600"/>
              <a:ext cx="5225" cy="5225"/>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28"/>
            <p:cNvSpPr/>
            <p:nvPr/>
          </p:nvSpPr>
          <p:spPr>
            <a:xfrm>
              <a:off x="3332375" y="290225"/>
              <a:ext cx="5225" cy="5225"/>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28"/>
            <p:cNvSpPr/>
            <p:nvPr/>
          </p:nvSpPr>
          <p:spPr>
            <a:xfrm>
              <a:off x="3252475" y="410075"/>
              <a:ext cx="7875" cy="8700"/>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28"/>
            <p:cNvSpPr/>
            <p:nvPr/>
          </p:nvSpPr>
          <p:spPr>
            <a:xfrm>
              <a:off x="3174300" y="291125"/>
              <a:ext cx="8725" cy="7800"/>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28"/>
            <p:cNvSpPr/>
            <p:nvPr/>
          </p:nvSpPr>
          <p:spPr>
            <a:xfrm>
              <a:off x="3251650" y="433500"/>
              <a:ext cx="13000" cy="11775"/>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28"/>
            <p:cNvSpPr/>
            <p:nvPr/>
          </p:nvSpPr>
          <p:spPr>
            <a:xfrm>
              <a:off x="3001525" y="238075"/>
              <a:ext cx="13000" cy="11775"/>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28"/>
            <p:cNvSpPr/>
            <p:nvPr/>
          </p:nvSpPr>
          <p:spPr>
            <a:xfrm>
              <a:off x="3329800" y="871425"/>
              <a:ext cx="13025" cy="11975"/>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28"/>
            <p:cNvSpPr/>
            <p:nvPr/>
          </p:nvSpPr>
          <p:spPr>
            <a:xfrm>
              <a:off x="3656350" y="710775"/>
              <a:ext cx="13025" cy="1215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28"/>
            <p:cNvSpPr/>
            <p:nvPr/>
          </p:nvSpPr>
          <p:spPr>
            <a:xfrm>
              <a:off x="3354950" y="914000"/>
              <a:ext cx="12200" cy="1215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28"/>
            <p:cNvSpPr/>
            <p:nvPr/>
          </p:nvSpPr>
          <p:spPr>
            <a:xfrm>
              <a:off x="3649400" y="838225"/>
              <a:ext cx="13025" cy="11775"/>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Background 2">
  <p:cSld name="CUSTOM_18">
    <p:spTree>
      <p:nvGrpSpPr>
        <p:cNvPr id="1" name="Shape 2920"/>
        <p:cNvGrpSpPr/>
        <p:nvPr/>
      </p:nvGrpSpPr>
      <p:grpSpPr>
        <a:xfrm>
          <a:off x="0" y="0"/>
          <a:ext cx="0" cy="0"/>
          <a:chOff x="0" y="0"/>
          <a:chExt cx="0" cy="0"/>
        </a:xfrm>
      </p:grpSpPr>
      <p:grpSp>
        <p:nvGrpSpPr>
          <p:cNvPr id="2921" name="Google Shape;2921;p29"/>
          <p:cNvGrpSpPr/>
          <p:nvPr/>
        </p:nvGrpSpPr>
        <p:grpSpPr>
          <a:xfrm flipH="1">
            <a:off x="10" y="3399552"/>
            <a:ext cx="3931697" cy="1741540"/>
            <a:chOff x="1076310" y="3270752"/>
            <a:chExt cx="3931697" cy="1741540"/>
          </a:xfrm>
        </p:grpSpPr>
        <p:sp>
          <p:nvSpPr>
            <p:cNvPr id="2922" name="Google Shape;2922;p29"/>
            <p:cNvSpPr/>
            <p:nvPr/>
          </p:nvSpPr>
          <p:spPr>
            <a:xfrm>
              <a:off x="3402350" y="3871800"/>
              <a:ext cx="1605658" cy="1140492"/>
            </a:xfrm>
            <a:custGeom>
              <a:avLst/>
              <a:gdLst/>
              <a:ahLst/>
              <a:cxnLst/>
              <a:rect l="l" t="t" r="r" b="b"/>
              <a:pathLst>
                <a:path w="19872" h="14115" extrusionOk="0">
                  <a:moveTo>
                    <a:pt x="17580" y="1"/>
                  </a:moveTo>
                  <a:cubicBezTo>
                    <a:pt x="15754" y="1"/>
                    <a:pt x="14606" y="2651"/>
                    <a:pt x="16189" y="6230"/>
                  </a:cubicBezTo>
                  <a:cubicBezTo>
                    <a:pt x="16973" y="7970"/>
                    <a:pt x="15814" y="9152"/>
                    <a:pt x="14477" y="9152"/>
                  </a:cubicBezTo>
                  <a:cubicBezTo>
                    <a:pt x="13625" y="9152"/>
                    <a:pt x="12700" y="8672"/>
                    <a:pt x="12159" y="7550"/>
                  </a:cubicBezTo>
                  <a:cubicBezTo>
                    <a:pt x="11482" y="6181"/>
                    <a:pt x="10157" y="5415"/>
                    <a:pt x="8843" y="5415"/>
                  </a:cubicBezTo>
                  <a:cubicBezTo>
                    <a:pt x="7388" y="5415"/>
                    <a:pt x="5948" y="6354"/>
                    <a:pt x="5420" y="8454"/>
                  </a:cubicBezTo>
                  <a:cubicBezTo>
                    <a:pt x="4619" y="11650"/>
                    <a:pt x="2571" y="14115"/>
                    <a:pt x="0" y="14115"/>
                  </a:cubicBezTo>
                  <a:lnTo>
                    <a:pt x="19871" y="14115"/>
                  </a:lnTo>
                  <a:lnTo>
                    <a:pt x="19593" y="983"/>
                  </a:lnTo>
                  <a:cubicBezTo>
                    <a:pt x="18898" y="306"/>
                    <a:pt x="18200" y="1"/>
                    <a:pt x="1758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23" name="Google Shape;2923;p29"/>
            <p:cNvGrpSpPr/>
            <p:nvPr/>
          </p:nvGrpSpPr>
          <p:grpSpPr>
            <a:xfrm rot="-5400000">
              <a:off x="2177753" y="2169309"/>
              <a:ext cx="1715384" cy="3918269"/>
              <a:chOff x="10706378" y="539509"/>
              <a:chExt cx="1715384" cy="3918269"/>
            </a:xfrm>
          </p:grpSpPr>
          <p:sp>
            <p:nvSpPr>
              <p:cNvPr id="2924" name="Google Shape;2924;p29"/>
              <p:cNvSpPr/>
              <p:nvPr/>
            </p:nvSpPr>
            <p:spPr>
              <a:xfrm rot="10800000" flipH="1">
                <a:off x="10962050" y="4005280"/>
                <a:ext cx="61635" cy="6163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29"/>
              <p:cNvSpPr/>
              <p:nvPr/>
            </p:nvSpPr>
            <p:spPr>
              <a:xfrm rot="10800000" flipH="1">
                <a:off x="12057532" y="2466178"/>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29"/>
              <p:cNvSpPr/>
              <p:nvPr/>
            </p:nvSpPr>
            <p:spPr>
              <a:xfrm rot="10800000" flipH="1">
                <a:off x="12242691" y="3905345"/>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29"/>
              <p:cNvSpPr/>
              <p:nvPr/>
            </p:nvSpPr>
            <p:spPr>
              <a:xfrm rot="10800000" flipH="1">
                <a:off x="12313119" y="3942123"/>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29"/>
              <p:cNvSpPr/>
              <p:nvPr/>
            </p:nvSpPr>
            <p:spPr>
              <a:xfrm rot="10800000" flipH="1">
                <a:off x="11188130" y="539509"/>
                <a:ext cx="76431" cy="7288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29"/>
              <p:cNvSpPr/>
              <p:nvPr/>
            </p:nvSpPr>
            <p:spPr>
              <a:xfrm rot="10800000" flipH="1">
                <a:off x="12028109" y="2213550"/>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29"/>
              <p:cNvSpPr/>
              <p:nvPr/>
            </p:nvSpPr>
            <p:spPr>
              <a:xfrm rot="10800000" flipH="1">
                <a:off x="11998771" y="1047386"/>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29"/>
              <p:cNvSpPr/>
              <p:nvPr/>
            </p:nvSpPr>
            <p:spPr>
              <a:xfrm rot="10800000" flipH="1">
                <a:off x="10706378" y="897737"/>
                <a:ext cx="35341" cy="35341"/>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29"/>
              <p:cNvSpPr/>
              <p:nvPr/>
            </p:nvSpPr>
            <p:spPr>
              <a:xfrm rot="10800000" flipH="1">
                <a:off x="12377798" y="1239985"/>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29"/>
              <p:cNvSpPr/>
              <p:nvPr/>
            </p:nvSpPr>
            <p:spPr>
              <a:xfrm rot="10800000" flipH="1">
                <a:off x="11390875" y="3870173"/>
                <a:ext cx="17670" cy="17670"/>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29"/>
              <p:cNvSpPr/>
              <p:nvPr/>
            </p:nvSpPr>
            <p:spPr>
              <a:xfrm rot="10800000" flipH="1">
                <a:off x="11928258" y="4263742"/>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29"/>
              <p:cNvSpPr/>
              <p:nvPr/>
            </p:nvSpPr>
            <p:spPr>
              <a:xfrm rot="10800000" flipH="1">
                <a:off x="11658045" y="3846669"/>
                <a:ext cx="26632" cy="29423"/>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29"/>
              <p:cNvSpPr/>
              <p:nvPr/>
            </p:nvSpPr>
            <p:spPr>
              <a:xfrm rot="10800000" flipH="1">
                <a:off x="11393665" y="4251990"/>
                <a:ext cx="29507" cy="26379"/>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29"/>
              <p:cNvSpPr/>
              <p:nvPr/>
            </p:nvSpPr>
            <p:spPr>
              <a:xfrm rot="10800000" flipH="1">
                <a:off x="11655255" y="3757049"/>
                <a:ext cx="43965" cy="39822"/>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29"/>
              <p:cNvSpPr/>
              <p:nvPr/>
            </p:nvSpPr>
            <p:spPr>
              <a:xfrm rot="10800000" flipH="1">
                <a:off x="10809357" y="4417957"/>
                <a:ext cx="43965" cy="39822"/>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29"/>
              <p:cNvSpPr/>
              <p:nvPr/>
            </p:nvSpPr>
            <p:spPr>
              <a:xfrm rot="10800000" flipH="1">
                <a:off x="11919550" y="227535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29"/>
              <p:cNvSpPr/>
              <p:nvPr/>
            </p:nvSpPr>
            <p:spPr>
              <a:xfrm rot="10800000" flipH="1">
                <a:off x="12004605" y="2130778"/>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941" name="Google Shape;2941;p29"/>
          <p:cNvSpPr/>
          <p:nvPr/>
        </p:nvSpPr>
        <p:spPr>
          <a:xfrm flipH="1">
            <a:off x="7178590" y="0"/>
            <a:ext cx="1965410" cy="1314283"/>
          </a:xfrm>
          <a:custGeom>
            <a:avLst/>
            <a:gdLst/>
            <a:ahLst/>
            <a:cxnLst/>
            <a:rect l="l" t="t" r="r" b="b"/>
            <a:pathLst>
              <a:path w="25325" h="16935" extrusionOk="0">
                <a:moveTo>
                  <a:pt x="1" y="0"/>
                </a:moveTo>
                <a:lnTo>
                  <a:pt x="1" y="16536"/>
                </a:lnTo>
                <a:cubicBezTo>
                  <a:pt x="809" y="16817"/>
                  <a:pt x="1503" y="16935"/>
                  <a:pt x="2110" y="16935"/>
                </a:cubicBezTo>
                <a:cubicBezTo>
                  <a:pt x="5299" y="16935"/>
                  <a:pt x="6085" y="13681"/>
                  <a:pt x="8364" y="13681"/>
                </a:cubicBezTo>
                <a:cubicBezTo>
                  <a:pt x="8710" y="13681"/>
                  <a:pt x="9091" y="13756"/>
                  <a:pt x="9519" y="13929"/>
                </a:cubicBezTo>
                <a:cubicBezTo>
                  <a:pt x="10552" y="14339"/>
                  <a:pt x="11392" y="14518"/>
                  <a:pt x="12083" y="14518"/>
                </a:cubicBezTo>
                <a:cubicBezTo>
                  <a:pt x="16729" y="14518"/>
                  <a:pt x="14586" y="6431"/>
                  <a:pt x="18874" y="6431"/>
                </a:cubicBezTo>
                <a:cubicBezTo>
                  <a:pt x="19024" y="6431"/>
                  <a:pt x="19183" y="6441"/>
                  <a:pt x="19349" y="6462"/>
                </a:cubicBezTo>
                <a:cubicBezTo>
                  <a:pt x="19633" y="6495"/>
                  <a:pt x="19899" y="6510"/>
                  <a:pt x="20148" y="6510"/>
                </a:cubicBezTo>
                <a:cubicBezTo>
                  <a:pt x="24889" y="6510"/>
                  <a:pt x="23476" y="824"/>
                  <a:pt x="2532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42" name="Google Shape;2942;p29"/>
          <p:cNvGrpSpPr/>
          <p:nvPr/>
        </p:nvGrpSpPr>
        <p:grpSpPr>
          <a:xfrm rot="-5400000">
            <a:off x="6873526" y="1007415"/>
            <a:ext cx="3277907" cy="1263055"/>
            <a:chOff x="1766764" y="-4125385"/>
            <a:chExt cx="3277907" cy="1263055"/>
          </a:xfrm>
        </p:grpSpPr>
        <p:sp>
          <p:nvSpPr>
            <p:cNvPr id="2943" name="Google Shape;2943;p29"/>
            <p:cNvSpPr/>
            <p:nvPr/>
          </p:nvSpPr>
          <p:spPr>
            <a:xfrm rot="5400000" flipH="1">
              <a:off x="3734649" y="-3464435"/>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29"/>
            <p:cNvSpPr/>
            <p:nvPr/>
          </p:nvSpPr>
          <p:spPr>
            <a:xfrm rot="5400000" flipH="1">
              <a:off x="3972439" y="-3543867"/>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29"/>
            <p:cNvSpPr/>
            <p:nvPr/>
          </p:nvSpPr>
          <p:spPr>
            <a:xfrm rot="5400000" flipH="1">
              <a:off x="3457037" y="-3941748"/>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29"/>
            <p:cNvSpPr/>
            <p:nvPr/>
          </p:nvSpPr>
          <p:spPr>
            <a:xfrm rot="5400000" flipH="1">
              <a:off x="3078095" y="-4068062"/>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29"/>
            <p:cNvSpPr/>
            <p:nvPr/>
          </p:nvSpPr>
          <p:spPr>
            <a:xfrm rot="5400000" flipH="1">
              <a:off x="2818238" y="-3852170"/>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29"/>
            <p:cNvSpPr/>
            <p:nvPr/>
          </p:nvSpPr>
          <p:spPr>
            <a:xfrm rot="5400000" flipH="1">
              <a:off x="3229308" y="-3026817"/>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29"/>
            <p:cNvSpPr/>
            <p:nvPr/>
          </p:nvSpPr>
          <p:spPr>
            <a:xfrm rot="5400000" flipH="1">
              <a:off x="2706594" y="-4125385"/>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29"/>
            <p:cNvSpPr/>
            <p:nvPr/>
          </p:nvSpPr>
          <p:spPr>
            <a:xfrm rot="5400000" flipH="1">
              <a:off x="4012007" y="-4076855"/>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29"/>
            <p:cNvSpPr/>
            <p:nvPr/>
          </p:nvSpPr>
          <p:spPr>
            <a:xfrm rot="5400000" flipH="1">
              <a:off x="4369051" y="-3485107"/>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29"/>
            <p:cNvSpPr/>
            <p:nvPr/>
          </p:nvSpPr>
          <p:spPr>
            <a:xfrm rot="5400000" flipH="1">
              <a:off x="4346942" y="-376254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29"/>
            <p:cNvSpPr/>
            <p:nvPr/>
          </p:nvSpPr>
          <p:spPr>
            <a:xfrm rot="5400000" flipH="1">
              <a:off x="4531974" y="-403297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29"/>
            <p:cNvSpPr/>
            <p:nvPr/>
          </p:nvSpPr>
          <p:spPr>
            <a:xfrm rot="5400000" flipH="1">
              <a:off x="4668645" y="-3229477"/>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29"/>
            <p:cNvSpPr/>
            <p:nvPr/>
          </p:nvSpPr>
          <p:spPr>
            <a:xfrm rot="5400000" flipH="1">
              <a:off x="4698194" y="-3352874"/>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29"/>
            <p:cNvSpPr/>
            <p:nvPr/>
          </p:nvSpPr>
          <p:spPr>
            <a:xfrm rot="5400000" flipH="1">
              <a:off x="4042064" y="-3732197"/>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29"/>
            <p:cNvSpPr/>
            <p:nvPr/>
          </p:nvSpPr>
          <p:spPr>
            <a:xfrm rot="5400000" flipH="1">
              <a:off x="2973130" y="-3046686"/>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29"/>
            <p:cNvSpPr/>
            <p:nvPr/>
          </p:nvSpPr>
          <p:spPr>
            <a:xfrm rot="5400000" flipH="1">
              <a:off x="3989475" y="-3650270"/>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29"/>
            <p:cNvSpPr/>
            <p:nvPr/>
          </p:nvSpPr>
          <p:spPr>
            <a:xfrm rot="5400000" flipH="1">
              <a:off x="1766721" y="-3423260"/>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29"/>
            <p:cNvSpPr/>
            <p:nvPr/>
          </p:nvSpPr>
          <p:spPr>
            <a:xfrm rot="5400000" flipH="1">
              <a:off x="1810644" y="-2976892"/>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29"/>
            <p:cNvSpPr/>
            <p:nvPr/>
          </p:nvSpPr>
          <p:spPr>
            <a:xfrm rot="5400000" flipH="1">
              <a:off x="1904195" y="-350273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29"/>
            <p:cNvSpPr/>
            <p:nvPr/>
          </p:nvSpPr>
          <p:spPr>
            <a:xfrm rot="5400000" flipH="1">
              <a:off x="2001763" y="-3363062"/>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29"/>
            <p:cNvSpPr/>
            <p:nvPr/>
          </p:nvSpPr>
          <p:spPr>
            <a:xfrm rot="5400000" flipH="1">
              <a:off x="4253897" y="-3773667"/>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29"/>
            <p:cNvSpPr/>
            <p:nvPr/>
          </p:nvSpPr>
          <p:spPr>
            <a:xfrm rot="5400000" flipH="1">
              <a:off x="5027000" y="-2888709"/>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29"/>
            <p:cNvSpPr/>
            <p:nvPr/>
          </p:nvSpPr>
          <p:spPr>
            <a:xfrm rot="5400000" flipH="1">
              <a:off x="3036836" y="-290460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29"/>
            <p:cNvSpPr/>
            <p:nvPr/>
          </p:nvSpPr>
          <p:spPr>
            <a:xfrm rot="5400000" flipH="1">
              <a:off x="3579842" y="-4009259"/>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29"/>
            <p:cNvSpPr/>
            <p:nvPr/>
          </p:nvSpPr>
          <p:spPr>
            <a:xfrm rot="5400000" flipH="1">
              <a:off x="2893951" y="-2988559"/>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29"/>
            <p:cNvSpPr/>
            <p:nvPr/>
          </p:nvSpPr>
          <p:spPr>
            <a:xfrm rot="5400000" flipH="1">
              <a:off x="3149453" y="-3985121"/>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69" name="Google Shape;2969;p29"/>
          <p:cNvGrpSpPr/>
          <p:nvPr/>
        </p:nvGrpSpPr>
        <p:grpSpPr>
          <a:xfrm>
            <a:off x="39701" y="-10"/>
            <a:ext cx="3277907" cy="1263055"/>
            <a:chOff x="1766764" y="-4125385"/>
            <a:chExt cx="3277907" cy="1263055"/>
          </a:xfrm>
        </p:grpSpPr>
        <p:sp>
          <p:nvSpPr>
            <p:cNvPr id="2970" name="Google Shape;2970;p29"/>
            <p:cNvSpPr/>
            <p:nvPr/>
          </p:nvSpPr>
          <p:spPr>
            <a:xfrm rot="5400000" flipH="1">
              <a:off x="3734649" y="-3464435"/>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29"/>
            <p:cNvSpPr/>
            <p:nvPr/>
          </p:nvSpPr>
          <p:spPr>
            <a:xfrm rot="5400000" flipH="1">
              <a:off x="3972439" y="-3543867"/>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29"/>
            <p:cNvSpPr/>
            <p:nvPr/>
          </p:nvSpPr>
          <p:spPr>
            <a:xfrm rot="5400000" flipH="1">
              <a:off x="3457037" y="-3941748"/>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29"/>
            <p:cNvSpPr/>
            <p:nvPr/>
          </p:nvSpPr>
          <p:spPr>
            <a:xfrm rot="5400000" flipH="1">
              <a:off x="3078095" y="-4068062"/>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29"/>
            <p:cNvSpPr/>
            <p:nvPr/>
          </p:nvSpPr>
          <p:spPr>
            <a:xfrm rot="5400000" flipH="1">
              <a:off x="2818238" y="-3852170"/>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29"/>
            <p:cNvSpPr/>
            <p:nvPr/>
          </p:nvSpPr>
          <p:spPr>
            <a:xfrm rot="5400000" flipH="1">
              <a:off x="3229308" y="-3026817"/>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29"/>
            <p:cNvSpPr/>
            <p:nvPr/>
          </p:nvSpPr>
          <p:spPr>
            <a:xfrm rot="5400000" flipH="1">
              <a:off x="2706594" y="-4125385"/>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29"/>
            <p:cNvSpPr/>
            <p:nvPr/>
          </p:nvSpPr>
          <p:spPr>
            <a:xfrm rot="5400000" flipH="1">
              <a:off x="4012007" y="-4076855"/>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29"/>
            <p:cNvSpPr/>
            <p:nvPr/>
          </p:nvSpPr>
          <p:spPr>
            <a:xfrm rot="5400000" flipH="1">
              <a:off x="4369051" y="-3485107"/>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29"/>
            <p:cNvSpPr/>
            <p:nvPr/>
          </p:nvSpPr>
          <p:spPr>
            <a:xfrm rot="5400000" flipH="1">
              <a:off x="4346942" y="-376254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29"/>
            <p:cNvSpPr/>
            <p:nvPr/>
          </p:nvSpPr>
          <p:spPr>
            <a:xfrm rot="5400000" flipH="1">
              <a:off x="4531974" y="-403297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29"/>
            <p:cNvSpPr/>
            <p:nvPr/>
          </p:nvSpPr>
          <p:spPr>
            <a:xfrm rot="5400000" flipH="1">
              <a:off x="4668645" y="-3229477"/>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29"/>
            <p:cNvSpPr/>
            <p:nvPr/>
          </p:nvSpPr>
          <p:spPr>
            <a:xfrm rot="5400000" flipH="1">
              <a:off x="4698194" y="-3352874"/>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29"/>
            <p:cNvSpPr/>
            <p:nvPr/>
          </p:nvSpPr>
          <p:spPr>
            <a:xfrm rot="5400000" flipH="1">
              <a:off x="4042064" y="-3732197"/>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29"/>
            <p:cNvSpPr/>
            <p:nvPr/>
          </p:nvSpPr>
          <p:spPr>
            <a:xfrm rot="5400000" flipH="1">
              <a:off x="2973130" y="-3046686"/>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29"/>
            <p:cNvSpPr/>
            <p:nvPr/>
          </p:nvSpPr>
          <p:spPr>
            <a:xfrm rot="5400000" flipH="1">
              <a:off x="3989475" y="-3650270"/>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29"/>
            <p:cNvSpPr/>
            <p:nvPr/>
          </p:nvSpPr>
          <p:spPr>
            <a:xfrm rot="5400000" flipH="1">
              <a:off x="1766721" y="-3423260"/>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29"/>
            <p:cNvSpPr/>
            <p:nvPr/>
          </p:nvSpPr>
          <p:spPr>
            <a:xfrm rot="5400000" flipH="1">
              <a:off x="1810644" y="-2976892"/>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29"/>
            <p:cNvSpPr/>
            <p:nvPr/>
          </p:nvSpPr>
          <p:spPr>
            <a:xfrm rot="5400000" flipH="1">
              <a:off x="1904195" y="-350273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29"/>
            <p:cNvSpPr/>
            <p:nvPr/>
          </p:nvSpPr>
          <p:spPr>
            <a:xfrm rot="5400000" flipH="1">
              <a:off x="2001763" y="-3363062"/>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29"/>
            <p:cNvSpPr/>
            <p:nvPr/>
          </p:nvSpPr>
          <p:spPr>
            <a:xfrm rot="5400000" flipH="1">
              <a:off x="4253897" y="-3773667"/>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29"/>
            <p:cNvSpPr/>
            <p:nvPr/>
          </p:nvSpPr>
          <p:spPr>
            <a:xfrm rot="5400000" flipH="1">
              <a:off x="5027000" y="-2888709"/>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29"/>
            <p:cNvSpPr/>
            <p:nvPr/>
          </p:nvSpPr>
          <p:spPr>
            <a:xfrm rot="5400000" flipH="1">
              <a:off x="3036836" y="-290460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29"/>
            <p:cNvSpPr/>
            <p:nvPr/>
          </p:nvSpPr>
          <p:spPr>
            <a:xfrm rot="5400000" flipH="1">
              <a:off x="3579842" y="-4009259"/>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29"/>
            <p:cNvSpPr/>
            <p:nvPr/>
          </p:nvSpPr>
          <p:spPr>
            <a:xfrm rot="5400000" flipH="1">
              <a:off x="2893951" y="-2988559"/>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29"/>
            <p:cNvSpPr/>
            <p:nvPr/>
          </p:nvSpPr>
          <p:spPr>
            <a:xfrm rot="5400000" flipH="1">
              <a:off x="3149453" y="-3985121"/>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Number and text 1">
  <p:cSld name="CUSTOM_19">
    <p:spTree>
      <p:nvGrpSpPr>
        <p:cNvPr id="1" name="Shape 2996"/>
        <p:cNvGrpSpPr/>
        <p:nvPr/>
      </p:nvGrpSpPr>
      <p:grpSpPr>
        <a:xfrm>
          <a:off x="0" y="0"/>
          <a:ext cx="0" cy="0"/>
          <a:chOff x="0" y="0"/>
          <a:chExt cx="0" cy="0"/>
        </a:xfrm>
      </p:grpSpPr>
      <p:sp>
        <p:nvSpPr>
          <p:cNvPr id="2997" name="Google Shape;2997;p30"/>
          <p:cNvSpPr txBox="1">
            <a:spLocks noGrp="1"/>
          </p:cNvSpPr>
          <p:nvPr>
            <p:ph type="subTitle" idx="1"/>
          </p:nvPr>
        </p:nvSpPr>
        <p:spPr>
          <a:xfrm>
            <a:off x="1448700" y="2891519"/>
            <a:ext cx="2394600" cy="170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Font typeface="Open Sans"/>
              <a:buNone/>
              <a:defRPr sz="1600">
                <a:latin typeface="Montserrat Black"/>
                <a:ea typeface="Montserrat Black"/>
                <a:cs typeface="Montserrat Black"/>
                <a:sym typeface="Montserrat Black"/>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998" name="Google Shape;2998;p30"/>
          <p:cNvSpPr txBox="1">
            <a:spLocks noGrp="1"/>
          </p:cNvSpPr>
          <p:nvPr>
            <p:ph type="subTitle" idx="2"/>
          </p:nvPr>
        </p:nvSpPr>
        <p:spPr>
          <a:xfrm>
            <a:off x="1503000" y="3210342"/>
            <a:ext cx="2286000" cy="662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None/>
              <a:defRPr sz="15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999" name="Google Shape;2999;p30"/>
          <p:cNvSpPr txBox="1">
            <a:spLocks noGrp="1"/>
          </p:cNvSpPr>
          <p:nvPr>
            <p:ph type="subTitle" idx="3"/>
          </p:nvPr>
        </p:nvSpPr>
        <p:spPr>
          <a:xfrm>
            <a:off x="5303800" y="2887919"/>
            <a:ext cx="2394600" cy="173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Font typeface="Open Sans"/>
              <a:buNone/>
              <a:defRPr sz="1600">
                <a:latin typeface="Montserrat Black"/>
                <a:ea typeface="Montserrat Black"/>
                <a:cs typeface="Montserrat Black"/>
                <a:sym typeface="Montserrat Black"/>
              </a:defRPr>
            </a:lvl1pPr>
            <a:lvl2pPr lvl="1" algn="r" rtl="0">
              <a:spcBef>
                <a:spcPts val="0"/>
              </a:spcBef>
              <a:spcAft>
                <a:spcPts val="0"/>
              </a:spcAft>
              <a:buSzPts val="1400"/>
              <a:buNone/>
              <a:defRPr/>
            </a:lvl2pPr>
            <a:lvl3pPr lvl="2" algn="r" rtl="0">
              <a:spcBef>
                <a:spcPts val="0"/>
              </a:spcBef>
              <a:spcAft>
                <a:spcPts val="0"/>
              </a:spcAft>
              <a:buSzPts val="1400"/>
              <a:buNone/>
              <a:defRPr/>
            </a:lvl3pPr>
            <a:lvl4pPr lvl="3" algn="r" rtl="0">
              <a:spcBef>
                <a:spcPts val="0"/>
              </a:spcBef>
              <a:spcAft>
                <a:spcPts val="0"/>
              </a:spcAft>
              <a:buSzPts val="1400"/>
              <a:buNone/>
              <a:defRPr/>
            </a:lvl4pPr>
            <a:lvl5pPr lvl="4" algn="r" rtl="0">
              <a:spcBef>
                <a:spcPts val="0"/>
              </a:spcBef>
              <a:spcAft>
                <a:spcPts val="0"/>
              </a:spcAft>
              <a:buSzPts val="1400"/>
              <a:buNone/>
              <a:defRPr/>
            </a:lvl5pPr>
            <a:lvl6pPr lvl="5" algn="r" rtl="0">
              <a:spcBef>
                <a:spcPts val="0"/>
              </a:spcBef>
              <a:spcAft>
                <a:spcPts val="0"/>
              </a:spcAft>
              <a:buSzPts val="1400"/>
              <a:buNone/>
              <a:defRPr/>
            </a:lvl6pPr>
            <a:lvl7pPr lvl="6" algn="r" rtl="0">
              <a:spcBef>
                <a:spcPts val="0"/>
              </a:spcBef>
              <a:spcAft>
                <a:spcPts val="0"/>
              </a:spcAft>
              <a:buSzPts val="1400"/>
              <a:buNone/>
              <a:defRPr/>
            </a:lvl7pPr>
            <a:lvl8pPr lvl="7" algn="r" rtl="0">
              <a:spcBef>
                <a:spcPts val="0"/>
              </a:spcBef>
              <a:spcAft>
                <a:spcPts val="0"/>
              </a:spcAft>
              <a:buSzPts val="1400"/>
              <a:buNone/>
              <a:defRPr/>
            </a:lvl8pPr>
            <a:lvl9pPr lvl="8" algn="r" rtl="0">
              <a:spcBef>
                <a:spcPts val="0"/>
              </a:spcBef>
              <a:spcAft>
                <a:spcPts val="0"/>
              </a:spcAft>
              <a:buSzPts val="1400"/>
              <a:buNone/>
              <a:defRPr/>
            </a:lvl9pPr>
          </a:lstStyle>
          <a:p>
            <a:endParaRPr/>
          </a:p>
        </p:txBody>
      </p:sp>
      <p:sp>
        <p:nvSpPr>
          <p:cNvPr id="3000" name="Google Shape;3000;p30"/>
          <p:cNvSpPr txBox="1">
            <a:spLocks noGrp="1"/>
          </p:cNvSpPr>
          <p:nvPr>
            <p:ph type="subTitle" idx="4"/>
          </p:nvPr>
        </p:nvSpPr>
        <p:spPr>
          <a:xfrm>
            <a:off x="5358100" y="3210342"/>
            <a:ext cx="2286000" cy="658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None/>
              <a:defRPr sz="1500"/>
            </a:lvl1pPr>
            <a:lvl2pPr lvl="1" algn="r" rtl="0">
              <a:spcBef>
                <a:spcPts val="0"/>
              </a:spcBef>
              <a:spcAft>
                <a:spcPts val="0"/>
              </a:spcAft>
              <a:buSzPts val="1400"/>
              <a:buNone/>
              <a:defRPr/>
            </a:lvl2pPr>
            <a:lvl3pPr lvl="2" algn="r" rtl="0">
              <a:spcBef>
                <a:spcPts val="0"/>
              </a:spcBef>
              <a:spcAft>
                <a:spcPts val="0"/>
              </a:spcAft>
              <a:buSzPts val="1400"/>
              <a:buNone/>
              <a:defRPr/>
            </a:lvl3pPr>
            <a:lvl4pPr lvl="3" algn="r" rtl="0">
              <a:spcBef>
                <a:spcPts val="0"/>
              </a:spcBef>
              <a:spcAft>
                <a:spcPts val="0"/>
              </a:spcAft>
              <a:buSzPts val="1400"/>
              <a:buNone/>
              <a:defRPr/>
            </a:lvl4pPr>
            <a:lvl5pPr lvl="4" algn="r" rtl="0">
              <a:spcBef>
                <a:spcPts val="0"/>
              </a:spcBef>
              <a:spcAft>
                <a:spcPts val="0"/>
              </a:spcAft>
              <a:buSzPts val="1400"/>
              <a:buNone/>
              <a:defRPr/>
            </a:lvl5pPr>
            <a:lvl6pPr lvl="5" algn="r" rtl="0">
              <a:spcBef>
                <a:spcPts val="0"/>
              </a:spcBef>
              <a:spcAft>
                <a:spcPts val="0"/>
              </a:spcAft>
              <a:buSzPts val="1400"/>
              <a:buNone/>
              <a:defRPr/>
            </a:lvl6pPr>
            <a:lvl7pPr lvl="6" algn="r" rtl="0">
              <a:spcBef>
                <a:spcPts val="0"/>
              </a:spcBef>
              <a:spcAft>
                <a:spcPts val="0"/>
              </a:spcAft>
              <a:buSzPts val="1400"/>
              <a:buNone/>
              <a:defRPr/>
            </a:lvl7pPr>
            <a:lvl8pPr lvl="7" algn="r" rtl="0">
              <a:spcBef>
                <a:spcPts val="0"/>
              </a:spcBef>
              <a:spcAft>
                <a:spcPts val="0"/>
              </a:spcAft>
              <a:buSzPts val="1400"/>
              <a:buNone/>
              <a:defRPr/>
            </a:lvl8pPr>
            <a:lvl9pPr lvl="8" algn="r" rtl="0">
              <a:spcBef>
                <a:spcPts val="0"/>
              </a:spcBef>
              <a:spcAft>
                <a:spcPts val="0"/>
              </a:spcAft>
              <a:buSzPts val="1400"/>
              <a:buNone/>
              <a:defRPr/>
            </a:lvl9pPr>
          </a:lstStyle>
          <a:p>
            <a:endParaRPr/>
          </a:p>
        </p:txBody>
      </p:sp>
      <p:sp>
        <p:nvSpPr>
          <p:cNvPr id="3001" name="Google Shape;3001;p30"/>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2500"/>
              <a:buFont typeface="Montserrat Black"/>
              <a:buNone/>
              <a:defRPr sz="2500">
                <a:solidFill>
                  <a:schemeClr val="dk1"/>
                </a:solidFill>
                <a:latin typeface="Montserrat Black"/>
                <a:ea typeface="Montserrat Black"/>
                <a:cs typeface="Montserrat Black"/>
                <a:sym typeface="Montserrat Black"/>
              </a:defRPr>
            </a:lvl1pPr>
            <a:lvl2pPr lvl="1" algn="ctr" rtl="0">
              <a:spcBef>
                <a:spcPts val="0"/>
              </a:spcBef>
              <a:spcAft>
                <a:spcPts val="0"/>
              </a:spcAft>
              <a:buClr>
                <a:schemeClr val="dk1"/>
              </a:buClr>
              <a:buSzPts val="3500"/>
              <a:buNone/>
              <a:defRPr sz="3500">
                <a:solidFill>
                  <a:schemeClr val="dk1"/>
                </a:solidFill>
              </a:defRPr>
            </a:lvl2pPr>
            <a:lvl3pPr lvl="2" algn="ctr" rtl="0">
              <a:spcBef>
                <a:spcPts val="0"/>
              </a:spcBef>
              <a:spcAft>
                <a:spcPts val="0"/>
              </a:spcAft>
              <a:buClr>
                <a:schemeClr val="dk1"/>
              </a:buClr>
              <a:buSzPts val="3500"/>
              <a:buNone/>
              <a:defRPr sz="3500">
                <a:solidFill>
                  <a:schemeClr val="dk1"/>
                </a:solidFill>
              </a:defRPr>
            </a:lvl3pPr>
            <a:lvl4pPr lvl="3" algn="ctr" rtl="0">
              <a:spcBef>
                <a:spcPts val="0"/>
              </a:spcBef>
              <a:spcAft>
                <a:spcPts val="0"/>
              </a:spcAft>
              <a:buClr>
                <a:schemeClr val="dk1"/>
              </a:buClr>
              <a:buSzPts val="3500"/>
              <a:buNone/>
              <a:defRPr sz="3500">
                <a:solidFill>
                  <a:schemeClr val="dk1"/>
                </a:solidFill>
              </a:defRPr>
            </a:lvl4pPr>
            <a:lvl5pPr lvl="4" algn="ctr" rtl="0">
              <a:spcBef>
                <a:spcPts val="0"/>
              </a:spcBef>
              <a:spcAft>
                <a:spcPts val="0"/>
              </a:spcAft>
              <a:buClr>
                <a:schemeClr val="dk1"/>
              </a:buClr>
              <a:buSzPts val="3500"/>
              <a:buNone/>
              <a:defRPr sz="3500">
                <a:solidFill>
                  <a:schemeClr val="dk1"/>
                </a:solidFill>
              </a:defRPr>
            </a:lvl5pPr>
            <a:lvl6pPr lvl="5" algn="ctr" rtl="0">
              <a:spcBef>
                <a:spcPts val="0"/>
              </a:spcBef>
              <a:spcAft>
                <a:spcPts val="0"/>
              </a:spcAft>
              <a:buClr>
                <a:schemeClr val="dk1"/>
              </a:buClr>
              <a:buSzPts val="3500"/>
              <a:buNone/>
              <a:defRPr sz="3500">
                <a:solidFill>
                  <a:schemeClr val="dk1"/>
                </a:solidFill>
              </a:defRPr>
            </a:lvl6pPr>
            <a:lvl7pPr lvl="6" algn="ctr" rtl="0">
              <a:spcBef>
                <a:spcPts val="0"/>
              </a:spcBef>
              <a:spcAft>
                <a:spcPts val="0"/>
              </a:spcAft>
              <a:buClr>
                <a:schemeClr val="dk1"/>
              </a:buClr>
              <a:buSzPts val="3500"/>
              <a:buNone/>
              <a:defRPr sz="3500">
                <a:solidFill>
                  <a:schemeClr val="dk1"/>
                </a:solidFill>
              </a:defRPr>
            </a:lvl7pPr>
            <a:lvl8pPr lvl="7" algn="ctr" rtl="0">
              <a:spcBef>
                <a:spcPts val="0"/>
              </a:spcBef>
              <a:spcAft>
                <a:spcPts val="0"/>
              </a:spcAft>
              <a:buClr>
                <a:schemeClr val="dk1"/>
              </a:buClr>
              <a:buSzPts val="3500"/>
              <a:buNone/>
              <a:defRPr sz="3500">
                <a:solidFill>
                  <a:schemeClr val="dk1"/>
                </a:solidFill>
              </a:defRPr>
            </a:lvl8pPr>
            <a:lvl9pPr lvl="8" algn="ctr" rtl="0">
              <a:spcBef>
                <a:spcPts val="0"/>
              </a:spcBef>
              <a:spcAft>
                <a:spcPts val="0"/>
              </a:spcAft>
              <a:buClr>
                <a:schemeClr val="dk1"/>
              </a:buClr>
              <a:buSzPts val="3500"/>
              <a:buNone/>
              <a:defRPr sz="3500">
                <a:solidFill>
                  <a:schemeClr val="dk1"/>
                </a:solidFill>
              </a:defRPr>
            </a:lvl9pPr>
          </a:lstStyle>
          <a:p>
            <a:endParaRPr/>
          </a:p>
        </p:txBody>
      </p:sp>
      <p:sp>
        <p:nvSpPr>
          <p:cNvPr id="3002" name="Google Shape;3002;p30"/>
          <p:cNvSpPr/>
          <p:nvPr/>
        </p:nvSpPr>
        <p:spPr>
          <a:xfrm>
            <a:off x="0" y="4214225"/>
            <a:ext cx="3055899" cy="921047"/>
          </a:xfrm>
          <a:custGeom>
            <a:avLst/>
            <a:gdLst/>
            <a:ahLst/>
            <a:cxnLst/>
            <a:rect l="l" t="t" r="r" b="b"/>
            <a:pathLst>
              <a:path w="21503" h="6481" extrusionOk="0">
                <a:moveTo>
                  <a:pt x="336" y="0"/>
                </a:moveTo>
                <a:cubicBezTo>
                  <a:pt x="229" y="0"/>
                  <a:pt x="117" y="6"/>
                  <a:pt x="0" y="19"/>
                </a:cubicBezTo>
                <a:lnTo>
                  <a:pt x="0" y="6480"/>
                </a:lnTo>
                <a:lnTo>
                  <a:pt x="21503" y="6480"/>
                </a:lnTo>
                <a:cubicBezTo>
                  <a:pt x="16649" y="6480"/>
                  <a:pt x="15939" y="4158"/>
                  <a:pt x="14420" y="4158"/>
                </a:cubicBezTo>
                <a:cubicBezTo>
                  <a:pt x="13982" y="4158"/>
                  <a:pt x="13476" y="4351"/>
                  <a:pt x="12784" y="4849"/>
                </a:cubicBezTo>
                <a:cubicBezTo>
                  <a:pt x="12348" y="5162"/>
                  <a:pt x="11997" y="5285"/>
                  <a:pt x="11694" y="5285"/>
                </a:cubicBezTo>
                <a:cubicBezTo>
                  <a:pt x="10576" y="5285"/>
                  <a:pt x="10118" y="3608"/>
                  <a:pt x="8497" y="3608"/>
                </a:cubicBezTo>
                <a:cubicBezTo>
                  <a:pt x="8072" y="3608"/>
                  <a:pt x="7566" y="3724"/>
                  <a:pt x="6948" y="4015"/>
                </a:cubicBezTo>
                <a:cubicBezTo>
                  <a:pt x="6163" y="4392"/>
                  <a:pt x="5548" y="4550"/>
                  <a:pt x="5056" y="4550"/>
                </a:cubicBezTo>
                <a:cubicBezTo>
                  <a:pt x="2417" y="4550"/>
                  <a:pt x="3288" y="0"/>
                  <a:pt x="336" y="0"/>
                </a:cubicBezTo>
                <a:close/>
              </a:path>
            </a:pathLst>
          </a:custGeom>
          <a:solidFill>
            <a:srgbClr val="3BAE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03" name="Google Shape;3003;p30"/>
          <p:cNvGrpSpPr/>
          <p:nvPr/>
        </p:nvGrpSpPr>
        <p:grpSpPr>
          <a:xfrm rot="10800000" flipH="1">
            <a:off x="5954700" y="3522075"/>
            <a:ext cx="3189300" cy="1619850"/>
            <a:chOff x="4185675" y="845125"/>
            <a:chExt cx="3189300" cy="1619850"/>
          </a:xfrm>
        </p:grpSpPr>
        <p:sp>
          <p:nvSpPr>
            <p:cNvPr id="3004" name="Google Shape;3004;p30"/>
            <p:cNvSpPr/>
            <p:nvPr/>
          </p:nvSpPr>
          <p:spPr>
            <a:xfrm>
              <a:off x="4185675" y="845125"/>
              <a:ext cx="3189300" cy="1619850"/>
            </a:xfrm>
            <a:custGeom>
              <a:avLst/>
              <a:gdLst/>
              <a:ahLst/>
              <a:cxnLst/>
              <a:rect l="l" t="t" r="r" b="b"/>
              <a:pathLst>
                <a:path w="127572" h="64794" extrusionOk="0">
                  <a:moveTo>
                    <a:pt x="113336" y="23816"/>
                  </a:moveTo>
                  <a:cubicBezTo>
                    <a:pt x="113349" y="23816"/>
                    <a:pt x="113375" y="23828"/>
                    <a:pt x="113414" y="23864"/>
                  </a:cubicBezTo>
                  <a:cubicBezTo>
                    <a:pt x="113336" y="23864"/>
                    <a:pt x="113311" y="23816"/>
                    <a:pt x="113336" y="23816"/>
                  </a:cubicBezTo>
                  <a:close/>
                  <a:moveTo>
                    <a:pt x="1" y="0"/>
                  </a:moveTo>
                  <a:cubicBezTo>
                    <a:pt x="11578" y="3144"/>
                    <a:pt x="24234" y="3902"/>
                    <a:pt x="36229" y="3902"/>
                  </a:cubicBezTo>
                  <a:cubicBezTo>
                    <a:pt x="39143" y="3902"/>
                    <a:pt x="42018" y="3858"/>
                    <a:pt x="44829" y="3791"/>
                  </a:cubicBezTo>
                  <a:cubicBezTo>
                    <a:pt x="47556" y="3735"/>
                    <a:pt x="50348" y="3599"/>
                    <a:pt x="53102" y="3599"/>
                  </a:cubicBezTo>
                  <a:cubicBezTo>
                    <a:pt x="61161" y="3599"/>
                    <a:pt x="68895" y="4764"/>
                    <a:pt x="73715" y="12489"/>
                  </a:cubicBezTo>
                  <a:cubicBezTo>
                    <a:pt x="78060" y="19403"/>
                    <a:pt x="81967" y="26433"/>
                    <a:pt x="90772" y="28101"/>
                  </a:cubicBezTo>
                  <a:cubicBezTo>
                    <a:pt x="98694" y="29662"/>
                    <a:pt x="106054" y="27325"/>
                    <a:pt x="111184" y="35354"/>
                  </a:cubicBezTo>
                  <a:cubicBezTo>
                    <a:pt x="113075" y="38360"/>
                    <a:pt x="113744" y="41822"/>
                    <a:pt x="114413" y="45274"/>
                  </a:cubicBezTo>
                  <a:cubicBezTo>
                    <a:pt x="115421" y="50520"/>
                    <a:pt x="117651" y="54864"/>
                    <a:pt x="120997" y="58995"/>
                  </a:cubicBezTo>
                  <a:cubicBezTo>
                    <a:pt x="123004" y="61225"/>
                    <a:pt x="125234" y="63232"/>
                    <a:pt x="127571" y="64793"/>
                  </a:cubicBezTo>
                  <a:lnTo>
                    <a:pt x="127571" y="52527"/>
                  </a:lnTo>
                  <a:cubicBezTo>
                    <a:pt x="125787" y="51073"/>
                    <a:pt x="124226" y="49405"/>
                    <a:pt x="122888" y="47505"/>
                  </a:cubicBezTo>
                  <a:cubicBezTo>
                    <a:pt x="120328" y="43606"/>
                    <a:pt x="118650" y="39146"/>
                    <a:pt x="117981" y="34569"/>
                  </a:cubicBezTo>
                  <a:cubicBezTo>
                    <a:pt x="117428" y="30555"/>
                    <a:pt x="117535" y="25871"/>
                    <a:pt x="113414" y="23864"/>
                  </a:cubicBezTo>
                  <a:lnTo>
                    <a:pt x="113414" y="23864"/>
                  </a:lnTo>
                  <a:cubicBezTo>
                    <a:pt x="116643" y="25095"/>
                    <a:pt x="117874" y="28324"/>
                    <a:pt x="118650" y="31447"/>
                  </a:cubicBezTo>
                  <a:cubicBezTo>
                    <a:pt x="119766" y="35907"/>
                    <a:pt x="120774" y="40484"/>
                    <a:pt x="123111" y="44382"/>
                  </a:cubicBezTo>
                  <a:cubicBezTo>
                    <a:pt x="124342" y="46505"/>
                    <a:pt x="125787" y="48397"/>
                    <a:pt x="127571" y="50074"/>
                  </a:cubicBezTo>
                  <a:lnTo>
                    <a:pt x="127571" y="0"/>
                  </a:lnTo>
                  <a:lnTo>
                    <a:pt x="70816" y="0"/>
                  </a:lnTo>
                  <a:cubicBezTo>
                    <a:pt x="72154" y="339"/>
                    <a:pt x="73376" y="669"/>
                    <a:pt x="74714" y="1115"/>
                  </a:cubicBezTo>
                  <a:cubicBezTo>
                    <a:pt x="78399" y="2230"/>
                    <a:pt x="82297" y="3568"/>
                    <a:pt x="85420" y="5915"/>
                  </a:cubicBezTo>
                  <a:cubicBezTo>
                    <a:pt x="87766" y="7699"/>
                    <a:pt x="89211" y="10036"/>
                    <a:pt x="90665" y="12489"/>
                  </a:cubicBezTo>
                  <a:cubicBezTo>
                    <a:pt x="92226" y="15389"/>
                    <a:pt x="93225" y="19180"/>
                    <a:pt x="96571" y="20634"/>
                  </a:cubicBezTo>
                  <a:cubicBezTo>
                    <a:pt x="100701" y="22419"/>
                    <a:pt x="105608" y="22080"/>
                    <a:pt x="109952" y="22749"/>
                  </a:cubicBezTo>
                  <a:cubicBezTo>
                    <a:pt x="110068" y="22749"/>
                    <a:pt x="110068" y="22865"/>
                    <a:pt x="109952" y="22865"/>
                  </a:cubicBezTo>
                  <a:cubicBezTo>
                    <a:pt x="105715" y="22642"/>
                    <a:pt x="101147" y="23195"/>
                    <a:pt x="97017" y="21749"/>
                  </a:cubicBezTo>
                  <a:cubicBezTo>
                    <a:pt x="94118" y="20857"/>
                    <a:pt x="92110" y="18734"/>
                    <a:pt x="90549" y="16174"/>
                  </a:cubicBezTo>
                  <a:cubicBezTo>
                    <a:pt x="88988" y="13498"/>
                    <a:pt x="87543" y="10482"/>
                    <a:pt x="85312" y="8368"/>
                  </a:cubicBezTo>
                  <a:cubicBezTo>
                    <a:pt x="82413" y="5692"/>
                    <a:pt x="78506" y="4237"/>
                    <a:pt x="74714" y="3122"/>
                  </a:cubicBezTo>
                  <a:cubicBezTo>
                    <a:pt x="70254" y="1677"/>
                    <a:pt x="65686" y="785"/>
                    <a:pt x="61110" y="0"/>
                  </a:cubicBezTo>
                  <a:close/>
                </a:path>
              </a:pathLst>
            </a:custGeom>
            <a:solidFill>
              <a:srgbClr val="51B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30"/>
            <p:cNvSpPr/>
            <p:nvPr/>
          </p:nvSpPr>
          <p:spPr>
            <a:xfrm>
              <a:off x="5713400" y="845125"/>
              <a:ext cx="1224000" cy="579875"/>
            </a:xfrm>
            <a:custGeom>
              <a:avLst/>
              <a:gdLst/>
              <a:ahLst/>
              <a:cxnLst/>
              <a:rect l="l" t="t" r="r" b="b"/>
              <a:pathLst>
                <a:path w="48960" h="23195" extrusionOk="0">
                  <a:moveTo>
                    <a:pt x="1" y="0"/>
                  </a:moveTo>
                  <a:cubicBezTo>
                    <a:pt x="4577" y="785"/>
                    <a:pt x="9145" y="1677"/>
                    <a:pt x="13605" y="3122"/>
                  </a:cubicBezTo>
                  <a:cubicBezTo>
                    <a:pt x="17397" y="4237"/>
                    <a:pt x="21304" y="5692"/>
                    <a:pt x="24203" y="8368"/>
                  </a:cubicBezTo>
                  <a:cubicBezTo>
                    <a:pt x="26434" y="10482"/>
                    <a:pt x="27879" y="13498"/>
                    <a:pt x="29440" y="16174"/>
                  </a:cubicBezTo>
                  <a:cubicBezTo>
                    <a:pt x="31001" y="18734"/>
                    <a:pt x="33009" y="20857"/>
                    <a:pt x="35908" y="21749"/>
                  </a:cubicBezTo>
                  <a:cubicBezTo>
                    <a:pt x="40038" y="23195"/>
                    <a:pt x="44606" y="22642"/>
                    <a:pt x="48843" y="22865"/>
                  </a:cubicBezTo>
                  <a:cubicBezTo>
                    <a:pt x="48959" y="22865"/>
                    <a:pt x="48959" y="22749"/>
                    <a:pt x="48843" y="22749"/>
                  </a:cubicBezTo>
                  <a:cubicBezTo>
                    <a:pt x="44499" y="22080"/>
                    <a:pt x="39592" y="22419"/>
                    <a:pt x="35462" y="20634"/>
                  </a:cubicBezTo>
                  <a:cubicBezTo>
                    <a:pt x="32116" y="19180"/>
                    <a:pt x="31117" y="15389"/>
                    <a:pt x="29556" y="12489"/>
                  </a:cubicBezTo>
                  <a:cubicBezTo>
                    <a:pt x="28102" y="10036"/>
                    <a:pt x="26657" y="7699"/>
                    <a:pt x="24311" y="5915"/>
                  </a:cubicBezTo>
                  <a:cubicBezTo>
                    <a:pt x="21188" y="3568"/>
                    <a:pt x="17290" y="2230"/>
                    <a:pt x="13605" y="1115"/>
                  </a:cubicBezTo>
                  <a:cubicBezTo>
                    <a:pt x="12267" y="669"/>
                    <a:pt x="11045" y="339"/>
                    <a:pt x="970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30"/>
            <p:cNvSpPr/>
            <p:nvPr/>
          </p:nvSpPr>
          <p:spPr>
            <a:xfrm>
              <a:off x="7018425" y="1440525"/>
              <a:ext cx="356550" cy="717800"/>
            </a:xfrm>
            <a:custGeom>
              <a:avLst/>
              <a:gdLst/>
              <a:ahLst/>
              <a:cxnLst/>
              <a:rect l="l" t="t" r="r" b="b"/>
              <a:pathLst>
                <a:path w="14262" h="28712" extrusionOk="0">
                  <a:moveTo>
                    <a:pt x="26" y="0"/>
                  </a:moveTo>
                  <a:cubicBezTo>
                    <a:pt x="1" y="0"/>
                    <a:pt x="26" y="48"/>
                    <a:pt x="104" y="48"/>
                  </a:cubicBezTo>
                  <a:cubicBezTo>
                    <a:pt x="65" y="12"/>
                    <a:pt x="39" y="0"/>
                    <a:pt x="26" y="0"/>
                  </a:cubicBezTo>
                  <a:close/>
                  <a:moveTo>
                    <a:pt x="104" y="48"/>
                  </a:moveTo>
                  <a:lnTo>
                    <a:pt x="104" y="48"/>
                  </a:lnTo>
                  <a:cubicBezTo>
                    <a:pt x="4225" y="2055"/>
                    <a:pt x="4118" y="6739"/>
                    <a:pt x="4671" y="10753"/>
                  </a:cubicBezTo>
                  <a:cubicBezTo>
                    <a:pt x="5340" y="15330"/>
                    <a:pt x="7018" y="19790"/>
                    <a:pt x="9578" y="23689"/>
                  </a:cubicBezTo>
                  <a:cubicBezTo>
                    <a:pt x="10916" y="25589"/>
                    <a:pt x="12477" y="27257"/>
                    <a:pt x="14261" y="28711"/>
                  </a:cubicBezTo>
                  <a:lnTo>
                    <a:pt x="14261" y="26258"/>
                  </a:lnTo>
                  <a:cubicBezTo>
                    <a:pt x="12477" y="24581"/>
                    <a:pt x="11032" y="22689"/>
                    <a:pt x="9801" y="20566"/>
                  </a:cubicBezTo>
                  <a:cubicBezTo>
                    <a:pt x="7464" y="16668"/>
                    <a:pt x="6456" y="12091"/>
                    <a:pt x="5340" y="7631"/>
                  </a:cubicBezTo>
                  <a:cubicBezTo>
                    <a:pt x="4564" y="4508"/>
                    <a:pt x="3333" y="1279"/>
                    <a:pt x="104" y="48"/>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07" name="Google Shape;3007;p30"/>
          <p:cNvGrpSpPr/>
          <p:nvPr/>
        </p:nvGrpSpPr>
        <p:grpSpPr>
          <a:xfrm rot="-5400000">
            <a:off x="-1007424" y="1007415"/>
            <a:ext cx="3277907" cy="1263055"/>
            <a:chOff x="1766764" y="-4125385"/>
            <a:chExt cx="3277907" cy="1263055"/>
          </a:xfrm>
        </p:grpSpPr>
        <p:sp>
          <p:nvSpPr>
            <p:cNvPr id="3008" name="Google Shape;3008;p30"/>
            <p:cNvSpPr/>
            <p:nvPr/>
          </p:nvSpPr>
          <p:spPr>
            <a:xfrm rot="5400000" flipH="1">
              <a:off x="3734649" y="-3464435"/>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30"/>
            <p:cNvSpPr/>
            <p:nvPr/>
          </p:nvSpPr>
          <p:spPr>
            <a:xfrm rot="5400000" flipH="1">
              <a:off x="3972439" y="-3543867"/>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30"/>
            <p:cNvSpPr/>
            <p:nvPr/>
          </p:nvSpPr>
          <p:spPr>
            <a:xfrm rot="5400000" flipH="1">
              <a:off x="3457037" y="-3941748"/>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30"/>
            <p:cNvSpPr/>
            <p:nvPr/>
          </p:nvSpPr>
          <p:spPr>
            <a:xfrm rot="5400000" flipH="1">
              <a:off x="3078095" y="-4068062"/>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30"/>
            <p:cNvSpPr/>
            <p:nvPr/>
          </p:nvSpPr>
          <p:spPr>
            <a:xfrm rot="5400000" flipH="1">
              <a:off x="2818238" y="-3852170"/>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30"/>
            <p:cNvSpPr/>
            <p:nvPr/>
          </p:nvSpPr>
          <p:spPr>
            <a:xfrm rot="5400000" flipH="1">
              <a:off x="3229308" y="-3026817"/>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30"/>
            <p:cNvSpPr/>
            <p:nvPr/>
          </p:nvSpPr>
          <p:spPr>
            <a:xfrm rot="5400000" flipH="1">
              <a:off x="2706594" y="-4125385"/>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30"/>
            <p:cNvSpPr/>
            <p:nvPr/>
          </p:nvSpPr>
          <p:spPr>
            <a:xfrm rot="5400000" flipH="1">
              <a:off x="4012007" y="-4076855"/>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30"/>
            <p:cNvSpPr/>
            <p:nvPr/>
          </p:nvSpPr>
          <p:spPr>
            <a:xfrm rot="5400000" flipH="1">
              <a:off x="4369051" y="-3485107"/>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30"/>
            <p:cNvSpPr/>
            <p:nvPr/>
          </p:nvSpPr>
          <p:spPr>
            <a:xfrm rot="5400000" flipH="1">
              <a:off x="4346942" y="-376254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30"/>
            <p:cNvSpPr/>
            <p:nvPr/>
          </p:nvSpPr>
          <p:spPr>
            <a:xfrm rot="5400000" flipH="1">
              <a:off x="4531974" y="-403297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30"/>
            <p:cNvSpPr/>
            <p:nvPr/>
          </p:nvSpPr>
          <p:spPr>
            <a:xfrm rot="5400000" flipH="1">
              <a:off x="4668645" y="-3229477"/>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30"/>
            <p:cNvSpPr/>
            <p:nvPr/>
          </p:nvSpPr>
          <p:spPr>
            <a:xfrm rot="5400000" flipH="1">
              <a:off x="4698194" y="-3352874"/>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30"/>
            <p:cNvSpPr/>
            <p:nvPr/>
          </p:nvSpPr>
          <p:spPr>
            <a:xfrm rot="5400000" flipH="1">
              <a:off x="4042064" y="-3732197"/>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30"/>
            <p:cNvSpPr/>
            <p:nvPr/>
          </p:nvSpPr>
          <p:spPr>
            <a:xfrm rot="5400000" flipH="1">
              <a:off x="2973130" y="-3046686"/>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30"/>
            <p:cNvSpPr/>
            <p:nvPr/>
          </p:nvSpPr>
          <p:spPr>
            <a:xfrm rot="5400000" flipH="1">
              <a:off x="3989475" y="-3650270"/>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30"/>
            <p:cNvSpPr/>
            <p:nvPr/>
          </p:nvSpPr>
          <p:spPr>
            <a:xfrm rot="5400000" flipH="1">
              <a:off x="1766721" y="-3423260"/>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30"/>
            <p:cNvSpPr/>
            <p:nvPr/>
          </p:nvSpPr>
          <p:spPr>
            <a:xfrm rot="5400000" flipH="1">
              <a:off x="1810644" y="-2976892"/>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30"/>
            <p:cNvSpPr/>
            <p:nvPr/>
          </p:nvSpPr>
          <p:spPr>
            <a:xfrm rot="5400000" flipH="1">
              <a:off x="1904195" y="-350273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30"/>
            <p:cNvSpPr/>
            <p:nvPr/>
          </p:nvSpPr>
          <p:spPr>
            <a:xfrm rot="5400000" flipH="1">
              <a:off x="2001763" y="-3363062"/>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30"/>
            <p:cNvSpPr/>
            <p:nvPr/>
          </p:nvSpPr>
          <p:spPr>
            <a:xfrm rot="5400000" flipH="1">
              <a:off x="4253897" y="-3773667"/>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30"/>
            <p:cNvSpPr/>
            <p:nvPr/>
          </p:nvSpPr>
          <p:spPr>
            <a:xfrm rot="5400000" flipH="1">
              <a:off x="5027000" y="-2888709"/>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30"/>
            <p:cNvSpPr/>
            <p:nvPr/>
          </p:nvSpPr>
          <p:spPr>
            <a:xfrm rot="5400000" flipH="1">
              <a:off x="3036836" y="-290460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30"/>
            <p:cNvSpPr/>
            <p:nvPr/>
          </p:nvSpPr>
          <p:spPr>
            <a:xfrm rot="5400000" flipH="1">
              <a:off x="3579842" y="-4009259"/>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30"/>
            <p:cNvSpPr/>
            <p:nvPr/>
          </p:nvSpPr>
          <p:spPr>
            <a:xfrm rot="5400000" flipH="1">
              <a:off x="2893951" y="-2988559"/>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30"/>
            <p:cNvSpPr/>
            <p:nvPr/>
          </p:nvSpPr>
          <p:spPr>
            <a:xfrm rot="5400000" flipH="1">
              <a:off x="3149453" y="-3985121"/>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34" name="Google Shape;3034;p30"/>
          <p:cNvGrpSpPr/>
          <p:nvPr/>
        </p:nvGrpSpPr>
        <p:grpSpPr>
          <a:xfrm>
            <a:off x="1" y="3878865"/>
            <a:ext cx="3277907" cy="1263055"/>
            <a:chOff x="1766764" y="-4125385"/>
            <a:chExt cx="3277907" cy="1263055"/>
          </a:xfrm>
        </p:grpSpPr>
        <p:sp>
          <p:nvSpPr>
            <p:cNvPr id="3035" name="Google Shape;3035;p30"/>
            <p:cNvSpPr/>
            <p:nvPr/>
          </p:nvSpPr>
          <p:spPr>
            <a:xfrm rot="5400000" flipH="1">
              <a:off x="3734649" y="-3464435"/>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30"/>
            <p:cNvSpPr/>
            <p:nvPr/>
          </p:nvSpPr>
          <p:spPr>
            <a:xfrm rot="5400000" flipH="1">
              <a:off x="3972439" y="-3543867"/>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30"/>
            <p:cNvSpPr/>
            <p:nvPr/>
          </p:nvSpPr>
          <p:spPr>
            <a:xfrm rot="5400000" flipH="1">
              <a:off x="3457037" y="-3941748"/>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30"/>
            <p:cNvSpPr/>
            <p:nvPr/>
          </p:nvSpPr>
          <p:spPr>
            <a:xfrm rot="5400000" flipH="1">
              <a:off x="3078095" y="-4068062"/>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30"/>
            <p:cNvSpPr/>
            <p:nvPr/>
          </p:nvSpPr>
          <p:spPr>
            <a:xfrm rot="5400000" flipH="1">
              <a:off x="2818238" y="-3852170"/>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30"/>
            <p:cNvSpPr/>
            <p:nvPr/>
          </p:nvSpPr>
          <p:spPr>
            <a:xfrm rot="5400000" flipH="1">
              <a:off x="3229308" y="-3026817"/>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30"/>
            <p:cNvSpPr/>
            <p:nvPr/>
          </p:nvSpPr>
          <p:spPr>
            <a:xfrm rot="5400000" flipH="1">
              <a:off x="2706594" y="-4125385"/>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30"/>
            <p:cNvSpPr/>
            <p:nvPr/>
          </p:nvSpPr>
          <p:spPr>
            <a:xfrm rot="5400000" flipH="1">
              <a:off x="4012007" y="-4076855"/>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30"/>
            <p:cNvSpPr/>
            <p:nvPr/>
          </p:nvSpPr>
          <p:spPr>
            <a:xfrm rot="5400000" flipH="1">
              <a:off x="4369051" y="-3485107"/>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30"/>
            <p:cNvSpPr/>
            <p:nvPr/>
          </p:nvSpPr>
          <p:spPr>
            <a:xfrm rot="5400000" flipH="1">
              <a:off x="4346942" y="-376254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30"/>
            <p:cNvSpPr/>
            <p:nvPr/>
          </p:nvSpPr>
          <p:spPr>
            <a:xfrm rot="5400000" flipH="1">
              <a:off x="4531974" y="-403297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30"/>
            <p:cNvSpPr/>
            <p:nvPr/>
          </p:nvSpPr>
          <p:spPr>
            <a:xfrm rot="5400000" flipH="1">
              <a:off x="4668645" y="-3229477"/>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30"/>
            <p:cNvSpPr/>
            <p:nvPr/>
          </p:nvSpPr>
          <p:spPr>
            <a:xfrm rot="5400000" flipH="1">
              <a:off x="4698194" y="-3352874"/>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30"/>
            <p:cNvSpPr/>
            <p:nvPr/>
          </p:nvSpPr>
          <p:spPr>
            <a:xfrm rot="5400000" flipH="1">
              <a:off x="4042064" y="-3732197"/>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30"/>
            <p:cNvSpPr/>
            <p:nvPr/>
          </p:nvSpPr>
          <p:spPr>
            <a:xfrm rot="5400000" flipH="1">
              <a:off x="2973130" y="-3046686"/>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30"/>
            <p:cNvSpPr/>
            <p:nvPr/>
          </p:nvSpPr>
          <p:spPr>
            <a:xfrm rot="5400000" flipH="1">
              <a:off x="3989475" y="-3650270"/>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30"/>
            <p:cNvSpPr/>
            <p:nvPr/>
          </p:nvSpPr>
          <p:spPr>
            <a:xfrm rot="5400000" flipH="1">
              <a:off x="1766721" y="-3423260"/>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30"/>
            <p:cNvSpPr/>
            <p:nvPr/>
          </p:nvSpPr>
          <p:spPr>
            <a:xfrm rot="5400000" flipH="1">
              <a:off x="1810644" y="-2976892"/>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30"/>
            <p:cNvSpPr/>
            <p:nvPr/>
          </p:nvSpPr>
          <p:spPr>
            <a:xfrm rot="5400000" flipH="1">
              <a:off x="1904195" y="-350273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30"/>
            <p:cNvSpPr/>
            <p:nvPr/>
          </p:nvSpPr>
          <p:spPr>
            <a:xfrm rot="5400000" flipH="1">
              <a:off x="2001763" y="-3363062"/>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30"/>
            <p:cNvSpPr/>
            <p:nvPr/>
          </p:nvSpPr>
          <p:spPr>
            <a:xfrm rot="5400000" flipH="1">
              <a:off x="4253897" y="-3773667"/>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30"/>
            <p:cNvSpPr/>
            <p:nvPr/>
          </p:nvSpPr>
          <p:spPr>
            <a:xfrm rot="5400000" flipH="1">
              <a:off x="5027000" y="-2888709"/>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30"/>
            <p:cNvSpPr/>
            <p:nvPr/>
          </p:nvSpPr>
          <p:spPr>
            <a:xfrm rot="5400000" flipH="1">
              <a:off x="3036836" y="-290460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30"/>
            <p:cNvSpPr/>
            <p:nvPr/>
          </p:nvSpPr>
          <p:spPr>
            <a:xfrm rot="5400000" flipH="1">
              <a:off x="3579842" y="-4009259"/>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30"/>
            <p:cNvSpPr/>
            <p:nvPr/>
          </p:nvSpPr>
          <p:spPr>
            <a:xfrm rot="5400000" flipH="1">
              <a:off x="2893951" y="-2988559"/>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30"/>
            <p:cNvSpPr/>
            <p:nvPr/>
          </p:nvSpPr>
          <p:spPr>
            <a:xfrm rot="5400000" flipH="1">
              <a:off x="3149453" y="-3985121"/>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61" name="Google Shape;3061;p30"/>
          <p:cNvGrpSpPr/>
          <p:nvPr/>
        </p:nvGrpSpPr>
        <p:grpSpPr>
          <a:xfrm>
            <a:off x="5866101" y="3878865"/>
            <a:ext cx="3277907" cy="1263055"/>
            <a:chOff x="1766764" y="-4125385"/>
            <a:chExt cx="3277907" cy="1263055"/>
          </a:xfrm>
        </p:grpSpPr>
        <p:sp>
          <p:nvSpPr>
            <p:cNvPr id="3062" name="Google Shape;3062;p30"/>
            <p:cNvSpPr/>
            <p:nvPr/>
          </p:nvSpPr>
          <p:spPr>
            <a:xfrm rot="5400000" flipH="1">
              <a:off x="3734649" y="-3464435"/>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30"/>
            <p:cNvSpPr/>
            <p:nvPr/>
          </p:nvSpPr>
          <p:spPr>
            <a:xfrm rot="5400000" flipH="1">
              <a:off x="3972439" y="-3543867"/>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30"/>
            <p:cNvSpPr/>
            <p:nvPr/>
          </p:nvSpPr>
          <p:spPr>
            <a:xfrm rot="5400000" flipH="1">
              <a:off x="3457037" y="-3941748"/>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30"/>
            <p:cNvSpPr/>
            <p:nvPr/>
          </p:nvSpPr>
          <p:spPr>
            <a:xfrm rot="5400000" flipH="1">
              <a:off x="3078095" y="-4068062"/>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30"/>
            <p:cNvSpPr/>
            <p:nvPr/>
          </p:nvSpPr>
          <p:spPr>
            <a:xfrm rot="5400000" flipH="1">
              <a:off x="2818238" y="-3852170"/>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30"/>
            <p:cNvSpPr/>
            <p:nvPr/>
          </p:nvSpPr>
          <p:spPr>
            <a:xfrm rot="5400000" flipH="1">
              <a:off x="3229308" y="-3026817"/>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30"/>
            <p:cNvSpPr/>
            <p:nvPr/>
          </p:nvSpPr>
          <p:spPr>
            <a:xfrm rot="5400000" flipH="1">
              <a:off x="2706594" y="-4125385"/>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30"/>
            <p:cNvSpPr/>
            <p:nvPr/>
          </p:nvSpPr>
          <p:spPr>
            <a:xfrm rot="5400000" flipH="1">
              <a:off x="4012007" y="-4076855"/>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30"/>
            <p:cNvSpPr/>
            <p:nvPr/>
          </p:nvSpPr>
          <p:spPr>
            <a:xfrm rot="5400000" flipH="1">
              <a:off x="4369051" y="-3485107"/>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30"/>
            <p:cNvSpPr/>
            <p:nvPr/>
          </p:nvSpPr>
          <p:spPr>
            <a:xfrm rot="5400000" flipH="1">
              <a:off x="4346942" y="-376254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30"/>
            <p:cNvSpPr/>
            <p:nvPr/>
          </p:nvSpPr>
          <p:spPr>
            <a:xfrm rot="5400000" flipH="1">
              <a:off x="4531974" y="-403297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30"/>
            <p:cNvSpPr/>
            <p:nvPr/>
          </p:nvSpPr>
          <p:spPr>
            <a:xfrm rot="5400000" flipH="1">
              <a:off x="4668645" y="-3229477"/>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30"/>
            <p:cNvSpPr/>
            <p:nvPr/>
          </p:nvSpPr>
          <p:spPr>
            <a:xfrm rot="5400000" flipH="1">
              <a:off x="4698194" y="-3352874"/>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30"/>
            <p:cNvSpPr/>
            <p:nvPr/>
          </p:nvSpPr>
          <p:spPr>
            <a:xfrm rot="5400000" flipH="1">
              <a:off x="4042064" y="-3732197"/>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30"/>
            <p:cNvSpPr/>
            <p:nvPr/>
          </p:nvSpPr>
          <p:spPr>
            <a:xfrm rot="5400000" flipH="1">
              <a:off x="2973130" y="-3046686"/>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30"/>
            <p:cNvSpPr/>
            <p:nvPr/>
          </p:nvSpPr>
          <p:spPr>
            <a:xfrm rot="5400000" flipH="1">
              <a:off x="3989475" y="-3650270"/>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30"/>
            <p:cNvSpPr/>
            <p:nvPr/>
          </p:nvSpPr>
          <p:spPr>
            <a:xfrm rot="5400000" flipH="1">
              <a:off x="1766721" y="-3423260"/>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30"/>
            <p:cNvSpPr/>
            <p:nvPr/>
          </p:nvSpPr>
          <p:spPr>
            <a:xfrm rot="5400000" flipH="1">
              <a:off x="1810644" y="-2976892"/>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30"/>
            <p:cNvSpPr/>
            <p:nvPr/>
          </p:nvSpPr>
          <p:spPr>
            <a:xfrm rot="5400000" flipH="1">
              <a:off x="1904195" y="-350273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30"/>
            <p:cNvSpPr/>
            <p:nvPr/>
          </p:nvSpPr>
          <p:spPr>
            <a:xfrm rot="5400000" flipH="1">
              <a:off x="2001763" y="-3363062"/>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30"/>
            <p:cNvSpPr/>
            <p:nvPr/>
          </p:nvSpPr>
          <p:spPr>
            <a:xfrm rot="5400000" flipH="1">
              <a:off x="4253897" y="-3773667"/>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30"/>
            <p:cNvSpPr/>
            <p:nvPr/>
          </p:nvSpPr>
          <p:spPr>
            <a:xfrm rot="5400000" flipH="1">
              <a:off x="5027000" y="-2888709"/>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30"/>
            <p:cNvSpPr/>
            <p:nvPr/>
          </p:nvSpPr>
          <p:spPr>
            <a:xfrm rot="5400000" flipH="1">
              <a:off x="3036836" y="-290460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30"/>
            <p:cNvSpPr/>
            <p:nvPr/>
          </p:nvSpPr>
          <p:spPr>
            <a:xfrm rot="5400000" flipH="1">
              <a:off x="3579842" y="-4009259"/>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30"/>
            <p:cNvSpPr/>
            <p:nvPr/>
          </p:nvSpPr>
          <p:spPr>
            <a:xfrm rot="5400000" flipH="1">
              <a:off x="2893951" y="-2988559"/>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30"/>
            <p:cNvSpPr/>
            <p:nvPr/>
          </p:nvSpPr>
          <p:spPr>
            <a:xfrm rot="5400000" flipH="1">
              <a:off x="3149453" y="-3985121"/>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88" name="Google Shape;3088;p30"/>
          <p:cNvSpPr txBox="1">
            <a:spLocks noGrp="1"/>
          </p:cNvSpPr>
          <p:nvPr>
            <p:ph type="title" idx="5" hasCustomPrompt="1"/>
          </p:nvPr>
        </p:nvSpPr>
        <p:spPr>
          <a:xfrm>
            <a:off x="6078400" y="1951788"/>
            <a:ext cx="845400" cy="2472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1600"/>
            </a:lvl1pPr>
            <a:lvl2pPr lvl="1" algn="ctr" rtl="0">
              <a:spcBef>
                <a:spcPts val="0"/>
              </a:spcBef>
              <a:spcAft>
                <a:spcPts val="0"/>
              </a:spcAft>
              <a:buSzPts val="2500"/>
              <a:buFont typeface="Staatliches"/>
              <a:buNone/>
              <a:defRPr sz="2500">
                <a:latin typeface="Staatliches"/>
                <a:ea typeface="Staatliches"/>
                <a:cs typeface="Staatliches"/>
                <a:sym typeface="Staatliches"/>
              </a:defRPr>
            </a:lvl2pPr>
            <a:lvl3pPr lvl="2" algn="ctr" rtl="0">
              <a:spcBef>
                <a:spcPts val="0"/>
              </a:spcBef>
              <a:spcAft>
                <a:spcPts val="0"/>
              </a:spcAft>
              <a:buSzPts val="2500"/>
              <a:buFont typeface="Staatliches"/>
              <a:buNone/>
              <a:defRPr sz="2500">
                <a:latin typeface="Staatliches"/>
                <a:ea typeface="Staatliches"/>
                <a:cs typeface="Staatliches"/>
                <a:sym typeface="Staatliches"/>
              </a:defRPr>
            </a:lvl3pPr>
            <a:lvl4pPr lvl="3" algn="ctr" rtl="0">
              <a:spcBef>
                <a:spcPts val="0"/>
              </a:spcBef>
              <a:spcAft>
                <a:spcPts val="0"/>
              </a:spcAft>
              <a:buSzPts val="2500"/>
              <a:buFont typeface="Staatliches"/>
              <a:buNone/>
              <a:defRPr sz="2500">
                <a:latin typeface="Staatliches"/>
                <a:ea typeface="Staatliches"/>
                <a:cs typeface="Staatliches"/>
                <a:sym typeface="Staatliches"/>
              </a:defRPr>
            </a:lvl4pPr>
            <a:lvl5pPr lvl="4" algn="ctr" rtl="0">
              <a:spcBef>
                <a:spcPts val="0"/>
              </a:spcBef>
              <a:spcAft>
                <a:spcPts val="0"/>
              </a:spcAft>
              <a:buSzPts val="2500"/>
              <a:buFont typeface="Staatliches"/>
              <a:buNone/>
              <a:defRPr sz="2500">
                <a:latin typeface="Staatliches"/>
                <a:ea typeface="Staatliches"/>
                <a:cs typeface="Staatliches"/>
                <a:sym typeface="Staatliches"/>
              </a:defRPr>
            </a:lvl5pPr>
            <a:lvl6pPr lvl="5" algn="ctr" rtl="0">
              <a:spcBef>
                <a:spcPts val="0"/>
              </a:spcBef>
              <a:spcAft>
                <a:spcPts val="0"/>
              </a:spcAft>
              <a:buSzPts val="2500"/>
              <a:buFont typeface="Staatliches"/>
              <a:buNone/>
              <a:defRPr sz="2500">
                <a:latin typeface="Staatliches"/>
                <a:ea typeface="Staatliches"/>
                <a:cs typeface="Staatliches"/>
                <a:sym typeface="Staatliches"/>
              </a:defRPr>
            </a:lvl6pPr>
            <a:lvl7pPr lvl="6" algn="ctr" rtl="0">
              <a:spcBef>
                <a:spcPts val="0"/>
              </a:spcBef>
              <a:spcAft>
                <a:spcPts val="0"/>
              </a:spcAft>
              <a:buSzPts val="2500"/>
              <a:buFont typeface="Staatliches"/>
              <a:buNone/>
              <a:defRPr sz="2500">
                <a:latin typeface="Staatliches"/>
                <a:ea typeface="Staatliches"/>
                <a:cs typeface="Staatliches"/>
                <a:sym typeface="Staatliches"/>
              </a:defRPr>
            </a:lvl7pPr>
            <a:lvl8pPr lvl="7" algn="ctr" rtl="0">
              <a:spcBef>
                <a:spcPts val="0"/>
              </a:spcBef>
              <a:spcAft>
                <a:spcPts val="0"/>
              </a:spcAft>
              <a:buSzPts val="2500"/>
              <a:buFont typeface="Staatliches"/>
              <a:buNone/>
              <a:defRPr sz="2500">
                <a:latin typeface="Staatliches"/>
                <a:ea typeface="Staatliches"/>
                <a:cs typeface="Staatliches"/>
                <a:sym typeface="Staatliches"/>
              </a:defRPr>
            </a:lvl8pPr>
            <a:lvl9pPr lvl="8" algn="ctr" rtl="0">
              <a:spcBef>
                <a:spcPts val="0"/>
              </a:spcBef>
              <a:spcAft>
                <a:spcPts val="0"/>
              </a:spcAft>
              <a:buSzPts val="2500"/>
              <a:buFont typeface="Staatliches"/>
              <a:buNone/>
              <a:defRPr sz="2500">
                <a:latin typeface="Staatliches"/>
                <a:ea typeface="Staatliches"/>
                <a:cs typeface="Staatliches"/>
                <a:sym typeface="Staatliches"/>
              </a:defRPr>
            </a:lvl9pPr>
          </a:lstStyle>
          <a:p>
            <a:r>
              <a:t>xx%</a:t>
            </a:r>
          </a:p>
        </p:txBody>
      </p:sp>
      <p:sp>
        <p:nvSpPr>
          <p:cNvPr id="3089" name="Google Shape;3089;p30"/>
          <p:cNvSpPr txBox="1">
            <a:spLocks noGrp="1"/>
          </p:cNvSpPr>
          <p:nvPr>
            <p:ph type="title" idx="6" hasCustomPrompt="1"/>
          </p:nvPr>
        </p:nvSpPr>
        <p:spPr>
          <a:xfrm>
            <a:off x="2225400" y="1951788"/>
            <a:ext cx="841200" cy="2472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1600"/>
            </a:lvl1pPr>
            <a:lvl2pPr lvl="1" algn="ctr" rtl="0">
              <a:spcBef>
                <a:spcPts val="0"/>
              </a:spcBef>
              <a:spcAft>
                <a:spcPts val="0"/>
              </a:spcAft>
              <a:buSzPts val="2500"/>
              <a:buFont typeface="Staatliches"/>
              <a:buNone/>
              <a:defRPr sz="2500">
                <a:latin typeface="Staatliches"/>
                <a:ea typeface="Staatliches"/>
                <a:cs typeface="Staatliches"/>
                <a:sym typeface="Staatliches"/>
              </a:defRPr>
            </a:lvl2pPr>
            <a:lvl3pPr lvl="2" algn="ctr" rtl="0">
              <a:spcBef>
                <a:spcPts val="0"/>
              </a:spcBef>
              <a:spcAft>
                <a:spcPts val="0"/>
              </a:spcAft>
              <a:buSzPts val="2500"/>
              <a:buFont typeface="Staatliches"/>
              <a:buNone/>
              <a:defRPr sz="2500">
                <a:latin typeface="Staatliches"/>
                <a:ea typeface="Staatliches"/>
                <a:cs typeface="Staatliches"/>
                <a:sym typeface="Staatliches"/>
              </a:defRPr>
            </a:lvl3pPr>
            <a:lvl4pPr lvl="3" algn="ctr" rtl="0">
              <a:spcBef>
                <a:spcPts val="0"/>
              </a:spcBef>
              <a:spcAft>
                <a:spcPts val="0"/>
              </a:spcAft>
              <a:buSzPts val="2500"/>
              <a:buFont typeface="Staatliches"/>
              <a:buNone/>
              <a:defRPr sz="2500">
                <a:latin typeface="Staatliches"/>
                <a:ea typeface="Staatliches"/>
                <a:cs typeface="Staatliches"/>
                <a:sym typeface="Staatliches"/>
              </a:defRPr>
            </a:lvl4pPr>
            <a:lvl5pPr lvl="4" algn="ctr" rtl="0">
              <a:spcBef>
                <a:spcPts val="0"/>
              </a:spcBef>
              <a:spcAft>
                <a:spcPts val="0"/>
              </a:spcAft>
              <a:buSzPts val="2500"/>
              <a:buFont typeface="Staatliches"/>
              <a:buNone/>
              <a:defRPr sz="2500">
                <a:latin typeface="Staatliches"/>
                <a:ea typeface="Staatliches"/>
                <a:cs typeface="Staatliches"/>
                <a:sym typeface="Staatliches"/>
              </a:defRPr>
            </a:lvl5pPr>
            <a:lvl6pPr lvl="5" algn="ctr" rtl="0">
              <a:spcBef>
                <a:spcPts val="0"/>
              </a:spcBef>
              <a:spcAft>
                <a:spcPts val="0"/>
              </a:spcAft>
              <a:buSzPts val="2500"/>
              <a:buFont typeface="Staatliches"/>
              <a:buNone/>
              <a:defRPr sz="2500">
                <a:latin typeface="Staatliches"/>
                <a:ea typeface="Staatliches"/>
                <a:cs typeface="Staatliches"/>
                <a:sym typeface="Staatliches"/>
              </a:defRPr>
            </a:lvl6pPr>
            <a:lvl7pPr lvl="6" algn="ctr" rtl="0">
              <a:spcBef>
                <a:spcPts val="0"/>
              </a:spcBef>
              <a:spcAft>
                <a:spcPts val="0"/>
              </a:spcAft>
              <a:buSzPts val="2500"/>
              <a:buFont typeface="Staatliches"/>
              <a:buNone/>
              <a:defRPr sz="2500">
                <a:latin typeface="Staatliches"/>
                <a:ea typeface="Staatliches"/>
                <a:cs typeface="Staatliches"/>
                <a:sym typeface="Staatliches"/>
              </a:defRPr>
            </a:lvl7pPr>
            <a:lvl8pPr lvl="7" algn="ctr" rtl="0">
              <a:spcBef>
                <a:spcPts val="0"/>
              </a:spcBef>
              <a:spcAft>
                <a:spcPts val="0"/>
              </a:spcAft>
              <a:buSzPts val="2500"/>
              <a:buFont typeface="Staatliches"/>
              <a:buNone/>
              <a:defRPr sz="2500">
                <a:latin typeface="Staatliches"/>
                <a:ea typeface="Staatliches"/>
                <a:cs typeface="Staatliches"/>
                <a:sym typeface="Staatliches"/>
              </a:defRPr>
            </a:lvl8pPr>
            <a:lvl9pPr lvl="8" algn="ctr" rtl="0">
              <a:spcBef>
                <a:spcPts val="0"/>
              </a:spcBef>
              <a:spcAft>
                <a:spcPts val="0"/>
              </a:spcAft>
              <a:buSzPts val="2500"/>
              <a:buFont typeface="Staatliches"/>
              <a:buNone/>
              <a:defRPr sz="2500">
                <a:latin typeface="Staatliches"/>
                <a:ea typeface="Staatliches"/>
                <a:cs typeface="Staatliches"/>
                <a:sym typeface="Staatliches"/>
              </a:defRPr>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45"/>
        <p:cNvGrpSpPr/>
        <p:nvPr/>
      </p:nvGrpSpPr>
      <p:grpSpPr>
        <a:xfrm>
          <a:off x="0" y="0"/>
          <a:ext cx="0" cy="0"/>
          <a:chOff x="0" y="0"/>
          <a:chExt cx="0" cy="0"/>
        </a:xfrm>
      </p:grpSpPr>
      <p:sp>
        <p:nvSpPr>
          <p:cNvPr id="246" name="Google Shape;246;p4"/>
          <p:cNvSpPr txBox="1">
            <a:spLocks noGrp="1"/>
          </p:cNvSpPr>
          <p:nvPr>
            <p:ph type="body" idx="1"/>
          </p:nvPr>
        </p:nvSpPr>
        <p:spPr>
          <a:xfrm>
            <a:off x="720000" y="887175"/>
            <a:ext cx="7704000" cy="36360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Font typeface="Oswald"/>
              <a:buAutoNum type="arabicPeriod"/>
              <a:defRPr sz="1300"/>
            </a:lvl1pPr>
            <a:lvl2pPr marL="914400" lvl="1" indent="-304800">
              <a:spcBef>
                <a:spcPts val="0"/>
              </a:spcBef>
              <a:spcAft>
                <a:spcPts val="0"/>
              </a:spcAft>
              <a:buSzPts val="1200"/>
              <a:buFont typeface="Roboto Condensed Light"/>
              <a:buAutoNum type="alphaLcPeriod"/>
              <a:defRPr/>
            </a:lvl2pPr>
            <a:lvl3pPr marL="1371600" lvl="2" indent="-304800">
              <a:spcBef>
                <a:spcPts val="0"/>
              </a:spcBef>
              <a:spcAft>
                <a:spcPts val="0"/>
              </a:spcAft>
              <a:buSzPts val="1200"/>
              <a:buFont typeface="Roboto Condensed Light"/>
              <a:buAutoNum type="romanLcPeriod"/>
              <a:defRPr/>
            </a:lvl3pPr>
            <a:lvl4pPr marL="1828800" lvl="3" indent="-304800">
              <a:spcBef>
                <a:spcPts val="0"/>
              </a:spcBef>
              <a:spcAft>
                <a:spcPts val="0"/>
              </a:spcAft>
              <a:buSzPts val="1200"/>
              <a:buFont typeface="Roboto Condensed Light"/>
              <a:buAutoNum type="arabicPeriod"/>
              <a:defRPr/>
            </a:lvl4pPr>
            <a:lvl5pPr marL="2286000" lvl="4" indent="-304800">
              <a:spcBef>
                <a:spcPts val="0"/>
              </a:spcBef>
              <a:spcAft>
                <a:spcPts val="0"/>
              </a:spcAft>
              <a:buSzPts val="1200"/>
              <a:buFont typeface="Roboto Condensed Light"/>
              <a:buAutoNum type="alphaLcPeriod"/>
              <a:defRPr/>
            </a:lvl5pPr>
            <a:lvl6pPr marL="2743200" lvl="5" indent="-304800">
              <a:spcBef>
                <a:spcPts val="0"/>
              </a:spcBef>
              <a:spcAft>
                <a:spcPts val="0"/>
              </a:spcAft>
              <a:buSzPts val="1200"/>
              <a:buFont typeface="Roboto Condensed Light"/>
              <a:buAutoNum type="romanLcPeriod"/>
              <a:defRPr/>
            </a:lvl6pPr>
            <a:lvl7pPr marL="3200400" lvl="6" indent="-304800">
              <a:spcBef>
                <a:spcPts val="0"/>
              </a:spcBef>
              <a:spcAft>
                <a:spcPts val="0"/>
              </a:spcAft>
              <a:buSzPts val="1200"/>
              <a:buFont typeface="Roboto Condensed Light"/>
              <a:buAutoNum type="arabicPeriod"/>
              <a:defRPr/>
            </a:lvl7pPr>
            <a:lvl8pPr marL="3657600" lvl="7" indent="-304800">
              <a:spcBef>
                <a:spcPts val="0"/>
              </a:spcBef>
              <a:spcAft>
                <a:spcPts val="0"/>
              </a:spcAft>
              <a:buSzPts val="1200"/>
              <a:buFont typeface="Roboto Condensed Light"/>
              <a:buAutoNum type="alphaLcPeriod"/>
              <a:defRPr/>
            </a:lvl8pPr>
            <a:lvl9pPr marL="4114800" lvl="8" indent="-304800">
              <a:spcBef>
                <a:spcPts val="0"/>
              </a:spcBef>
              <a:spcAft>
                <a:spcPts val="0"/>
              </a:spcAft>
              <a:buSzPts val="1200"/>
              <a:buFont typeface="Roboto Condensed Light"/>
              <a:buAutoNum type="romanLcPeriod"/>
              <a:defRPr/>
            </a:lvl9pPr>
          </a:lstStyle>
          <a:p>
            <a:endParaRPr/>
          </a:p>
        </p:txBody>
      </p:sp>
      <p:sp>
        <p:nvSpPr>
          <p:cNvPr id="247" name="Google Shape;247;p4"/>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2500"/>
              <a:buFont typeface="Montserrat Black"/>
              <a:buNone/>
              <a:defRPr sz="2500">
                <a:solidFill>
                  <a:schemeClr val="dk1"/>
                </a:solidFill>
                <a:latin typeface="Montserrat Black"/>
                <a:ea typeface="Montserrat Black"/>
                <a:cs typeface="Montserrat Black"/>
                <a:sym typeface="Montserrat Black"/>
              </a:defRPr>
            </a:lvl1pPr>
            <a:lvl2pPr lvl="1" algn="ctr" rtl="0">
              <a:spcBef>
                <a:spcPts val="0"/>
              </a:spcBef>
              <a:spcAft>
                <a:spcPts val="0"/>
              </a:spcAft>
              <a:buClr>
                <a:schemeClr val="dk1"/>
              </a:buClr>
              <a:buSzPts val="3500"/>
              <a:buNone/>
              <a:defRPr sz="3500">
                <a:solidFill>
                  <a:schemeClr val="dk1"/>
                </a:solidFill>
              </a:defRPr>
            </a:lvl2pPr>
            <a:lvl3pPr lvl="2" algn="ctr" rtl="0">
              <a:spcBef>
                <a:spcPts val="0"/>
              </a:spcBef>
              <a:spcAft>
                <a:spcPts val="0"/>
              </a:spcAft>
              <a:buClr>
                <a:schemeClr val="dk1"/>
              </a:buClr>
              <a:buSzPts val="3500"/>
              <a:buNone/>
              <a:defRPr sz="3500">
                <a:solidFill>
                  <a:schemeClr val="dk1"/>
                </a:solidFill>
              </a:defRPr>
            </a:lvl3pPr>
            <a:lvl4pPr lvl="3" algn="ctr" rtl="0">
              <a:spcBef>
                <a:spcPts val="0"/>
              </a:spcBef>
              <a:spcAft>
                <a:spcPts val="0"/>
              </a:spcAft>
              <a:buClr>
                <a:schemeClr val="dk1"/>
              </a:buClr>
              <a:buSzPts val="3500"/>
              <a:buNone/>
              <a:defRPr sz="3500">
                <a:solidFill>
                  <a:schemeClr val="dk1"/>
                </a:solidFill>
              </a:defRPr>
            </a:lvl4pPr>
            <a:lvl5pPr lvl="4" algn="ctr" rtl="0">
              <a:spcBef>
                <a:spcPts val="0"/>
              </a:spcBef>
              <a:spcAft>
                <a:spcPts val="0"/>
              </a:spcAft>
              <a:buClr>
                <a:schemeClr val="dk1"/>
              </a:buClr>
              <a:buSzPts val="3500"/>
              <a:buNone/>
              <a:defRPr sz="3500">
                <a:solidFill>
                  <a:schemeClr val="dk1"/>
                </a:solidFill>
              </a:defRPr>
            </a:lvl5pPr>
            <a:lvl6pPr lvl="5" algn="ctr" rtl="0">
              <a:spcBef>
                <a:spcPts val="0"/>
              </a:spcBef>
              <a:spcAft>
                <a:spcPts val="0"/>
              </a:spcAft>
              <a:buClr>
                <a:schemeClr val="dk1"/>
              </a:buClr>
              <a:buSzPts val="3500"/>
              <a:buNone/>
              <a:defRPr sz="3500">
                <a:solidFill>
                  <a:schemeClr val="dk1"/>
                </a:solidFill>
              </a:defRPr>
            </a:lvl6pPr>
            <a:lvl7pPr lvl="6" algn="ctr" rtl="0">
              <a:spcBef>
                <a:spcPts val="0"/>
              </a:spcBef>
              <a:spcAft>
                <a:spcPts val="0"/>
              </a:spcAft>
              <a:buClr>
                <a:schemeClr val="dk1"/>
              </a:buClr>
              <a:buSzPts val="3500"/>
              <a:buNone/>
              <a:defRPr sz="3500">
                <a:solidFill>
                  <a:schemeClr val="dk1"/>
                </a:solidFill>
              </a:defRPr>
            </a:lvl7pPr>
            <a:lvl8pPr lvl="7" algn="ctr" rtl="0">
              <a:spcBef>
                <a:spcPts val="0"/>
              </a:spcBef>
              <a:spcAft>
                <a:spcPts val="0"/>
              </a:spcAft>
              <a:buClr>
                <a:schemeClr val="dk1"/>
              </a:buClr>
              <a:buSzPts val="3500"/>
              <a:buNone/>
              <a:defRPr sz="3500">
                <a:solidFill>
                  <a:schemeClr val="dk1"/>
                </a:solidFill>
              </a:defRPr>
            </a:lvl8pPr>
            <a:lvl9pPr lvl="8" algn="ctr" rtl="0">
              <a:spcBef>
                <a:spcPts val="0"/>
              </a:spcBef>
              <a:spcAft>
                <a:spcPts val="0"/>
              </a:spcAft>
              <a:buClr>
                <a:schemeClr val="dk1"/>
              </a:buClr>
              <a:buSzPts val="3500"/>
              <a:buNone/>
              <a:defRPr sz="3500">
                <a:solidFill>
                  <a:schemeClr val="dk1"/>
                </a:solidFill>
              </a:defRPr>
            </a:lvl9pPr>
          </a:lstStyle>
          <a:p>
            <a:endParaRPr/>
          </a:p>
        </p:txBody>
      </p:sp>
      <p:grpSp>
        <p:nvGrpSpPr>
          <p:cNvPr id="248" name="Google Shape;248;p4"/>
          <p:cNvGrpSpPr/>
          <p:nvPr/>
        </p:nvGrpSpPr>
        <p:grpSpPr>
          <a:xfrm rot="5400000">
            <a:off x="6739425" y="2738925"/>
            <a:ext cx="3189300" cy="1619850"/>
            <a:chOff x="4185675" y="845125"/>
            <a:chExt cx="3189300" cy="1619850"/>
          </a:xfrm>
        </p:grpSpPr>
        <p:sp>
          <p:nvSpPr>
            <p:cNvPr id="249" name="Google Shape;249;p4"/>
            <p:cNvSpPr/>
            <p:nvPr/>
          </p:nvSpPr>
          <p:spPr>
            <a:xfrm>
              <a:off x="4185675" y="845125"/>
              <a:ext cx="3189300" cy="1619850"/>
            </a:xfrm>
            <a:custGeom>
              <a:avLst/>
              <a:gdLst/>
              <a:ahLst/>
              <a:cxnLst/>
              <a:rect l="l" t="t" r="r" b="b"/>
              <a:pathLst>
                <a:path w="127572" h="64794" extrusionOk="0">
                  <a:moveTo>
                    <a:pt x="113336" y="23816"/>
                  </a:moveTo>
                  <a:cubicBezTo>
                    <a:pt x="113349" y="23816"/>
                    <a:pt x="113375" y="23828"/>
                    <a:pt x="113414" y="23864"/>
                  </a:cubicBezTo>
                  <a:cubicBezTo>
                    <a:pt x="113336" y="23864"/>
                    <a:pt x="113311" y="23816"/>
                    <a:pt x="113336" y="23816"/>
                  </a:cubicBezTo>
                  <a:close/>
                  <a:moveTo>
                    <a:pt x="1" y="0"/>
                  </a:moveTo>
                  <a:cubicBezTo>
                    <a:pt x="11578" y="3144"/>
                    <a:pt x="24234" y="3902"/>
                    <a:pt x="36229" y="3902"/>
                  </a:cubicBezTo>
                  <a:cubicBezTo>
                    <a:pt x="39143" y="3902"/>
                    <a:pt x="42018" y="3858"/>
                    <a:pt x="44829" y="3791"/>
                  </a:cubicBezTo>
                  <a:cubicBezTo>
                    <a:pt x="47556" y="3735"/>
                    <a:pt x="50348" y="3599"/>
                    <a:pt x="53102" y="3599"/>
                  </a:cubicBezTo>
                  <a:cubicBezTo>
                    <a:pt x="61161" y="3599"/>
                    <a:pt x="68895" y="4764"/>
                    <a:pt x="73715" y="12489"/>
                  </a:cubicBezTo>
                  <a:cubicBezTo>
                    <a:pt x="78060" y="19403"/>
                    <a:pt x="81967" y="26433"/>
                    <a:pt x="90772" y="28101"/>
                  </a:cubicBezTo>
                  <a:cubicBezTo>
                    <a:pt x="98694" y="29662"/>
                    <a:pt x="106054" y="27325"/>
                    <a:pt x="111184" y="35354"/>
                  </a:cubicBezTo>
                  <a:cubicBezTo>
                    <a:pt x="113075" y="38360"/>
                    <a:pt x="113744" y="41822"/>
                    <a:pt x="114413" y="45274"/>
                  </a:cubicBezTo>
                  <a:cubicBezTo>
                    <a:pt x="115421" y="50520"/>
                    <a:pt x="117651" y="54864"/>
                    <a:pt x="120997" y="58995"/>
                  </a:cubicBezTo>
                  <a:cubicBezTo>
                    <a:pt x="123004" y="61225"/>
                    <a:pt x="125234" y="63232"/>
                    <a:pt x="127571" y="64793"/>
                  </a:cubicBezTo>
                  <a:lnTo>
                    <a:pt x="127571" y="52527"/>
                  </a:lnTo>
                  <a:cubicBezTo>
                    <a:pt x="125787" y="51073"/>
                    <a:pt x="124226" y="49405"/>
                    <a:pt x="122888" y="47505"/>
                  </a:cubicBezTo>
                  <a:cubicBezTo>
                    <a:pt x="120328" y="43606"/>
                    <a:pt x="118650" y="39146"/>
                    <a:pt x="117981" y="34569"/>
                  </a:cubicBezTo>
                  <a:cubicBezTo>
                    <a:pt x="117428" y="30555"/>
                    <a:pt x="117535" y="25871"/>
                    <a:pt x="113414" y="23864"/>
                  </a:cubicBezTo>
                  <a:lnTo>
                    <a:pt x="113414" y="23864"/>
                  </a:lnTo>
                  <a:cubicBezTo>
                    <a:pt x="116643" y="25095"/>
                    <a:pt x="117874" y="28324"/>
                    <a:pt x="118650" y="31447"/>
                  </a:cubicBezTo>
                  <a:cubicBezTo>
                    <a:pt x="119766" y="35907"/>
                    <a:pt x="120774" y="40484"/>
                    <a:pt x="123111" y="44382"/>
                  </a:cubicBezTo>
                  <a:cubicBezTo>
                    <a:pt x="124342" y="46505"/>
                    <a:pt x="125787" y="48397"/>
                    <a:pt x="127571" y="50074"/>
                  </a:cubicBezTo>
                  <a:lnTo>
                    <a:pt x="127571" y="0"/>
                  </a:lnTo>
                  <a:lnTo>
                    <a:pt x="70816" y="0"/>
                  </a:lnTo>
                  <a:cubicBezTo>
                    <a:pt x="72154" y="339"/>
                    <a:pt x="73376" y="669"/>
                    <a:pt x="74714" y="1115"/>
                  </a:cubicBezTo>
                  <a:cubicBezTo>
                    <a:pt x="78399" y="2230"/>
                    <a:pt x="82297" y="3568"/>
                    <a:pt x="85420" y="5915"/>
                  </a:cubicBezTo>
                  <a:cubicBezTo>
                    <a:pt x="87766" y="7699"/>
                    <a:pt x="89211" y="10036"/>
                    <a:pt x="90665" y="12489"/>
                  </a:cubicBezTo>
                  <a:cubicBezTo>
                    <a:pt x="92226" y="15389"/>
                    <a:pt x="93225" y="19180"/>
                    <a:pt x="96571" y="20634"/>
                  </a:cubicBezTo>
                  <a:cubicBezTo>
                    <a:pt x="100701" y="22419"/>
                    <a:pt x="105608" y="22080"/>
                    <a:pt x="109952" y="22749"/>
                  </a:cubicBezTo>
                  <a:cubicBezTo>
                    <a:pt x="110068" y="22749"/>
                    <a:pt x="110068" y="22865"/>
                    <a:pt x="109952" y="22865"/>
                  </a:cubicBezTo>
                  <a:cubicBezTo>
                    <a:pt x="105715" y="22642"/>
                    <a:pt x="101147" y="23195"/>
                    <a:pt x="97017" y="21749"/>
                  </a:cubicBezTo>
                  <a:cubicBezTo>
                    <a:pt x="94118" y="20857"/>
                    <a:pt x="92110" y="18734"/>
                    <a:pt x="90549" y="16174"/>
                  </a:cubicBezTo>
                  <a:cubicBezTo>
                    <a:pt x="88988" y="13498"/>
                    <a:pt x="87543" y="10482"/>
                    <a:pt x="85312" y="8368"/>
                  </a:cubicBezTo>
                  <a:cubicBezTo>
                    <a:pt x="82413" y="5692"/>
                    <a:pt x="78506" y="4237"/>
                    <a:pt x="74714" y="3122"/>
                  </a:cubicBezTo>
                  <a:cubicBezTo>
                    <a:pt x="70254" y="1677"/>
                    <a:pt x="65686" y="785"/>
                    <a:pt x="611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4"/>
            <p:cNvSpPr/>
            <p:nvPr/>
          </p:nvSpPr>
          <p:spPr>
            <a:xfrm>
              <a:off x="5713400" y="845125"/>
              <a:ext cx="1224000" cy="579875"/>
            </a:xfrm>
            <a:custGeom>
              <a:avLst/>
              <a:gdLst/>
              <a:ahLst/>
              <a:cxnLst/>
              <a:rect l="l" t="t" r="r" b="b"/>
              <a:pathLst>
                <a:path w="48960" h="23195" extrusionOk="0">
                  <a:moveTo>
                    <a:pt x="1" y="0"/>
                  </a:moveTo>
                  <a:cubicBezTo>
                    <a:pt x="4577" y="785"/>
                    <a:pt x="9145" y="1677"/>
                    <a:pt x="13605" y="3122"/>
                  </a:cubicBezTo>
                  <a:cubicBezTo>
                    <a:pt x="17397" y="4237"/>
                    <a:pt x="21304" y="5692"/>
                    <a:pt x="24203" y="8368"/>
                  </a:cubicBezTo>
                  <a:cubicBezTo>
                    <a:pt x="26434" y="10482"/>
                    <a:pt x="27879" y="13498"/>
                    <a:pt x="29440" y="16174"/>
                  </a:cubicBezTo>
                  <a:cubicBezTo>
                    <a:pt x="31001" y="18734"/>
                    <a:pt x="33009" y="20857"/>
                    <a:pt x="35908" y="21749"/>
                  </a:cubicBezTo>
                  <a:cubicBezTo>
                    <a:pt x="40038" y="23195"/>
                    <a:pt x="44606" y="22642"/>
                    <a:pt x="48843" y="22865"/>
                  </a:cubicBezTo>
                  <a:cubicBezTo>
                    <a:pt x="48959" y="22865"/>
                    <a:pt x="48959" y="22749"/>
                    <a:pt x="48843" y="22749"/>
                  </a:cubicBezTo>
                  <a:cubicBezTo>
                    <a:pt x="44499" y="22080"/>
                    <a:pt x="39592" y="22419"/>
                    <a:pt x="35462" y="20634"/>
                  </a:cubicBezTo>
                  <a:cubicBezTo>
                    <a:pt x="32116" y="19180"/>
                    <a:pt x="31117" y="15389"/>
                    <a:pt x="29556" y="12489"/>
                  </a:cubicBezTo>
                  <a:cubicBezTo>
                    <a:pt x="28102" y="10036"/>
                    <a:pt x="26657" y="7699"/>
                    <a:pt x="24311" y="5915"/>
                  </a:cubicBezTo>
                  <a:cubicBezTo>
                    <a:pt x="21188" y="3568"/>
                    <a:pt x="17290" y="2230"/>
                    <a:pt x="13605" y="1115"/>
                  </a:cubicBezTo>
                  <a:cubicBezTo>
                    <a:pt x="12267" y="669"/>
                    <a:pt x="11045" y="339"/>
                    <a:pt x="97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4"/>
            <p:cNvSpPr/>
            <p:nvPr/>
          </p:nvSpPr>
          <p:spPr>
            <a:xfrm>
              <a:off x="7018425" y="1440525"/>
              <a:ext cx="356550" cy="717800"/>
            </a:xfrm>
            <a:custGeom>
              <a:avLst/>
              <a:gdLst/>
              <a:ahLst/>
              <a:cxnLst/>
              <a:rect l="l" t="t" r="r" b="b"/>
              <a:pathLst>
                <a:path w="14262" h="28712" extrusionOk="0">
                  <a:moveTo>
                    <a:pt x="26" y="0"/>
                  </a:moveTo>
                  <a:cubicBezTo>
                    <a:pt x="1" y="0"/>
                    <a:pt x="26" y="48"/>
                    <a:pt x="104" y="48"/>
                  </a:cubicBezTo>
                  <a:cubicBezTo>
                    <a:pt x="65" y="12"/>
                    <a:pt x="39" y="0"/>
                    <a:pt x="26" y="0"/>
                  </a:cubicBezTo>
                  <a:close/>
                  <a:moveTo>
                    <a:pt x="104" y="48"/>
                  </a:moveTo>
                  <a:lnTo>
                    <a:pt x="104" y="48"/>
                  </a:lnTo>
                  <a:cubicBezTo>
                    <a:pt x="4225" y="2055"/>
                    <a:pt x="4118" y="6739"/>
                    <a:pt x="4671" y="10753"/>
                  </a:cubicBezTo>
                  <a:cubicBezTo>
                    <a:pt x="5340" y="15330"/>
                    <a:pt x="7018" y="19790"/>
                    <a:pt x="9578" y="23689"/>
                  </a:cubicBezTo>
                  <a:cubicBezTo>
                    <a:pt x="10916" y="25589"/>
                    <a:pt x="12477" y="27257"/>
                    <a:pt x="14261" y="28711"/>
                  </a:cubicBezTo>
                  <a:lnTo>
                    <a:pt x="14261" y="26258"/>
                  </a:lnTo>
                  <a:cubicBezTo>
                    <a:pt x="12477" y="24581"/>
                    <a:pt x="11032" y="22689"/>
                    <a:pt x="9801" y="20566"/>
                  </a:cubicBezTo>
                  <a:cubicBezTo>
                    <a:pt x="7464" y="16668"/>
                    <a:pt x="6456" y="12091"/>
                    <a:pt x="5340" y="7631"/>
                  </a:cubicBezTo>
                  <a:cubicBezTo>
                    <a:pt x="4564" y="4508"/>
                    <a:pt x="3333" y="1279"/>
                    <a:pt x="104" y="4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2" name="Google Shape;252;p4"/>
          <p:cNvGrpSpPr/>
          <p:nvPr/>
        </p:nvGrpSpPr>
        <p:grpSpPr>
          <a:xfrm rot="10800000" flipH="1">
            <a:off x="-1" y="8"/>
            <a:ext cx="3840097" cy="2558635"/>
            <a:chOff x="235225" y="2771600"/>
            <a:chExt cx="3133750" cy="2088000"/>
          </a:xfrm>
        </p:grpSpPr>
        <p:sp>
          <p:nvSpPr>
            <p:cNvPr id="253" name="Google Shape;253;p4"/>
            <p:cNvSpPr/>
            <p:nvPr/>
          </p:nvSpPr>
          <p:spPr>
            <a:xfrm>
              <a:off x="2616250" y="4833875"/>
              <a:ext cx="390300" cy="25725"/>
            </a:xfrm>
            <a:custGeom>
              <a:avLst/>
              <a:gdLst/>
              <a:ahLst/>
              <a:cxnLst/>
              <a:rect l="l" t="t" r="r" b="b"/>
              <a:pathLst>
                <a:path w="15612" h="1029" extrusionOk="0">
                  <a:moveTo>
                    <a:pt x="7918" y="0"/>
                  </a:moveTo>
                  <a:cubicBezTo>
                    <a:pt x="6022" y="0"/>
                    <a:pt x="4126" y="195"/>
                    <a:pt x="2230" y="583"/>
                  </a:cubicBezTo>
                  <a:cubicBezTo>
                    <a:pt x="1445" y="699"/>
                    <a:pt x="776" y="922"/>
                    <a:pt x="0" y="1029"/>
                  </a:cubicBezTo>
                  <a:lnTo>
                    <a:pt x="15612" y="1029"/>
                  </a:lnTo>
                  <a:cubicBezTo>
                    <a:pt x="14943" y="806"/>
                    <a:pt x="14274" y="699"/>
                    <a:pt x="13605" y="583"/>
                  </a:cubicBezTo>
                  <a:cubicBezTo>
                    <a:pt x="11709" y="195"/>
                    <a:pt x="9813" y="0"/>
                    <a:pt x="79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4"/>
            <p:cNvSpPr/>
            <p:nvPr/>
          </p:nvSpPr>
          <p:spPr>
            <a:xfrm>
              <a:off x="235225" y="3025200"/>
              <a:ext cx="1299375" cy="1834400"/>
            </a:xfrm>
            <a:custGeom>
              <a:avLst/>
              <a:gdLst/>
              <a:ahLst/>
              <a:cxnLst/>
              <a:rect l="l" t="t" r="r" b="b"/>
              <a:pathLst>
                <a:path w="51975" h="73376" extrusionOk="0">
                  <a:moveTo>
                    <a:pt x="116" y="0"/>
                  </a:moveTo>
                  <a:lnTo>
                    <a:pt x="116" y="73376"/>
                  </a:lnTo>
                  <a:lnTo>
                    <a:pt x="51974" y="73376"/>
                  </a:lnTo>
                  <a:cubicBezTo>
                    <a:pt x="50297" y="72930"/>
                    <a:pt x="48629" y="72376"/>
                    <a:pt x="47067" y="71814"/>
                  </a:cubicBezTo>
                  <a:cubicBezTo>
                    <a:pt x="43945" y="70922"/>
                    <a:pt x="40823" y="69584"/>
                    <a:pt x="38592" y="67247"/>
                  </a:cubicBezTo>
                  <a:cubicBezTo>
                    <a:pt x="36469" y="64901"/>
                    <a:pt x="34462" y="62340"/>
                    <a:pt x="31679" y="60779"/>
                  </a:cubicBezTo>
                  <a:cubicBezTo>
                    <a:pt x="28110" y="58879"/>
                    <a:pt x="24203" y="58772"/>
                    <a:pt x="20411" y="57987"/>
                  </a:cubicBezTo>
                  <a:cubicBezTo>
                    <a:pt x="16843" y="57318"/>
                    <a:pt x="13498" y="56203"/>
                    <a:pt x="10598" y="53972"/>
                  </a:cubicBezTo>
                  <a:cubicBezTo>
                    <a:pt x="4246" y="49066"/>
                    <a:pt x="1231" y="41706"/>
                    <a:pt x="562" y="33900"/>
                  </a:cubicBezTo>
                  <a:cubicBezTo>
                    <a:pt x="0" y="26094"/>
                    <a:pt x="2462" y="18511"/>
                    <a:pt x="2239" y="10705"/>
                  </a:cubicBezTo>
                  <a:cubicBezTo>
                    <a:pt x="2239" y="7137"/>
                    <a:pt x="1677" y="3461"/>
                    <a:pt x="232" y="223"/>
                  </a:cubicBezTo>
                  <a:cubicBezTo>
                    <a:pt x="232" y="223"/>
                    <a:pt x="116" y="116"/>
                    <a:pt x="1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4"/>
            <p:cNvSpPr/>
            <p:nvPr/>
          </p:nvSpPr>
          <p:spPr>
            <a:xfrm>
              <a:off x="238125" y="2771600"/>
              <a:ext cx="3130850" cy="2088000"/>
            </a:xfrm>
            <a:custGeom>
              <a:avLst/>
              <a:gdLst/>
              <a:ahLst/>
              <a:cxnLst/>
              <a:rect l="l" t="t" r="r" b="b"/>
              <a:pathLst>
                <a:path w="125234" h="83520" extrusionOk="0">
                  <a:moveTo>
                    <a:pt x="0" y="1"/>
                  </a:moveTo>
                  <a:lnTo>
                    <a:pt x="0" y="6915"/>
                  </a:lnTo>
                  <a:cubicBezTo>
                    <a:pt x="1900" y="9591"/>
                    <a:pt x="3122" y="12713"/>
                    <a:pt x="3684" y="15943"/>
                  </a:cubicBezTo>
                  <a:cubicBezTo>
                    <a:pt x="4684" y="22527"/>
                    <a:pt x="3345" y="28878"/>
                    <a:pt x="2569" y="35346"/>
                  </a:cubicBezTo>
                  <a:cubicBezTo>
                    <a:pt x="1784" y="42483"/>
                    <a:pt x="2453" y="50066"/>
                    <a:pt x="5799" y="56534"/>
                  </a:cubicBezTo>
                  <a:cubicBezTo>
                    <a:pt x="7583" y="59879"/>
                    <a:pt x="9929" y="62894"/>
                    <a:pt x="13275" y="64785"/>
                  </a:cubicBezTo>
                  <a:cubicBezTo>
                    <a:pt x="16174" y="66463"/>
                    <a:pt x="19519" y="67239"/>
                    <a:pt x="22865" y="67801"/>
                  </a:cubicBezTo>
                  <a:cubicBezTo>
                    <a:pt x="26433" y="68247"/>
                    <a:pt x="29886" y="68800"/>
                    <a:pt x="32901" y="70807"/>
                  </a:cubicBezTo>
                  <a:cubicBezTo>
                    <a:pt x="35907" y="72814"/>
                    <a:pt x="38137" y="75830"/>
                    <a:pt x="41260" y="77721"/>
                  </a:cubicBezTo>
                  <a:cubicBezTo>
                    <a:pt x="44828" y="79844"/>
                    <a:pt x="49182" y="80736"/>
                    <a:pt x="53080" y="81851"/>
                  </a:cubicBezTo>
                  <a:cubicBezTo>
                    <a:pt x="55203" y="82405"/>
                    <a:pt x="57434" y="82967"/>
                    <a:pt x="59548" y="83520"/>
                  </a:cubicBezTo>
                  <a:lnTo>
                    <a:pt x="86311" y="83520"/>
                  </a:lnTo>
                  <a:cubicBezTo>
                    <a:pt x="89880" y="82851"/>
                    <a:pt x="93341" y="81958"/>
                    <a:pt x="96909" y="81289"/>
                  </a:cubicBezTo>
                  <a:cubicBezTo>
                    <a:pt x="98997" y="80874"/>
                    <a:pt x="101118" y="80647"/>
                    <a:pt x="103238" y="80647"/>
                  </a:cubicBezTo>
                  <a:cubicBezTo>
                    <a:pt x="105077" y="80647"/>
                    <a:pt x="106915" y="80818"/>
                    <a:pt x="108730" y="81182"/>
                  </a:cubicBezTo>
                  <a:cubicBezTo>
                    <a:pt x="111183" y="81735"/>
                    <a:pt x="113413" y="82520"/>
                    <a:pt x="115751" y="83520"/>
                  </a:cubicBezTo>
                  <a:lnTo>
                    <a:pt x="125234" y="83520"/>
                  </a:lnTo>
                  <a:cubicBezTo>
                    <a:pt x="124342" y="82744"/>
                    <a:pt x="123449" y="82074"/>
                    <a:pt x="122557" y="81405"/>
                  </a:cubicBezTo>
                  <a:cubicBezTo>
                    <a:pt x="115864" y="76771"/>
                    <a:pt x="107818" y="74901"/>
                    <a:pt x="99819" y="74901"/>
                  </a:cubicBezTo>
                  <a:cubicBezTo>
                    <a:pt x="95685" y="74901"/>
                    <a:pt x="91564" y="75400"/>
                    <a:pt x="87649" y="76276"/>
                  </a:cubicBezTo>
                  <a:cubicBezTo>
                    <a:pt x="83004" y="77261"/>
                    <a:pt x="78181" y="79000"/>
                    <a:pt x="73516" y="79000"/>
                  </a:cubicBezTo>
                  <a:cubicBezTo>
                    <a:pt x="70791" y="79000"/>
                    <a:pt x="68120" y="78406"/>
                    <a:pt x="65570" y="76722"/>
                  </a:cubicBezTo>
                  <a:cubicBezTo>
                    <a:pt x="62563" y="74599"/>
                    <a:pt x="60556" y="71253"/>
                    <a:pt x="57880" y="68693"/>
                  </a:cubicBezTo>
                  <a:cubicBezTo>
                    <a:pt x="54980" y="65901"/>
                    <a:pt x="51635" y="64232"/>
                    <a:pt x="47844" y="63447"/>
                  </a:cubicBezTo>
                  <a:cubicBezTo>
                    <a:pt x="44235" y="62797"/>
                    <a:pt x="40508" y="62755"/>
                    <a:pt x="36769" y="62755"/>
                  </a:cubicBezTo>
                  <a:cubicBezTo>
                    <a:pt x="36218" y="62755"/>
                    <a:pt x="35666" y="62756"/>
                    <a:pt x="35115" y="62756"/>
                  </a:cubicBezTo>
                  <a:cubicBezTo>
                    <a:pt x="29809" y="62756"/>
                    <a:pt x="24510" y="62672"/>
                    <a:pt x="19519" y="60887"/>
                  </a:cubicBezTo>
                  <a:cubicBezTo>
                    <a:pt x="9367" y="57203"/>
                    <a:pt x="5915" y="47505"/>
                    <a:pt x="7253" y="36131"/>
                  </a:cubicBezTo>
                  <a:cubicBezTo>
                    <a:pt x="8698" y="24311"/>
                    <a:pt x="11374" y="14498"/>
                    <a:pt x="3791" y="4568"/>
                  </a:cubicBezTo>
                  <a:cubicBezTo>
                    <a:pt x="2676" y="3123"/>
                    <a:pt x="1338" y="1562"/>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4"/>
            <p:cNvSpPr/>
            <p:nvPr/>
          </p:nvSpPr>
          <p:spPr>
            <a:xfrm>
              <a:off x="2395900" y="4787775"/>
              <a:ext cx="736000" cy="71825"/>
            </a:xfrm>
            <a:custGeom>
              <a:avLst/>
              <a:gdLst/>
              <a:ahLst/>
              <a:cxnLst/>
              <a:rect l="l" t="t" r="r" b="b"/>
              <a:pathLst>
                <a:path w="29440" h="2873" extrusionOk="0">
                  <a:moveTo>
                    <a:pt x="16927" y="0"/>
                  </a:moveTo>
                  <a:cubicBezTo>
                    <a:pt x="14807" y="0"/>
                    <a:pt x="12686" y="227"/>
                    <a:pt x="10598" y="642"/>
                  </a:cubicBezTo>
                  <a:cubicBezTo>
                    <a:pt x="7030" y="1311"/>
                    <a:pt x="3569" y="2204"/>
                    <a:pt x="0" y="2873"/>
                  </a:cubicBezTo>
                  <a:lnTo>
                    <a:pt x="8814" y="2873"/>
                  </a:lnTo>
                  <a:cubicBezTo>
                    <a:pt x="9590" y="2766"/>
                    <a:pt x="10259" y="2543"/>
                    <a:pt x="11044" y="2427"/>
                  </a:cubicBezTo>
                  <a:cubicBezTo>
                    <a:pt x="12940" y="2039"/>
                    <a:pt x="14836" y="1844"/>
                    <a:pt x="16732" y="1844"/>
                  </a:cubicBezTo>
                  <a:cubicBezTo>
                    <a:pt x="18627" y="1844"/>
                    <a:pt x="20523" y="2039"/>
                    <a:pt x="22419" y="2427"/>
                  </a:cubicBezTo>
                  <a:cubicBezTo>
                    <a:pt x="23088" y="2543"/>
                    <a:pt x="23757" y="2650"/>
                    <a:pt x="24426" y="2873"/>
                  </a:cubicBezTo>
                  <a:lnTo>
                    <a:pt x="29440" y="2873"/>
                  </a:lnTo>
                  <a:cubicBezTo>
                    <a:pt x="27102" y="1873"/>
                    <a:pt x="24872" y="1088"/>
                    <a:pt x="22419" y="535"/>
                  </a:cubicBezTo>
                  <a:cubicBezTo>
                    <a:pt x="20604" y="171"/>
                    <a:pt x="18766" y="0"/>
                    <a:pt x="169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4"/>
            <p:cNvSpPr/>
            <p:nvPr/>
          </p:nvSpPr>
          <p:spPr>
            <a:xfrm>
              <a:off x="235225" y="2944450"/>
              <a:ext cx="1491600" cy="1915150"/>
            </a:xfrm>
            <a:custGeom>
              <a:avLst/>
              <a:gdLst/>
              <a:ahLst/>
              <a:cxnLst/>
              <a:rect l="l" t="t" r="r" b="b"/>
              <a:pathLst>
                <a:path w="59664" h="76606" extrusionOk="0">
                  <a:moveTo>
                    <a:pt x="116" y="1"/>
                  </a:moveTo>
                  <a:lnTo>
                    <a:pt x="116" y="3230"/>
                  </a:lnTo>
                  <a:cubicBezTo>
                    <a:pt x="116" y="3346"/>
                    <a:pt x="232" y="3453"/>
                    <a:pt x="232" y="3453"/>
                  </a:cubicBezTo>
                  <a:cubicBezTo>
                    <a:pt x="1677" y="6691"/>
                    <a:pt x="2239" y="10367"/>
                    <a:pt x="2239" y="13935"/>
                  </a:cubicBezTo>
                  <a:cubicBezTo>
                    <a:pt x="2462" y="21741"/>
                    <a:pt x="0" y="29324"/>
                    <a:pt x="562" y="37130"/>
                  </a:cubicBezTo>
                  <a:cubicBezTo>
                    <a:pt x="1231" y="44936"/>
                    <a:pt x="4246" y="52296"/>
                    <a:pt x="10598" y="57202"/>
                  </a:cubicBezTo>
                  <a:cubicBezTo>
                    <a:pt x="13498" y="59433"/>
                    <a:pt x="16843" y="60548"/>
                    <a:pt x="20411" y="61217"/>
                  </a:cubicBezTo>
                  <a:cubicBezTo>
                    <a:pt x="24203" y="62002"/>
                    <a:pt x="28110" y="62109"/>
                    <a:pt x="31679" y="64009"/>
                  </a:cubicBezTo>
                  <a:cubicBezTo>
                    <a:pt x="34462" y="65570"/>
                    <a:pt x="36469" y="68131"/>
                    <a:pt x="38592" y="70477"/>
                  </a:cubicBezTo>
                  <a:cubicBezTo>
                    <a:pt x="40823" y="72814"/>
                    <a:pt x="43945" y="74152"/>
                    <a:pt x="47067" y="75044"/>
                  </a:cubicBezTo>
                  <a:cubicBezTo>
                    <a:pt x="48629" y="75606"/>
                    <a:pt x="50297" y="76160"/>
                    <a:pt x="51974" y="76606"/>
                  </a:cubicBezTo>
                  <a:lnTo>
                    <a:pt x="59664" y="76606"/>
                  </a:lnTo>
                  <a:cubicBezTo>
                    <a:pt x="57550" y="76053"/>
                    <a:pt x="55319" y="75491"/>
                    <a:pt x="53196" y="74937"/>
                  </a:cubicBezTo>
                  <a:cubicBezTo>
                    <a:pt x="49298" y="73822"/>
                    <a:pt x="44944" y="72930"/>
                    <a:pt x="41376" y="70807"/>
                  </a:cubicBezTo>
                  <a:cubicBezTo>
                    <a:pt x="38253" y="68916"/>
                    <a:pt x="36023" y="65900"/>
                    <a:pt x="33017" y="63893"/>
                  </a:cubicBezTo>
                  <a:cubicBezTo>
                    <a:pt x="30002" y="61886"/>
                    <a:pt x="26549" y="61333"/>
                    <a:pt x="22981" y="60887"/>
                  </a:cubicBezTo>
                  <a:cubicBezTo>
                    <a:pt x="19635" y="60325"/>
                    <a:pt x="16290" y="59549"/>
                    <a:pt x="13391" y="57871"/>
                  </a:cubicBezTo>
                  <a:cubicBezTo>
                    <a:pt x="10045" y="55980"/>
                    <a:pt x="7699" y="52965"/>
                    <a:pt x="5915" y="49620"/>
                  </a:cubicBezTo>
                  <a:cubicBezTo>
                    <a:pt x="2569" y="43152"/>
                    <a:pt x="1900" y="35569"/>
                    <a:pt x="2685" y="28432"/>
                  </a:cubicBezTo>
                  <a:cubicBezTo>
                    <a:pt x="3461" y="21964"/>
                    <a:pt x="4800" y="15613"/>
                    <a:pt x="3800" y="9029"/>
                  </a:cubicBezTo>
                  <a:cubicBezTo>
                    <a:pt x="3238" y="5799"/>
                    <a:pt x="2016" y="2677"/>
                    <a:pt x="1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8" name="Google Shape;258;p4"/>
          <p:cNvGrpSpPr/>
          <p:nvPr/>
        </p:nvGrpSpPr>
        <p:grpSpPr>
          <a:xfrm>
            <a:off x="-2" y="9"/>
            <a:ext cx="3985907" cy="3918269"/>
            <a:chOff x="2524675" y="238075"/>
            <a:chExt cx="1178600" cy="1158600"/>
          </a:xfrm>
        </p:grpSpPr>
        <p:sp>
          <p:nvSpPr>
            <p:cNvPr id="259" name="Google Shape;259;p4"/>
            <p:cNvSpPr/>
            <p:nvPr/>
          </p:nvSpPr>
          <p:spPr>
            <a:xfrm>
              <a:off x="3497400" y="667150"/>
              <a:ext cx="10425" cy="10450"/>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4"/>
            <p:cNvSpPr/>
            <p:nvPr/>
          </p:nvSpPr>
          <p:spPr>
            <a:xfrm>
              <a:off x="3513025" y="588975"/>
              <a:ext cx="18300" cy="18300"/>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4"/>
            <p:cNvSpPr/>
            <p:nvPr/>
          </p:nvSpPr>
          <p:spPr>
            <a:xfrm>
              <a:off x="3046675" y="353650"/>
              <a:ext cx="18225" cy="1822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4"/>
            <p:cNvSpPr/>
            <p:nvPr/>
          </p:nvSpPr>
          <p:spPr>
            <a:xfrm>
              <a:off x="3635525" y="746225"/>
              <a:ext cx="13900" cy="13000"/>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4"/>
            <p:cNvSpPr/>
            <p:nvPr/>
          </p:nvSpPr>
          <p:spPr>
            <a:xfrm>
              <a:off x="3680675" y="866075"/>
              <a:ext cx="6075" cy="5225"/>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4"/>
            <p:cNvSpPr/>
            <p:nvPr/>
          </p:nvSpPr>
          <p:spPr>
            <a:xfrm>
              <a:off x="3614675" y="940750"/>
              <a:ext cx="7800" cy="7825"/>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4"/>
            <p:cNvSpPr/>
            <p:nvPr/>
          </p:nvSpPr>
          <p:spPr>
            <a:xfrm>
              <a:off x="3370600" y="819175"/>
              <a:ext cx="7875" cy="7800"/>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4"/>
            <p:cNvSpPr/>
            <p:nvPr/>
          </p:nvSpPr>
          <p:spPr>
            <a:xfrm>
              <a:off x="3692825" y="971125"/>
              <a:ext cx="10450" cy="10450"/>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4"/>
            <p:cNvSpPr/>
            <p:nvPr/>
          </p:nvSpPr>
          <p:spPr>
            <a:xfrm>
              <a:off x="3678025" y="584675"/>
              <a:ext cx="11350" cy="10450"/>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4"/>
            <p:cNvSpPr/>
            <p:nvPr/>
          </p:nvSpPr>
          <p:spPr>
            <a:xfrm>
              <a:off x="3508725" y="484775"/>
              <a:ext cx="5225" cy="5225"/>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4"/>
            <p:cNvSpPr/>
            <p:nvPr/>
          </p:nvSpPr>
          <p:spPr>
            <a:xfrm>
              <a:off x="3587700" y="488250"/>
              <a:ext cx="7875" cy="8700"/>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4"/>
            <p:cNvSpPr/>
            <p:nvPr/>
          </p:nvSpPr>
          <p:spPr>
            <a:xfrm>
              <a:off x="2590675" y="721900"/>
              <a:ext cx="10450" cy="10450"/>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4"/>
            <p:cNvSpPr/>
            <p:nvPr/>
          </p:nvSpPr>
          <p:spPr>
            <a:xfrm>
              <a:off x="2643700" y="910325"/>
              <a:ext cx="7800" cy="7875"/>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4"/>
            <p:cNvSpPr/>
            <p:nvPr/>
          </p:nvSpPr>
          <p:spPr>
            <a:xfrm>
              <a:off x="2628050" y="473500"/>
              <a:ext cx="13025" cy="13925"/>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4"/>
            <p:cNvSpPr/>
            <p:nvPr/>
          </p:nvSpPr>
          <p:spPr>
            <a:xfrm>
              <a:off x="2711425" y="423125"/>
              <a:ext cx="11300" cy="10450"/>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4"/>
            <p:cNvSpPr/>
            <p:nvPr/>
          </p:nvSpPr>
          <p:spPr>
            <a:xfrm>
              <a:off x="2823450" y="422225"/>
              <a:ext cx="7875" cy="7875"/>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4"/>
            <p:cNvSpPr/>
            <p:nvPr/>
          </p:nvSpPr>
          <p:spPr>
            <a:xfrm>
              <a:off x="2628900" y="350175"/>
              <a:ext cx="24350" cy="23450"/>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4"/>
            <p:cNvSpPr/>
            <p:nvPr/>
          </p:nvSpPr>
          <p:spPr>
            <a:xfrm>
              <a:off x="2524675" y="617675"/>
              <a:ext cx="8700" cy="8725"/>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4"/>
            <p:cNvSpPr/>
            <p:nvPr/>
          </p:nvSpPr>
          <p:spPr>
            <a:xfrm>
              <a:off x="2675800" y="1010250"/>
              <a:ext cx="10450" cy="10425"/>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4"/>
            <p:cNvSpPr/>
            <p:nvPr/>
          </p:nvSpPr>
          <p:spPr>
            <a:xfrm>
              <a:off x="3659825" y="425700"/>
              <a:ext cx="15675" cy="1657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4"/>
            <p:cNvSpPr/>
            <p:nvPr/>
          </p:nvSpPr>
          <p:spPr>
            <a:xfrm>
              <a:off x="2648000" y="449175"/>
              <a:ext cx="31600" cy="26675"/>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4"/>
            <p:cNvSpPr/>
            <p:nvPr/>
          </p:nvSpPr>
          <p:spPr>
            <a:xfrm>
              <a:off x="3425350" y="388400"/>
              <a:ext cx="13000" cy="13025"/>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4"/>
            <p:cNvSpPr/>
            <p:nvPr/>
          </p:nvSpPr>
          <p:spPr>
            <a:xfrm>
              <a:off x="3446175" y="364000"/>
              <a:ext cx="30800" cy="26550"/>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4"/>
            <p:cNvSpPr/>
            <p:nvPr/>
          </p:nvSpPr>
          <p:spPr>
            <a:xfrm>
              <a:off x="3565125" y="564800"/>
              <a:ext cx="22600" cy="21175"/>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4"/>
            <p:cNvSpPr/>
            <p:nvPr/>
          </p:nvSpPr>
          <p:spPr>
            <a:xfrm>
              <a:off x="2581175" y="556825"/>
              <a:ext cx="23425" cy="20875"/>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4"/>
            <p:cNvSpPr/>
            <p:nvPr/>
          </p:nvSpPr>
          <p:spPr>
            <a:xfrm>
              <a:off x="2626325" y="995375"/>
              <a:ext cx="23450" cy="20950"/>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4"/>
            <p:cNvSpPr/>
            <p:nvPr/>
          </p:nvSpPr>
          <p:spPr>
            <a:xfrm>
              <a:off x="2681000" y="1163925"/>
              <a:ext cx="7875" cy="8700"/>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4"/>
            <p:cNvSpPr/>
            <p:nvPr/>
          </p:nvSpPr>
          <p:spPr>
            <a:xfrm>
              <a:off x="2713175" y="1264675"/>
              <a:ext cx="10450" cy="10450"/>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4"/>
            <p:cNvSpPr/>
            <p:nvPr/>
          </p:nvSpPr>
          <p:spPr>
            <a:xfrm>
              <a:off x="2663625" y="1249875"/>
              <a:ext cx="23525" cy="20875"/>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4"/>
            <p:cNvSpPr/>
            <p:nvPr/>
          </p:nvSpPr>
          <p:spPr>
            <a:xfrm>
              <a:off x="2814750" y="1231800"/>
              <a:ext cx="23500" cy="21175"/>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4"/>
            <p:cNvSpPr/>
            <p:nvPr/>
          </p:nvSpPr>
          <p:spPr>
            <a:xfrm>
              <a:off x="3113525" y="1375125"/>
              <a:ext cx="22600" cy="2155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4"/>
            <p:cNvSpPr/>
            <p:nvPr/>
          </p:nvSpPr>
          <p:spPr>
            <a:xfrm>
              <a:off x="3361900" y="880350"/>
              <a:ext cx="23500" cy="21325"/>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4"/>
            <p:cNvSpPr/>
            <p:nvPr/>
          </p:nvSpPr>
          <p:spPr>
            <a:xfrm>
              <a:off x="3550400" y="589850"/>
              <a:ext cx="13025" cy="11750"/>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4"/>
            <p:cNvSpPr/>
            <p:nvPr/>
          </p:nvSpPr>
          <p:spPr>
            <a:xfrm>
              <a:off x="2611525" y="679325"/>
              <a:ext cx="13100" cy="11750"/>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4"/>
            <p:cNvSpPr/>
            <p:nvPr/>
          </p:nvSpPr>
          <p:spPr>
            <a:xfrm>
              <a:off x="2570750" y="649975"/>
              <a:ext cx="13000" cy="1215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4"/>
            <p:cNvSpPr/>
            <p:nvPr/>
          </p:nvSpPr>
          <p:spPr>
            <a:xfrm>
              <a:off x="3485225" y="1249050"/>
              <a:ext cx="10450" cy="10425"/>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4"/>
            <p:cNvSpPr/>
            <p:nvPr/>
          </p:nvSpPr>
          <p:spPr>
            <a:xfrm>
              <a:off x="3353225" y="1236050"/>
              <a:ext cx="10450" cy="10450"/>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4"/>
            <p:cNvSpPr/>
            <p:nvPr/>
          </p:nvSpPr>
          <p:spPr>
            <a:xfrm>
              <a:off x="2971075" y="1280300"/>
              <a:ext cx="10450" cy="10450"/>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4"/>
            <p:cNvSpPr/>
            <p:nvPr/>
          </p:nvSpPr>
          <p:spPr>
            <a:xfrm>
              <a:off x="3506975" y="1206650"/>
              <a:ext cx="12175" cy="12200"/>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4"/>
            <p:cNvSpPr/>
            <p:nvPr/>
          </p:nvSpPr>
          <p:spPr>
            <a:xfrm>
              <a:off x="3465300" y="1177425"/>
              <a:ext cx="13000" cy="12125"/>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4"/>
            <p:cNvSpPr/>
            <p:nvPr/>
          </p:nvSpPr>
          <p:spPr>
            <a:xfrm>
              <a:off x="3586875" y="511650"/>
              <a:ext cx="13025" cy="11775"/>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4"/>
            <p:cNvSpPr/>
            <p:nvPr/>
          </p:nvSpPr>
          <p:spPr>
            <a:xfrm>
              <a:off x="2814750" y="337125"/>
              <a:ext cx="8725" cy="8700"/>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4"/>
            <p:cNvSpPr/>
            <p:nvPr/>
          </p:nvSpPr>
          <p:spPr>
            <a:xfrm>
              <a:off x="2886875" y="274600"/>
              <a:ext cx="16500" cy="1655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4"/>
            <p:cNvSpPr/>
            <p:nvPr/>
          </p:nvSpPr>
          <p:spPr>
            <a:xfrm>
              <a:off x="2814750" y="360550"/>
              <a:ext cx="13100" cy="11775"/>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4"/>
            <p:cNvSpPr/>
            <p:nvPr/>
          </p:nvSpPr>
          <p:spPr>
            <a:xfrm>
              <a:off x="3173475" y="406600"/>
              <a:ext cx="5225" cy="5225"/>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4"/>
            <p:cNvSpPr/>
            <p:nvPr/>
          </p:nvSpPr>
          <p:spPr>
            <a:xfrm>
              <a:off x="3332375" y="290225"/>
              <a:ext cx="5225" cy="5225"/>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4"/>
            <p:cNvSpPr/>
            <p:nvPr/>
          </p:nvSpPr>
          <p:spPr>
            <a:xfrm>
              <a:off x="3252475" y="410075"/>
              <a:ext cx="7875" cy="8700"/>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4"/>
            <p:cNvSpPr/>
            <p:nvPr/>
          </p:nvSpPr>
          <p:spPr>
            <a:xfrm>
              <a:off x="3174300" y="291125"/>
              <a:ext cx="8725" cy="7800"/>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4"/>
            <p:cNvSpPr/>
            <p:nvPr/>
          </p:nvSpPr>
          <p:spPr>
            <a:xfrm>
              <a:off x="3251650" y="433500"/>
              <a:ext cx="13000" cy="11775"/>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4"/>
            <p:cNvSpPr/>
            <p:nvPr/>
          </p:nvSpPr>
          <p:spPr>
            <a:xfrm>
              <a:off x="3001525" y="238075"/>
              <a:ext cx="13000" cy="11775"/>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4"/>
            <p:cNvSpPr/>
            <p:nvPr/>
          </p:nvSpPr>
          <p:spPr>
            <a:xfrm>
              <a:off x="3329800" y="871425"/>
              <a:ext cx="13025" cy="11975"/>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4"/>
            <p:cNvSpPr/>
            <p:nvPr/>
          </p:nvSpPr>
          <p:spPr>
            <a:xfrm>
              <a:off x="3656350" y="710775"/>
              <a:ext cx="13025" cy="1215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4"/>
            <p:cNvSpPr/>
            <p:nvPr/>
          </p:nvSpPr>
          <p:spPr>
            <a:xfrm>
              <a:off x="3354950" y="914000"/>
              <a:ext cx="12200" cy="1215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4"/>
            <p:cNvSpPr/>
            <p:nvPr/>
          </p:nvSpPr>
          <p:spPr>
            <a:xfrm>
              <a:off x="3649400" y="838225"/>
              <a:ext cx="13025" cy="11775"/>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3" name="Google Shape;313;p4"/>
          <p:cNvSpPr/>
          <p:nvPr/>
        </p:nvSpPr>
        <p:spPr>
          <a:xfrm>
            <a:off x="0" y="4214225"/>
            <a:ext cx="3055899" cy="921047"/>
          </a:xfrm>
          <a:custGeom>
            <a:avLst/>
            <a:gdLst/>
            <a:ahLst/>
            <a:cxnLst/>
            <a:rect l="l" t="t" r="r" b="b"/>
            <a:pathLst>
              <a:path w="21503" h="6481" extrusionOk="0">
                <a:moveTo>
                  <a:pt x="336" y="0"/>
                </a:moveTo>
                <a:cubicBezTo>
                  <a:pt x="229" y="0"/>
                  <a:pt x="117" y="6"/>
                  <a:pt x="0" y="19"/>
                </a:cubicBezTo>
                <a:lnTo>
                  <a:pt x="0" y="6480"/>
                </a:lnTo>
                <a:lnTo>
                  <a:pt x="21503" y="6480"/>
                </a:lnTo>
                <a:cubicBezTo>
                  <a:pt x="16649" y="6480"/>
                  <a:pt x="15939" y="4158"/>
                  <a:pt x="14420" y="4158"/>
                </a:cubicBezTo>
                <a:cubicBezTo>
                  <a:pt x="13982" y="4158"/>
                  <a:pt x="13476" y="4351"/>
                  <a:pt x="12784" y="4849"/>
                </a:cubicBezTo>
                <a:cubicBezTo>
                  <a:pt x="12348" y="5162"/>
                  <a:pt x="11997" y="5285"/>
                  <a:pt x="11694" y="5285"/>
                </a:cubicBezTo>
                <a:cubicBezTo>
                  <a:pt x="10576" y="5285"/>
                  <a:pt x="10118" y="3608"/>
                  <a:pt x="8497" y="3608"/>
                </a:cubicBezTo>
                <a:cubicBezTo>
                  <a:pt x="8072" y="3608"/>
                  <a:pt x="7566" y="3724"/>
                  <a:pt x="6948" y="4015"/>
                </a:cubicBezTo>
                <a:cubicBezTo>
                  <a:pt x="6163" y="4392"/>
                  <a:pt x="5548" y="4550"/>
                  <a:pt x="5056" y="4550"/>
                </a:cubicBezTo>
                <a:cubicBezTo>
                  <a:pt x="2417" y="4550"/>
                  <a:pt x="3288" y="0"/>
                  <a:pt x="3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4" name="Google Shape;314;p4"/>
          <p:cNvGrpSpPr/>
          <p:nvPr/>
        </p:nvGrpSpPr>
        <p:grpSpPr>
          <a:xfrm>
            <a:off x="12" y="4442118"/>
            <a:ext cx="3128088" cy="672829"/>
            <a:chOff x="1713837" y="-812307"/>
            <a:chExt cx="3128088" cy="672829"/>
          </a:xfrm>
        </p:grpSpPr>
        <p:sp>
          <p:nvSpPr>
            <p:cNvPr id="315" name="Google Shape;315;p4"/>
            <p:cNvSpPr/>
            <p:nvPr/>
          </p:nvSpPr>
          <p:spPr>
            <a:xfrm rot="5400000" flipH="1">
              <a:off x="3549448" y="-398024"/>
              <a:ext cx="35341" cy="35341"/>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4"/>
            <p:cNvSpPr/>
            <p:nvPr/>
          </p:nvSpPr>
          <p:spPr>
            <a:xfrm rot="5400000" flipH="1">
              <a:off x="2921048" y="-568514"/>
              <a:ext cx="26379" cy="26632"/>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4"/>
            <p:cNvSpPr/>
            <p:nvPr/>
          </p:nvSpPr>
          <p:spPr>
            <a:xfrm rot="5400000" flipH="1">
              <a:off x="4379281" y="-534653"/>
              <a:ext cx="44049" cy="47093"/>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4"/>
            <p:cNvSpPr/>
            <p:nvPr/>
          </p:nvSpPr>
          <p:spPr>
            <a:xfrm rot="5400000" flipH="1">
              <a:off x="4558437" y="-807826"/>
              <a:ext cx="38215" cy="35341"/>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4"/>
            <p:cNvSpPr/>
            <p:nvPr/>
          </p:nvSpPr>
          <p:spPr>
            <a:xfrm rot="5400000" flipH="1">
              <a:off x="4761098" y="-572783"/>
              <a:ext cx="82349" cy="79306"/>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4"/>
            <p:cNvSpPr/>
            <p:nvPr/>
          </p:nvSpPr>
          <p:spPr>
            <a:xfrm rot="5400000" flipH="1">
              <a:off x="3907802" y="-168942"/>
              <a:ext cx="29423" cy="29507"/>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4"/>
            <p:cNvSpPr/>
            <p:nvPr/>
          </p:nvSpPr>
          <p:spPr>
            <a:xfrm rot="5400000" flipH="1">
              <a:off x="2574319" y="-685866"/>
              <a:ext cx="35341" cy="35256"/>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4"/>
            <p:cNvSpPr/>
            <p:nvPr/>
          </p:nvSpPr>
          <p:spPr>
            <a:xfrm rot="5400000" flipH="1">
              <a:off x="4408577" y="-655090"/>
              <a:ext cx="106868" cy="90212"/>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4"/>
            <p:cNvSpPr/>
            <p:nvPr/>
          </p:nvSpPr>
          <p:spPr>
            <a:xfrm rot="5400000" flipH="1">
              <a:off x="4068146" y="-405464"/>
              <a:ext cx="79221" cy="70597"/>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4"/>
            <p:cNvSpPr/>
            <p:nvPr/>
          </p:nvSpPr>
          <p:spPr>
            <a:xfrm rot="5400000" flipH="1">
              <a:off x="2584845" y="-558326"/>
              <a:ext cx="79306" cy="70851"/>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4"/>
            <p:cNvSpPr/>
            <p:nvPr/>
          </p:nvSpPr>
          <p:spPr>
            <a:xfrm rot="5400000" flipH="1">
              <a:off x="2061877" y="-696181"/>
              <a:ext cx="26632" cy="29423"/>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4"/>
            <p:cNvSpPr/>
            <p:nvPr/>
          </p:nvSpPr>
          <p:spPr>
            <a:xfrm rot="5400000" flipH="1">
              <a:off x="1713837" y="-812307"/>
              <a:ext cx="35341" cy="35341"/>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4"/>
            <p:cNvSpPr/>
            <p:nvPr/>
          </p:nvSpPr>
          <p:spPr>
            <a:xfrm rot="5400000" flipH="1">
              <a:off x="1724152" y="-684471"/>
              <a:ext cx="79559" cy="70597"/>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4"/>
            <p:cNvSpPr/>
            <p:nvPr/>
          </p:nvSpPr>
          <p:spPr>
            <a:xfrm rot="5400000" flipH="1">
              <a:off x="3686753" y="-475216"/>
              <a:ext cx="44303" cy="39737"/>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4"/>
            <p:cNvSpPr/>
            <p:nvPr/>
          </p:nvSpPr>
          <p:spPr>
            <a:xfrm rot="5400000" flipH="1">
              <a:off x="3785504" y="-337826"/>
              <a:ext cx="43965" cy="4109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0" name="Google Shape;330;p4"/>
          <p:cNvGrpSpPr/>
          <p:nvPr/>
        </p:nvGrpSpPr>
        <p:grpSpPr>
          <a:xfrm>
            <a:off x="39701" y="-10"/>
            <a:ext cx="3277907" cy="1263055"/>
            <a:chOff x="1766764" y="-4125385"/>
            <a:chExt cx="3277907" cy="1263055"/>
          </a:xfrm>
        </p:grpSpPr>
        <p:sp>
          <p:nvSpPr>
            <p:cNvPr id="331" name="Google Shape;331;p4"/>
            <p:cNvSpPr/>
            <p:nvPr/>
          </p:nvSpPr>
          <p:spPr>
            <a:xfrm rot="5400000" flipH="1">
              <a:off x="3734649" y="-3464435"/>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4"/>
            <p:cNvSpPr/>
            <p:nvPr/>
          </p:nvSpPr>
          <p:spPr>
            <a:xfrm rot="5400000" flipH="1">
              <a:off x="3972439" y="-3543867"/>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4"/>
            <p:cNvSpPr/>
            <p:nvPr/>
          </p:nvSpPr>
          <p:spPr>
            <a:xfrm rot="5400000" flipH="1">
              <a:off x="3457037" y="-3941748"/>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4"/>
            <p:cNvSpPr/>
            <p:nvPr/>
          </p:nvSpPr>
          <p:spPr>
            <a:xfrm rot="5400000" flipH="1">
              <a:off x="3078095" y="-4068062"/>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4"/>
            <p:cNvSpPr/>
            <p:nvPr/>
          </p:nvSpPr>
          <p:spPr>
            <a:xfrm rot="5400000" flipH="1">
              <a:off x="2818238" y="-3852170"/>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4"/>
            <p:cNvSpPr/>
            <p:nvPr/>
          </p:nvSpPr>
          <p:spPr>
            <a:xfrm rot="5400000" flipH="1">
              <a:off x="3229308" y="-3026817"/>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4"/>
            <p:cNvSpPr/>
            <p:nvPr/>
          </p:nvSpPr>
          <p:spPr>
            <a:xfrm rot="5400000" flipH="1">
              <a:off x="2706594" y="-4125385"/>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4"/>
            <p:cNvSpPr/>
            <p:nvPr/>
          </p:nvSpPr>
          <p:spPr>
            <a:xfrm rot="5400000" flipH="1">
              <a:off x="4012007" y="-4076855"/>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4"/>
            <p:cNvSpPr/>
            <p:nvPr/>
          </p:nvSpPr>
          <p:spPr>
            <a:xfrm rot="5400000" flipH="1">
              <a:off x="4369051" y="-3485107"/>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4"/>
            <p:cNvSpPr/>
            <p:nvPr/>
          </p:nvSpPr>
          <p:spPr>
            <a:xfrm rot="5400000" flipH="1">
              <a:off x="4346942" y="-376254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4"/>
            <p:cNvSpPr/>
            <p:nvPr/>
          </p:nvSpPr>
          <p:spPr>
            <a:xfrm rot="5400000" flipH="1">
              <a:off x="4531974" y="-403297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4"/>
            <p:cNvSpPr/>
            <p:nvPr/>
          </p:nvSpPr>
          <p:spPr>
            <a:xfrm rot="5400000" flipH="1">
              <a:off x="4668645" y="-3229477"/>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4"/>
            <p:cNvSpPr/>
            <p:nvPr/>
          </p:nvSpPr>
          <p:spPr>
            <a:xfrm rot="5400000" flipH="1">
              <a:off x="4698194" y="-3352874"/>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4"/>
            <p:cNvSpPr/>
            <p:nvPr/>
          </p:nvSpPr>
          <p:spPr>
            <a:xfrm rot="5400000" flipH="1">
              <a:off x="4042064" y="-3732197"/>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4"/>
            <p:cNvSpPr/>
            <p:nvPr/>
          </p:nvSpPr>
          <p:spPr>
            <a:xfrm rot="5400000" flipH="1">
              <a:off x="2973130" y="-3046686"/>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4"/>
            <p:cNvSpPr/>
            <p:nvPr/>
          </p:nvSpPr>
          <p:spPr>
            <a:xfrm rot="5400000" flipH="1">
              <a:off x="3989475" y="-3650270"/>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4"/>
            <p:cNvSpPr/>
            <p:nvPr/>
          </p:nvSpPr>
          <p:spPr>
            <a:xfrm rot="5400000" flipH="1">
              <a:off x="1766721" y="-3423260"/>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4"/>
            <p:cNvSpPr/>
            <p:nvPr/>
          </p:nvSpPr>
          <p:spPr>
            <a:xfrm rot="5400000" flipH="1">
              <a:off x="1810644" y="-2976892"/>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4"/>
            <p:cNvSpPr/>
            <p:nvPr/>
          </p:nvSpPr>
          <p:spPr>
            <a:xfrm rot="5400000" flipH="1">
              <a:off x="1904195" y="-350273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4"/>
            <p:cNvSpPr/>
            <p:nvPr/>
          </p:nvSpPr>
          <p:spPr>
            <a:xfrm rot="5400000" flipH="1">
              <a:off x="2001763" y="-3363062"/>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4"/>
            <p:cNvSpPr/>
            <p:nvPr/>
          </p:nvSpPr>
          <p:spPr>
            <a:xfrm rot="5400000" flipH="1">
              <a:off x="4253897" y="-3773667"/>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4"/>
            <p:cNvSpPr/>
            <p:nvPr/>
          </p:nvSpPr>
          <p:spPr>
            <a:xfrm rot="5400000" flipH="1">
              <a:off x="5027000" y="-2888709"/>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4"/>
            <p:cNvSpPr/>
            <p:nvPr/>
          </p:nvSpPr>
          <p:spPr>
            <a:xfrm rot="5400000" flipH="1">
              <a:off x="3036836" y="-290460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4"/>
            <p:cNvSpPr/>
            <p:nvPr/>
          </p:nvSpPr>
          <p:spPr>
            <a:xfrm rot="5400000" flipH="1">
              <a:off x="3579842" y="-4009259"/>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4"/>
            <p:cNvSpPr/>
            <p:nvPr/>
          </p:nvSpPr>
          <p:spPr>
            <a:xfrm rot="5400000" flipH="1">
              <a:off x="2893951" y="-2988559"/>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4"/>
            <p:cNvSpPr/>
            <p:nvPr/>
          </p:nvSpPr>
          <p:spPr>
            <a:xfrm rot="5400000" flipH="1">
              <a:off x="3149453" y="-3985121"/>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7" name="Google Shape;357;p4"/>
          <p:cNvGrpSpPr/>
          <p:nvPr/>
        </p:nvGrpSpPr>
        <p:grpSpPr>
          <a:xfrm>
            <a:off x="5225742" y="1"/>
            <a:ext cx="3918269" cy="1521517"/>
            <a:chOff x="1302767" y="-2641999"/>
            <a:chExt cx="3918269" cy="1521517"/>
          </a:xfrm>
        </p:grpSpPr>
        <p:sp>
          <p:nvSpPr>
            <p:cNvPr id="358" name="Google Shape;358;p4"/>
            <p:cNvSpPr/>
            <p:nvPr/>
          </p:nvSpPr>
          <p:spPr>
            <a:xfrm rot="5400000" flipH="1">
              <a:off x="4768538" y="-1966464"/>
              <a:ext cx="61635" cy="6163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4"/>
            <p:cNvSpPr/>
            <p:nvPr/>
          </p:nvSpPr>
          <p:spPr>
            <a:xfrm rot="5400000" flipH="1">
              <a:off x="4571627" y="-1176537"/>
              <a:ext cx="26632" cy="26632"/>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4"/>
            <p:cNvSpPr/>
            <p:nvPr/>
          </p:nvSpPr>
          <p:spPr>
            <a:xfrm rot="5400000" flipH="1">
              <a:off x="1784814" y="-1196025"/>
              <a:ext cx="79475" cy="71612"/>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4"/>
            <p:cNvSpPr/>
            <p:nvPr/>
          </p:nvSpPr>
          <p:spPr>
            <a:xfrm rot="5400000" flipH="1">
              <a:off x="1300991" y="-2205565"/>
              <a:ext cx="76431" cy="7288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4"/>
            <p:cNvSpPr/>
            <p:nvPr/>
          </p:nvSpPr>
          <p:spPr>
            <a:xfrm rot="5400000" flipH="1">
              <a:off x="1660995" y="-1684499"/>
              <a:ext cx="35341" cy="35341"/>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4"/>
            <p:cNvSpPr/>
            <p:nvPr/>
          </p:nvSpPr>
          <p:spPr>
            <a:xfrm rot="5400000" flipH="1">
              <a:off x="4856594" y="-1149947"/>
              <a:ext cx="29507" cy="29423"/>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4"/>
            <p:cNvSpPr/>
            <p:nvPr/>
          </p:nvSpPr>
          <p:spPr>
            <a:xfrm rot="5400000" flipH="1">
              <a:off x="5041626" y="-1420288"/>
              <a:ext cx="55801" cy="5597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4"/>
            <p:cNvSpPr/>
            <p:nvPr/>
          </p:nvSpPr>
          <p:spPr>
            <a:xfrm rot="5400000" flipH="1">
              <a:off x="4764776" y="-1162545"/>
              <a:ext cx="44303" cy="39822"/>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4"/>
            <p:cNvSpPr/>
            <p:nvPr/>
          </p:nvSpPr>
          <p:spPr>
            <a:xfrm rot="5400000" flipH="1">
              <a:off x="4633431" y="-2351325"/>
              <a:ext cx="17670" cy="17670"/>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4"/>
            <p:cNvSpPr/>
            <p:nvPr/>
          </p:nvSpPr>
          <p:spPr>
            <a:xfrm rot="5400000" flipH="1">
              <a:off x="4611322" y="-2628852"/>
              <a:ext cx="26632" cy="29423"/>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4"/>
            <p:cNvSpPr/>
            <p:nvPr/>
          </p:nvSpPr>
          <p:spPr>
            <a:xfrm rot="5400000" flipH="1">
              <a:off x="5013683" y="-2364387"/>
              <a:ext cx="29507" cy="26379"/>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4"/>
            <p:cNvSpPr/>
            <p:nvPr/>
          </p:nvSpPr>
          <p:spPr>
            <a:xfrm rot="5400000" flipH="1">
              <a:off x="4518235" y="-2639928"/>
              <a:ext cx="43965" cy="39822"/>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4"/>
            <p:cNvSpPr/>
            <p:nvPr/>
          </p:nvSpPr>
          <p:spPr>
            <a:xfrm rot="5400000" flipH="1">
              <a:off x="5179143" y="-1794030"/>
              <a:ext cx="43965" cy="39822"/>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3093"/>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71"/>
        <p:cNvGrpSpPr/>
        <p:nvPr/>
      </p:nvGrpSpPr>
      <p:grpSpPr>
        <a:xfrm>
          <a:off x="0" y="0"/>
          <a:ext cx="0" cy="0"/>
          <a:chOff x="0" y="0"/>
          <a:chExt cx="0" cy="0"/>
        </a:xfrm>
      </p:grpSpPr>
      <p:sp>
        <p:nvSpPr>
          <p:cNvPr id="372" name="Google Shape;372;p5"/>
          <p:cNvSpPr txBox="1">
            <a:spLocks noGrp="1"/>
          </p:cNvSpPr>
          <p:nvPr>
            <p:ph type="subTitle" idx="1"/>
          </p:nvPr>
        </p:nvSpPr>
        <p:spPr>
          <a:xfrm>
            <a:off x="1445013" y="3002219"/>
            <a:ext cx="2394600" cy="170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Font typeface="Open Sans"/>
              <a:buNone/>
              <a:defRPr sz="1600">
                <a:latin typeface="Montserrat Black"/>
                <a:ea typeface="Montserrat Black"/>
                <a:cs typeface="Montserrat Black"/>
                <a:sym typeface="Montserrat Black"/>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73" name="Google Shape;373;p5"/>
          <p:cNvSpPr txBox="1">
            <a:spLocks noGrp="1"/>
          </p:cNvSpPr>
          <p:nvPr>
            <p:ph type="subTitle" idx="2"/>
          </p:nvPr>
        </p:nvSpPr>
        <p:spPr>
          <a:xfrm>
            <a:off x="1445013" y="3219867"/>
            <a:ext cx="2394600" cy="570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5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74" name="Google Shape;374;p5"/>
          <p:cNvSpPr txBox="1">
            <a:spLocks noGrp="1"/>
          </p:cNvSpPr>
          <p:nvPr>
            <p:ph type="subTitle" idx="3"/>
          </p:nvPr>
        </p:nvSpPr>
        <p:spPr>
          <a:xfrm>
            <a:off x="5303788" y="3002219"/>
            <a:ext cx="2394600" cy="173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Font typeface="Open Sans"/>
              <a:buNone/>
              <a:defRPr sz="1600">
                <a:latin typeface="Montserrat Black"/>
                <a:ea typeface="Montserrat Black"/>
                <a:cs typeface="Montserrat Black"/>
                <a:sym typeface="Montserrat Black"/>
              </a:defRPr>
            </a:lvl1pPr>
            <a:lvl2pPr lvl="1" algn="r" rtl="0">
              <a:spcBef>
                <a:spcPts val="0"/>
              </a:spcBef>
              <a:spcAft>
                <a:spcPts val="0"/>
              </a:spcAft>
              <a:buSzPts val="1400"/>
              <a:buNone/>
              <a:defRPr/>
            </a:lvl2pPr>
            <a:lvl3pPr lvl="2" algn="r" rtl="0">
              <a:spcBef>
                <a:spcPts val="0"/>
              </a:spcBef>
              <a:spcAft>
                <a:spcPts val="0"/>
              </a:spcAft>
              <a:buSzPts val="1400"/>
              <a:buNone/>
              <a:defRPr/>
            </a:lvl3pPr>
            <a:lvl4pPr lvl="3" algn="r" rtl="0">
              <a:spcBef>
                <a:spcPts val="0"/>
              </a:spcBef>
              <a:spcAft>
                <a:spcPts val="0"/>
              </a:spcAft>
              <a:buSzPts val="1400"/>
              <a:buNone/>
              <a:defRPr/>
            </a:lvl4pPr>
            <a:lvl5pPr lvl="4" algn="r" rtl="0">
              <a:spcBef>
                <a:spcPts val="0"/>
              </a:spcBef>
              <a:spcAft>
                <a:spcPts val="0"/>
              </a:spcAft>
              <a:buSzPts val="1400"/>
              <a:buNone/>
              <a:defRPr/>
            </a:lvl5pPr>
            <a:lvl6pPr lvl="5" algn="r" rtl="0">
              <a:spcBef>
                <a:spcPts val="0"/>
              </a:spcBef>
              <a:spcAft>
                <a:spcPts val="0"/>
              </a:spcAft>
              <a:buSzPts val="1400"/>
              <a:buNone/>
              <a:defRPr/>
            </a:lvl6pPr>
            <a:lvl7pPr lvl="6" algn="r" rtl="0">
              <a:spcBef>
                <a:spcPts val="0"/>
              </a:spcBef>
              <a:spcAft>
                <a:spcPts val="0"/>
              </a:spcAft>
              <a:buSzPts val="1400"/>
              <a:buNone/>
              <a:defRPr/>
            </a:lvl7pPr>
            <a:lvl8pPr lvl="7" algn="r" rtl="0">
              <a:spcBef>
                <a:spcPts val="0"/>
              </a:spcBef>
              <a:spcAft>
                <a:spcPts val="0"/>
              </a:spcAft>
              <a:buSzPts val="1400"/>
              <a:buNone/>
              <a:defRPr/>
            </a:lvl8pPr>
            <a:lvl9pPr lvl="8" algn="r" rtl="0">
              <a:spcBef>
                <a:spcPts val="0"/>
              </a:spcBef>
              <a:spcAft>
                <a:spcPts val="0"/>
              </a:spcAft>
              <a:buSzPts val="1400"/>
              <a:buNone/>
              <a:defRPr/>
            </a:lvl9pPr>
          </a:lstStyle>
          <a:p>
            <a:endParaRPr/>
          </a:p>
        </p:txBody>
      </p:sp>
      <p:sp>
        <p:nvSpPr>
          <p:cNvPr id="375" name="Google Shape;375;p5"/>
          <p:cNvSpPr txBox="1">
            <a:spLocks noGrp="1"/>
          </p:cNvSpPr>
          <p:nvPr>
            <p:ph type="subTitle" idx="4"/>
          </p:nvPr>
        </p:nvSpPr>
        <p:spPr>
          <a:xfrm>
            <a:off x="5303188" y="3219867"/>
            <a:ext cx="2395800" cy="567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500"/>
            </a:lvl1pPr>
            <a:lvl2pPr lvl="1" algn="r" rtl="0">
              <a:spcBef>
                <a:spcPts val="0"/>
              </a:spcBef>
              <a:spcAft>
                <a:spcPts val="0"/>
              </a:spcAft>
              <a:buSzPts val="1400"/>
              <a:buNone/>
              <a:defRPr/>
            </a:lvl2pPr>
            <a:lvl3pPr lvl="2" algn="r" rtl="0">
              <a:spcBef>
                <a:spcPts val="0"/>
              </a:spcBef>
              <a:spcAft>
                <a:spcPts val="0"/>
              </a:spcAft>
              <a:buSzPts val="1400"/>
              <a:buNone/>
              <a:defRPr/>
            </a:lvl3pPr>
            <a:lvl4pPr lvl="3" algn="r" rtl="0">
              <a:spcBef>
                <a:spcPts val="0"/>
              </a:spcBef>
              <a:spcAft>
                <a:spcPts val="0"/>
              </a:spcAft>
              <a:buSzPts val="1400"/>
              <a:buNone/>
              <a:defRPr/>
            </a:lvl4pPr>
            <a:lvl5pPr lvl="4" algn="r" rtl="0">
              <a:spcBef>
                <a:spcPts val="0"/>
              </a:spcBef>
              <a:spcAft>
                <a:spcPts val="0"/>
              </a:spcAft>
              <a:buSzPts val="1400"/>
              <a:buNone/>
              <a:defRPr/>
            </a:lvl5pPr>
            <a:lvl6pPr lvl="5" algn="r" rtl="0">
              <a:spcBef>
                <a:spcPts val="0"/>
              </a:spcBef>
              <a:spcAft>
                <a:spcPts val="0"/>
              </a:spcAft>
              <a:buSzPts val="1400"/>
              <a:buNone/>
              <a:defRPr/>
            </a:lvl6pPr>
            <a:lvl7pPr lvl="6" algn="r" rtl="0">
              <a:spcBef>
                <a:spcPts val="0"/>
              </a:spcBef>
              <a:spcAft>
                <a:spcPts val="0"/>
              </a:spcAft>
              <a:buSzPts val="1400"/>
              <a:buNone/>
              <a:defRPr/>
            </a:lvl7pPr>
            <a:lvl8pPr lvl="7" algn="r" rtl="0">
              <a:spcBef>
                <a:spcPts val="0"/>
              </a:spcBef>
              <a:spcAft>
                <a:spcPts val="0"/>
              </a:spcAft>
              <a:buSzPts val="1400"/>
              <a:buNone/>
              <a:defRPr/>
            </a:lvl8pPr>
            <a:lvl9pPr lvl="8" algn="r" rtl="0">
              <a:spcBef>
                <a:spcPts val="0"/>
              </a:spcBef>
              <a:spcAft>
                <a:spcPts val="0"/>
              </a:spcAft>
              <a:buSzPts val="1400"/>
              <a:buNone/>
              <a:defRPr/>
            </a:lvl9pPr>
          </a:lstStyle>
          <a:p>
            <a:endParaRPr/>
          </a:p>
        </p:txBody>
      </p:sp>
      <p:sp>
        <p:nvSpPr>
          <p:cNvPr id="376" name="Google Shape;376;p5"/>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2500"/>
              <a:buFont typeface="Montserrat Black"/>
              <a:buNone/>
              <a:defRPr sz="2500">
                <a:solidFill>
                  <a:schemeClr val="dk1"/>
                </a:solidFill>
                <a:latin typeface="Montserrat Black"/>
                <a:ea typeface="Montserrat Black"/>
                <a:cs typeface="Montserrat Black"/>
                <a:sym typeface="Montserrat Black"/>
              </a:defRPr>
            </a:lvl1pPr>
            <a:lvl2pPr lvl="1" algn="ctr" rtl="0">
              <a:spcBef>
                <a:spcPts val="0"/>
              </a:spcBef>
              <a:spcAft>
                <a:spcPts val="0"/>
              </a:spcAft>
              <a:buClr>
                <a:schemeClr val="dk1"/>
              </a:buClr>
              <a:buSzPts val="3500"/>
              <a:buNone/>
              <a:defRPr sz="3500">
                <a:solidFill>
                  <a:schemeClr val="dk1"/>
                </a:solidFill>
              </a:defRPr>
            </a:lvl2pPr>
            <a:lvl3pPr lvl="2" algn="ctr" rtl="0">
              <a:spcBef>
                <a:spcPts val="0"/>
              </a:spcBef>
              <a:spcAft>
                <a:spcPts val="0"/>
              </a:spcAft>
              <a:buClr>
                <a:schemeClr val="dk1"/>
              </a:buClr>
              <a:buSzPts val="3500"/>
              <a:buNone/>
              <a:defRPr sz="3500">
                <a:solidFill>
                  <a:schemeClr val="dk1"/>
                </a:solidFill>
              </a:defRPr>
            </a:lvl3pPr>
            <a:lvl4pPr lvl="3" algn="ctr" rtl="0">
              <a:spcBef>
                <a:spcPts val="0"/>
              </a:spcBef>
              <a:spcAft>
                <a:spcPts val="0"/>
              </a:spcAft>
              <a:buClr>
                <a:schemeClr val="dk1"/>
              </a:buClr>
              <a:buSzPts val="3500"/>
              <a:buNone/>
              <a:defRPr sz="3500">
                <a:solidFill>
                  <a:schemeClr val="dk1"/>
                </a:solidFill>
              </a:defRPr>
            </a:lvl4pPr>
            <a:lvl5pPr lvl="4" algn="ctr" rtl="0">
              <a:spcBef>
                <a:spcPts val="0"/>
              </a:spcBef>
              <a:spcAft>
                <a:spcPts val="0"/>
              </a:spcAft>
              <a:buClr>
                <a:schemeClr val="dk1"/>
              </a:buClr>
              <a:buSzPts val="3500"/>
              <a:buNone/>
              <a:defRPr sz="3500">
                <a:solidFill>
                  <a:schemeClr val="dk1"/>
                </a:solidFill>
              </a:defRPr>
            </a:lvl5pPr>
            <a:lvl6pPr lvl="5" algn="ctr" rtl="0">
              <a:spcBef>
                <a:spcPts val="0"/>
              </a:spcBef>
              <a:spcAft>
                <a:spcPts val="0"/>
              </a:spcAft>
              <a:buClr>
                <a:schemeClr val="dk1"/>
              </a:buClr>
              <a:buSzPts val="3500"/>
              <a:buNone/>
              <a:defRPr sz="3500">
                <a:solidFill>
                  <a:schemeClr val="dk1"/>
                </a:solidFill>
              </a:defRPr>
            </a:lvl6pPr>
            <a:lvl7pPr lvl="6" algn="ctr" rtl="0">
              <a:spcBef>
                <a:spcPts val="0"/>
              </a:spcBef>
              <a:spcAft>
                <a:spcPts val="0"/>
              </a:spcAft>
              <a:buClr>
                <a:schemeClr val="dk1"/>
              </a:buClr>
              <a:buSzPts val="3500"/>
              <a:buNone/>
              <a:defRPr sz="3500">
                <a:solidFill>
                  <a:schemeClr val="dk1"/>
                </a:solidFill>
              </a:defRPr>
            </a:lvl7pPr>
            <a:lvl8pPr lvl="7" algn="ctr" rtl="0">
              <a:spcBef>
                <a:spcPts val="0"/>
              </a:spcBef>
              <a:spcAft>
                <a:spcPts val="0"/>
              </a:spcAft>
              <a:buClr>
                <a:schemeClr val="dk1"/>
              </a:buClr>
              <a:buSzPts val="3500"/>
              <a:buNone/>
              <a:defRPr sz="3500">
                <a:solidFill>
                  <a:schemeClr val="dk1"/>
                </a:solidFill>
              </a:defRPr>
            </a:lvl8pPr>
            <a:lvl9pPr lvl="8" algn="ctr" rtl="0">
              <a:spcBef>
                <a:spcPts val="0"/>
              </a:spcBef>
              <a:spcAft>
                <a:spcPts val="0"/>
              </a:spcAft>
              <a:buClr>
                <a:schemeClr val="dk1"/>
              </a:buClr>
              <a:buSzPts val="3500"/>
              <a:buNone/>
              <a:defRPr sz="3500">
                <a:solidFill>
                  <a:schemeClr val="dk1"/>
                </a:solidFill>
              </a:defRPr>
            </a:lvl9pPr>
          </a:lstStyle>
          <a:p>
            <a:endParaRPr/>
          </a:p>
        </p:txBody>
      </p:sp>
      <p:sp>
        <p:nvSpPr>
          <p:cNvPr id="377" name="Google Shape;377;p5"/>
          <p:cNvSpPr/>
          <p:nvPr/>
        </p:nvSpPr>
        <p:spPr>
          <a:xfrm>
            <a:off x="0" y="4214225"/>
            <a:ext cx="3055899" cy="921047"/>
          </a:xfrm>
          <a:custGeom>
            <a:avLst/>
            <a:gdLst/>
            <a:ahLst/>
            <a:cxnLst/>
            <a:rect l="l" t="t" r="r" b="b"/>
            <a:pathLst>
              <a:path w="21503" h="6481" extrusionOk="0">
                <a:moveTo>
                  <a:pt x="336" y="0"/>
                </a:moveTo>
                <a:cubicBezTo>
                  <a:pt x="229" y="0"/>
                  <a:pt x="117" y="6"/>
                  <a:pt x="0" y="19"/>
                </a:cubicBezTo>
                <a:lnTo>
                  <a:pt x="0" y="6480"/>
                </a:lnTo>
                <a:lnTo>
                  <a:pt x="21503" y="6480"/>
                </a:lnTo>
                <a:cubicBezTo>
                  <a:pt x="16649" y="6480"/>
                  <a:pt x="15939" y="4158"/>
                  <a:pt x="14420" y="4158"/>
                </a:cubicBezTo>
                <a:cubicBezTo>
                  <a:pt x="13982" y="4158"/>
                  <a:pt x="13476" y="4351"/>
                  <a:pt x="12784" y="4849"/>
                </a:cubicBezTo>
                <a:cubicBezTo>
                  <a:pt x="12348" y="5162"/>
                  <a:pt x="11997" y="5285"/>
                  <a:pt x="11694" y="5285"/>
                </a:cubicBezTo>
                <a:cubicBezTo>
                  <a:pt x="10576" y="5285"/>
                  <a:pt x="10118" y="3608"/>
                  <a:pt x="8497" y="3608"/>
                </a:cubicBezTo>
                <a:cubicBezTo>
                  <a:pt x="8072" y="3608"/>
                  <a:pt x="7566" y="3724"/>
                  <a:pt x="6948" y="4015"/>
                </a:cubicBezTo>
                <a:cubicBezTo>
                  <a:pt x="6163" y="4392"/>
                  <a:pt x="5548" y="4550"/>
                  <a:pt x="5056" y="4550"/>
                </a:cubicBezTo>
                <a:cubicBezTo>
                  <a:pt x="2417" y="4550"/>
                  <a:pt x="3288" y="0"/>
                  <a:pt x="336" y="0"/>
                </a:cubicBezTo>
                <a:close/>
              </a:path>
            </a:pathLst>
          </a:custGeom>
          <a:solidFill>
            <a:srgbClr val="3BAE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8" name="Google Shape;378;p5"/>
          <p:cNvGrpSpPr/>
          <p:nvPr/>
        </p:nvGrpSpPr>
        <p:grpSpPr>
          <a:xfrm rot="10800000" flipH="1">
            <a:off x="5954700" y="3522075"/>
            <a:ext cx="3189300" cy="1619850"/>
            <a:chOff x="4185675" y="845125"/>
            <a:chExt cx="3189300" cy="1619850"/>
          </a:xfrm>
        </p:grpSpPr>
        <p:sp>
          <p:nvSpPr>
            <p:cNvPr id="379" name="Google Shape;379;p5"/>
            <p:cNvSpPr/>
            <p:nvPr/>
          </p:nvSpPr>
          <p:spPr>
            <a:xfrm>
              <a:off x="4185675" y="845125"/>
              <a:ext cx="3189300" cy="1619850"/>
            </a:xfrm>
            <a:custGeom>
              <a:avLst/>
              <a:gdLst/>
              <a:ahLst/>
              <a:cxnLst/>
              <a:rect l="l" t="t" r="r" b="b"/>
              <a:pathLst>
                <a:path w="127572" h="64794" extrusionOk="0">
                  <a:moveTo>
                    <a:pt x="113336" y="23816"/>
                  </a:moveTo>
                  <a:cubicBezTo>
                    <a:pt x="113349" y="23816"/>
                    <a:pt x="113375" y="23828"/>
                    <a:pt x="113414" y="23864"/>
                  </a:cubicBezTo>
                  <a:cubicBezTo>
                    <a:pt x="113336" y="23864"/>
                    <a:pt x="113311" y="23816"/>
                    <a:pt x="113336" y="23816"/>
                  </a:cubicBezTo>
                  <a:close/>
                  <a:moveTo>
                    <a:pt x="1" y="0"/>
                  </a:moveTo>
                  <a:cubicBezTo>
                    <a:pt x="11578" y="3144"/>
                    <a:pt x="24234" y="3902"/>
                    <a:pt x="36229" y="3902"/>
                  </a:cubicBezTo>
                  <a:cubicBezTo>
                    <a:pt x="39143" y="3902"/>
                    <a:pt x="42018" y="3858"/>
                    <a:pt x="44829" y="3791"/>
                  </a:cubicBezTo>
                  <a:cubicBezTo>
                    <a:pt x="47556" y="3735"/>
                    <a:pt x="50348" y="3599"/>
                    <a:pt x="53102" y="3599"/>
                  </a:cubicBezTo>
                  <a:cubicBezTo>
                    <a:pt x="61161" y="3599"/>
                    <a:pt x="68895" y="4764"/>
                    <a:pt x="73715" y="12489"/>
                  </a:cubicBezTo>
                  <a:cubicBezTo>
                    <a:pt x="78060" y="19403"/>
                    <a:pt x="81967" y="26433"/>
                    <a:pt x="90772" y="28101"/>
                  </a:cubicBezTo>
                  <a:cubicBezTo>
                    <a:pt x="98694" y="29662"/>
                    <a:pt x="106054" y="27325"/>
                    <a:pt x="111184" y="35354"/>
                  </a:cubicBezTo>
                  <a:cubicBezTo>
                    <a:pt x="113075" y="38360"/>
                    <a:pt x="113744" y="41822"/>
                    <a:pt x="114413" y="45274"/>
                  </a:cubicBezTo>
                  <a:cubicBezTo>
                    <a:pt x="115421" y="50520"/>
                    <a:pt x="117651" y="54864"/>
                    <a:pt x="120997" y="58995"/>
                  </a:cubicBezTo>
                  <a:cubicBezTo>
                    <a:pt x="123004" y="61225"/>
                    <a:pt x="125234" y="63232"/>
                    <a:pt x="127571" y="64793"/>
                  </a:cubicBezTo>
                  <a:lnTo>
                    <a:pt x="127571" y="52527"/>
                  </a:lnTo>
                  <a:cubicBezTo>
                    <a:pt x="125787" y="51073"/>
                    <a:pt x="124226" y="49405"/>
                    <a:pt x="122888" y="47505"/>
                  </a:cubicBezTo>
                  <a:cubicBezTo>
                    <a:pt x="120328" y="43606"/>
                    <a:pt x="118650" y="39146"/>
                    <a:pt x="117981" y="34569"/>
                  </a:cubicBezTo>
                  <a:cubicBezTo>
                    <a:pt x="117428" y="30555"/>
                    <a:pt x="117535" y="25871"/>
                    <a:pt x="113414" y="23864"/>
                  </a:cubicBezTo>
                  <a:lnTo>
                    <a:pt x="113414" y="23864"/>
                  </a:lnTo>
                  <a:cubicBezTo>
                    <a:pt x="116643" y="25095"/>
                    <a:pt x="117874" y="28324"/>
                    <a:pt x="118650" y="31447"/>
                  </a:cubicBezTo>
                  <a:cubicBezTo>
                    <a:pt x="119766" y="35907"/>
                    <a:pt x="120774" y="40484"/>
                    <a:pt x="123111" y="44382"/>
                  </a:cubicBezTo>
                  <a:cubicBezTo>
                    <a:pt x="124342" y="46505"/>
                    <a:pt x="125787" y="48397"/>
                    <a:pt x="127571" y="50074"/>
                  </a:cubicBezTo>
                  <a:lnTo>
                    <a:pt x="127571" y="0"/>
                  </a:lnTo>
                  <a:lnTo>
                    <a:pt x="70816" y="0"/>
                  </a:lnTo>
                  <a:cubicBezTo>
                    <a:pt x="72154" y="339"/>
                    <a:pt x="73376" y="669"/>
                    <a:pt x="74714" y="1115"/>
                  </a:cubicBezTo>
                  <a:cubicBezTo>
                    <a:pt x="78399" y="2230"/>
                    <a:pt x="82297" y="3568"/>
                    <a:pt x="85420" y="5915"/>
                  </a:cubicBezTo>
                  <a:cubicBezTo>
                    <a:pt x="87766" y="7699"/>
                    <a:pt x="89211" y="10036"/>
                    <a:pt x="90665" y="12489"/>
                  </a:cubicBezTo>
                  <a:cubicBezTo>
                    <a:pt x="92226" y="15389"/>
                    <a:pt x="93225" y="19180"/>
                    <a:pt x="96571" y="20634"/>
                  </a:cubicBezTo>
                  <a:cubicBezTo>
                    <a:pt x="100701" y="22419"/>
                    <a:pt x="105608" y="22080"/>
                    <a:pt x="109952" y="22749"/>
                  </a:cubicBezTo>
                  <a:cubicBezTo>
                    <a:pt x="110068" y="22749"/>
                    <a:pt x="110068" y="22865"/>
                    <a:pt x="109952" y="22865"/>
                  </a:cubicBezTo>
                  <a:cubicBezTo>
                    <a:pt x="105715" y="22642"/>
                    <a:pt x="101147" y="23195"/>
                    <a:pt x="97017" y="21749"/>
                  </a:cubicBezTo>
                  <a:cubicBezTo>
                    <a:pt x="94118" y="20857"/>
                    <a:pt x="92110" y="18734"/>
                    <a:pt x="90549" y="16174"/>
                  </a:cubicBezTo>
                  <a:cubicBezTo>
                    <a:pt x="88988" y="13498"/>
                    <a:pt x="87543" y="10482"/>
                    <a:pt x="85312" y="8368"/>
                  </a:cubicBezTo>
                  <a:cubicBezTo>
                    <a:pt x="82413" y="5692"/>
                    <a:pt x="78506" y="4237"/>
                    <a:pt x="74714" y="3122"/>
                  </a:cubicBezTo>
                  <a:cubicBezTo>
                    <a:pt x="70254" y="1677"/>
                    <a:pt x="65686" y="785"/>
                    <a:pt x="61110" y="0"/>
                  </a:cubicBezTo>
                  <a:close/>
                </a:path>
              </a:pathLst>
            </a:custGeom>
            <a:solidFill>
              <a:srgbClr val="51B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5"/>
            <p:cNvSpPr/>
            <p:nvPr/>
          </p:nvSpPr>
          <p:spPr>
            <a:xfrm>
              <a:off x="5713400" y="845125"/>
              <a:ext cx="1224000" cy="579875"/>
            </a:xfrm>
            <a:custGeom>
              <a:avLst/>
              <a:gdLst/>
              <a:ahLst/>
              <a:cxnLst/>
              <a:rect l="l" t="t" r="r" b="b"/>
              <a:pathLst>
                <a:path w="48960" h="23195" extrusionOk="0">
                  <a:moveTo>
                    <a:pt x="1" y="0"/>
                  </a:moveTo>
                  <a:cubicBezTo>
                    <a:pt x="4577" y="785"/>
                    <a:pt x="9145" y="1677"/>
                    <a:pt x="13605" y="3122"/>
                  </a:cubicBezTo>
                  <a:cubicBezTo>
                    <a:pt x="17397" y="4237"/>
                    <a:pt x="21304" y="5692"/>
                    <a:pt x="24203" y="8368"/>
                  </a:cubicBezTo>
                  <a:cubicBezTo>
                    <a:pt x="26434" y="10482"/>
                    <a:pt x="27879" y="13498"/>
                    <a:pt x="29440" y="16174"/>
                  </a:cubicBezTo>
                  <a:cubicBezTo>
                    <a:pt x="31001" y="18734"/>
                    <a:pt x="33009" y="20857"/>
                    <a:pt x="35908" y="21749"/>
                  </a:cubicBezTo>
                  <a:cubicBezTo>
                    <a:pt x="40038" y="23195"/>
                    <a:pt x="44606" y="22642"/>
                    <a:pt x="48843" y="22865"/>
                  </a:cubicBezTo>
                  <a:cubicBezTo>
                    <a:pt x="48959" y="22865"/>
                    <a:pt x="48959" y="22749"/>
                    <a:pt x="48843" y="22749"/>
                  </a:cubicBezTo>
                  <a:cubicBezTo>
                    <a:pt x="44499" y="22080"/>
                    <a:pt x="39592" y="22419"/>
                    <a:pt x="35462" y="20634"/>
                  </a:cubicBezTo>
                  <a:cubicBezTo>
                    <a:pt x="32116" y="19180"/>
                    <a:pt x="31117" y="15389"/>
                    <a:pt x="29556" y="12489"/>
                  </a:cubicBezTo>
                  <a:cubicBezTo>
                    <a:pt x="28102" y="10036"/>
                    <a:pt x="26657" y="7699"/>
                    <a:pt x="24311" y="5915"/>
                  </a:cubicBezTo>
                  <a:cubicBezTo>
                    <a:pt x="21188" y="3568"/>
                    <a:pt x="17290" y="2230"/>
                    <a:pt x="13605" y="1115"/>
                  </a:cubicBezTo>
                  <a:cubicBezTo>
                    <a:pt x="12267" y="669"/>
                    <a:pt x="11045" y="339"/>
                    <a:pt x="970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5"/>
            <p:cNvSpPr/>
            <p:nvPr/>
          </p:nvSpPr>
          <p:spPr>
            <a:xfrm>
              <a:off x="7018425" y="1440525"/>
              <a:ext cx="356550" cy="717800"/>
            </a:xfrm>
            <a:custGeom>
              <a:avLst/>
              <a:gdLst/>
              <a:ahLst/>
              <a:cxnLst/>
              <a:rect l="l" t="t" r="r" b="b"/>
              <a:pathLst>
                <a:path w="14262" h="28712" extrusionOk="0">
                  <a:moveTo>
                    <a:pt x="26" y="0"/>
                  </a:moveTo>
                  <a:cubicBezTo>
                    <a:pt x="1" y="0"/>
                    <a:pt x="26" y="48"/>
                    <a:pt x="104" y="48"/>
                  </a:cubicBezTo>
                  <a:cubicBezTo>
                    <a:pt x="65" y="12"/>
                    <a:pt x="39" y="0"/>
                    <a:pt x="26" y="0"/>
                  </a:cubicBezTo>
                  <a:close/>
                  <a:moveTo>
                    <a:pt x="104" y="48"/>
                  </a:moveTo>
                  <a:lnTo>
                    <a:pt x="104" y="48"/>
                  </a:lnTo>
                  <a:cubicBezTo>
                    <a:pt x="4225" y="2055"/>
                    <a:pt x="4118" y="6739"/>
                    <a:pt x="4671" y="10753"/>
                  </a:cubicBezTo>
                  <a:cubicBezTo>
                    <a:pt x="5340" y="15330"/>
                    <a:pt x="7018" y="19790"/>
                    <a:pt x="9578" y="23689"/>
                  </a:cubicBezTo>
                  <a:cubicBezTo>
                    <a:pt x="10916" y="25589"/>
                    <a:pt x="12477" y="27257"/>
                    <a:pt x="14261" y="28711"/>
                  </a:cubicBezTo>
                  <a:lnTo>
                    <a:pt x="14261" y="26258"/>
                  </a:lnTo>
                  <a:cubicBezTo>
                    <a:pt x="12477" y="24581"/>
                    <a:pt x="11032" y="22689"/>
                    <a:pt x="9801" y="20566"/>
                  </a:cubicBezTo>
                  <a:cubicBezTo>
                    <a:pt x="7464" y="16668"/>
                    <a:pt x="6456" y="12091"/>
                    <a:pt x="5340" y="7631"/>
                  </a:cubicBezTo>
                  <a:cubicBezTo>
                    <a:pt x="4564" y="4508"/>
                    <a:pt x="3333" y="1279"/>
                    <a:pt x="104" y="48"/>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 name="Google Shape;382;p5"/>
          <p:cNvGrpSpPr/>
          <p:nvPr/>
        </p:nvGrpSpPr>
        <p:grpSpPr>
          <a:xfrm rot="-5400000">
            <a:off x="-1007424" y="1007415"/>
            <a:ext cx="3277907" cy="1263055"/>
            <a:chOff x="1766764" y="-4125385"/>
            <a:chExt cx="3277907" cy="1263055"/>
          </a:xfrm>
        </p:grpSpPr>
        <p:sp>
          <p:nvSpPr>
            <p:cNvPr id="383" name="Google Shape;383;p5"/>
            <p:cNvSpPr/>
            <p:nvPr/>
          </p:nvSpPr>
          <p:spPr>
            <a:xfrm rot="5400000" flipH="1">
              <a:off x="3734649" y="-3464435"/>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5"/>
            <p:cNvSpPr/>
            <p:nvPr/>
          </p:nvSpPr>
          <p:spPr>
            <a:xfrm rot="5400000" flipH="1">
              <a:off x="3972439" y="-3543867"/>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5"/>
            <p:cNvSpPr/>
            <p:nvPr/>
          </p:nvSpPr>
          <p:spPr>
            <a:xfrm rot="5400000" flipH="1">
              <a:off x="3457037" y="-3941748"/>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5"/>
            <p:cNvSpPr/>
            <p:nvPr/>
          </p:nvSpPr>
          <p:spPr>
            <a:xfrm rot="5400000" flipH="1">
              <a:off x="3078095" y="-4068062"/>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5"/>
            <p:cNvSpPr/>
            <p:nvPr/>
          </p:nvSpPr>
          <p:spPr>
            <a:xfrm rot="5400000" flipH="1">
              <a:off x="2818238" y="-3852170"/>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5"/>
            <p:cNvSpPr/>
            <p:nvPr/>
          </p:nvSpPr>
          <p:spPr>
            <a:xfrm rot="5400000" flipH="1">
              <a:off x="3229308" y="-3026817"/>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5"/>
            <p:cNvSpPr/>
            <p:nvPr/>
          </p:nvSpPr>
          <p:spPr>
            <a:xfrm rot="5400000" flipH="1">
              <a:off x="2706594" y="-4125385"/>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5"/>
            <p:cNvSpPr/>
            <p:nvPr/>
          </p:nvSpPr>
          <p:spPr>
            <a:xfrm rot="5400000" flipH="1">
              <a:off x="4012007" y="-4076855"/>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5"/>
            <p:cNvSpPr/>
            <p:nvPr/>
          </p:nvSpPr>
          <p:spPr>
            <a:xfrm rot="5400000" flipH="1">
              <a:off x="4369051" y="-3485107"/>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5"/>
            <p:cNvSpPr/>
            <p:nvPr/>
          </p:nvSpPr>
          <p:spPr>
            <a:xfrm rot="5400000" flipH="1">
              <a:off x="4346942" y="-376254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5"/>
            <p:cNvSpPr/>
            <p:nvPr/>
          </p:nvSpPr>
          <p:spPr>
            <a:xfrm rot="5400000" flipH="1">
              <a:off x="4531974" y="-403297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5"/>
            <p:cNvSpPr/>
            <p:nvPr/>
          </p:nvSpPr>
          <p:spPr>
            <a:xfrm rot="5400000" flipH="1">
              <a:off x="4668645" y="-3229477"/>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5"/>
            <p:cNvSpPr/>
            <p:nvPr/>
          </p:nvSpPr>
          <p:spPr>
            <a:xfrm rot="5400000" flipH="1">
              <a:off x="4698194" y="-3352874"/>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5"/>
            <p:cNvSpPr/>
            <p:nvPr/>
          </p:nvSpPr>
          <p:spPr>
            <a:xfrm rot="5400000" flipH="1">
              <a:off x="4042064" y="-3732197"/>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5"/>
            <p:cNvSpPr/>
            <p:nvPr/>
          </p:nvSpPr>
          <p:spPr>
            <a:xfrm rot="5400000" flipH="1">
              <a:off x="2973130" y="-3046686"/>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5"/>
            <p:cNvSpPr/>
            <p:nvPr/>
          </p:nvSpPr>
          <p:spPr>
            <a:xfrm rot="5400000" flipH="1">
              <a:off x="3989475" y="-3650270"/>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5"/>
            <p:cNvSpPr/>
            <p:nvPr/>
          </p:nvSpPr>
          <p:spPr>
            <a:xfrm rot="5400000" flipH="1">
              <a:off x="1766721" y="-3423260"/>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5"/>
            <p:cNvSpPr/>
            <p:nvPr/>
          </p:nvSpPr>
          <p:spPr>
            <a:xfrm rot="5400000" flipH="1">
              <a:off x="1810644" y="-2976892"/>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5"/>
            <p:cNvSpPr/>
            <p:nvPr/>
          </p:nvSpPr>
          <p:spPr>
            <a:xfrm rot="5400000" flipH="1">
              <a:off x="1904195" y="-350273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5"/>
            <p:cNvSpPr/>
            <p:nvPr/>
          </p:nvSpPr>
          <p:spPr>
            <a:xfrm rot="5400000" flipH="1">
              <a:off x="2001763" y="-3363062"/>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5"/>
            <p:cNvSpPr/>
            <p:nvPr/>
          </p:nvSpPr>
          <p:spPr>
            <a:xfrm rot="5400000" flipH="1">
              <a:off x="4253897" y="-3773667"/>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5"/>
            <p:cNvSpPr/>
            <p:nvPr/>
          </p:nvSpPr>
          <p:spPr>
            <a:xfrm rot="5400000" flipH="1">
              <a:off x="5027000" y="-2888709"/>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5"/>
            <p:cNvSpPr/>
            <p:nvPr/>
          </p:nvSpPr>
          <p:spPr>
            <a:xfrm rot="5400000" flipH="1">
              <a:off x="3036836" y="-290460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5"/>
            <p:cNvSpPr/>
            <p:nvPr/>
          </p:nvSpPr>
          <p:spPr>
            <a:xfrm rot="5400000" flipH="1">
              <a:off x="3579842" y="-4009259"/>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5"/>
            <p:cNvSpPr/>
            <p:nvPr/>
          </p:nvSpPr>
          <p:spPr>
            <a:xfrm rot="5400000" flipH="1">
              <a:off x="2893951" y="-2988559"/>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5"/>
            <p:cNvSpPr/>
            <p:nvPr/>
          </p:nvSpPr>
          <p:spPr>
            <a:xfrm rot="5400000" flipH="1">
              <a:off x="3149453" y="-3985121"/>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9" name="Google Shape;409;p5"/>
          <p:cNvGrpSpPr/>
          <p:nvPr/>
        </p:nvGrpSpPr>
        <p:grpSpPr>
          <a:xfrm>
            <a:off x="1" y="3878865"/>
            <a:ext cx="3277907" cy="1263055"/>
            <a:chOff x="1766764" y="-4125385"/>
            <a:chExt cx="3277907" cy="1263055"/>
          </a:xfrm>
        </p:grpSpPr>
        <p:sp>
          <p:nvSpPr>
            <p:cNvPr id="410" name="Google Shape;410;p5"/>
            <p:cNvSpPr/>
            <p:nvPr/>
          </p:nvSpPr>
          <p:spPr>
            <a:xfrm rot="5400000" flipH="1">
              <a:off x="3734649" y="-3464435"/>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5"/>
            <p:cNvSpPr/>
            <p:nvPr/>
          </p:nvSpPr>
          <p:spPr>
            <a:xfrm rot="5400000" flipH="1">
              <a:off x="3972439" y="-3543867"/>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5"/>
            <p:cNvSpPr/>
            <p:nvPr/>
          </p:nvSpPr>
          <p:spPr>
            <a:xfrm rot="5400000" flipH="1">
              <a:off x="3457037" y="-3941748"/>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5"/>
            <p:cNvSpPr/>
            <p:nvPr/>
          </p:nvSpPr>
          <p:spPr>
            <a:xfrm rot="5400000" flipH="1">
              <a:off x="3078095" y="-4068062"/>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5"/>
            <p:cNvSpPr/>
            <p:nvPr/>
          </p:nvSpPr>
          <p:spPr>
            <a:xfrm rot="5400000" flipH="1">
              <a:off x="2818238" y="-3852170"/>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5"/>
            <p:cNvSpPr/>
            <p:nvPr/>
          </p:nvSpPr>
          <p:spPr>
            <a:xfrm rot="5400000" flipH="1">
              <a:off x="3229308" y="-3026817"/>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5"/>
            <p:cNvSpPr/>
            <p:nvPr/>
          </p:nvSpPr>
          <p:spPr>
            <a:xfrm rot="5400000" flipH="1">
              <a:off x="2706594" y="-4125385"/>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5"/>
            <p:cNvSpPr/>
            <p:nvPr/>
          </p:nvSpPr>
          <p:spPr>
            <a:xfrm rot="5400000" flipH="1">
              <a:off x="4012007" y="-4076855"/>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5"/>
            <p:cNvSpPr/>
            <p:nvPr/>
          </p:nvSpPr>
          <p:spPr>
            <a:xfrm rot="5400000" flipH="1">
              <a:off x="4369051" y="-3485107"/>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5"/>
            <p:cNvSpPr/>
            <p:nvPr/>
          </p:nvSpPr>
          <p:spPr>
            <a:xfrm rot="5400000" flipH="1">
              <a:off x="4346942" y="-376254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5"/>
            <p:cNvSpPr/>
            <p:nvPr/>
          </p:nvSpPr>
          <p:spPr>
            <a:xfrm rot="5400000" flipH="1">
              <a:off x="4531974" y="-403297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5"/>
            <p:cNvSpPr/>
            <p:nvPr/>
          </p:nvSpPr>
          <p:spPr>
            <a:xfrm rot="5400000" flipH="1">
              <a:off x="4668645" y="-3229477"/>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5"/>
            <p:cNvSpPr/>
            <p:nvPr/>
          </p:nvSpPr>
          <p:spPr>
            <a:xfrm rot="5400000" flipH="1">
              <a:off x="4698194" y="-3352874"/>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5"/>
            <p:cNvSpPr/>
            <p:nvPr/>
          </p:nvSpPr>
          <p:spPr>
            <a:xfrm rot="5400000" flipH="1">
              <a:off x="4042064" y="-3732197"/>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5"/>
            <p:cNvSpPr/>
            <p:nvPr/>
          </p:nvSpPr>
          <p:spPr>
            <a:xfrm rot="5400000" flipH="1">
              <a:off x="2973130" y="-3046686"/>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5"/>
            <p:cNvSpPr/>
            <p:nvPr/>
          </p:nvSpPr>
          <p:spPr>
            <a:xfrm rot="5400000" flipH="1">
              <a:off x="3989475" y="-3650270"/>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5"/>
            <p:cNvSpPr/>
            <p:nvPr/>
          </p:nvSpPr>
          <p:spPr>
            <a:xfrm rot="5400000" flipH="1">
              <a:off x="1766721" y="-3423260"/>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5"/>
            <p:cNvSpPr/>
            <p:nvPr/>
          </p:nvSpPr>
          <p:spPr>
            <a:xfrm rot="5400000" flipH="1">
              <a:off x="1810644" y="-2976892"/>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5"/>
            <p:cNvSpPr/>
            <p:nvPr/>
          </p:nvSpPr>
          <p:spPr>
            <a:xfrm rot="5400000" flipH="1">
              <a:off x="1904195" y="-350273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5"/>
            <p:cNvSpPr/>
            <p:nvPr/>
          </p:nvSpPr>
          <p:spPr>
            <a:xfrm rot="5400000" flipH="1">
              <a:off x="2001763" y="-3363062"/>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5"/>
            <p:cNvSpPr/>
            <p:nvPr/>
          </p:nvSpPr>
          <p:spPr>
            <a:xfrm rot="5400000" flipH="1">
              <a:off x="4253897" y="-3773667"/>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5"/>
            <p:cNvSpPr/>
            <p:nvPr/>
          </p:nvSpPr>
          <p:spPr>
            <a:xfrm rot="5400000" flipH="1">
              <a:off x="5027000" y="-2888709"/>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5"/>
            <p:cNvSpPr/>
            <p:nvPr/>
          </p:nvSpPr>
          <p:spPr>
            <a:xfrm rot="5400000" flipH="1">
              <a:off x="3036836" y="-290460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5"/>
            <p:cNvSpPr/>
            <p:nvPr/>
          </p:nvSpPr>
          <p:spPr>
            <a:xfrm rot="5400000" flipH="1">
              <a:off x="3579842" y="-4009259"/>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5"/>
            <p:cNvSpPr/>
            <p:nvPr/>
          </p:nvSpPr>
          <p:spPr>
            <a:xfrm rot="5400000" flipH="1">
              <a:off x="2893951" y="-2988559"/>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5"/>
            <p:cNvSpPr/>
            <p:nvPr/>
          </p:nvSpPr>
          <p:spPr>
            <a:xfrm rot="5400000" flipH="1">
              <a:off x="3149453" y="-3985121"/>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 name="Google Shape;436;p5"/>
          <p:cNvGrpSpPr/>
          <p:nvPr/>
        </p:nvGrpSpPr>
        <p:grpSpPr>
          <a:xfrm>
            <a:off x="5866101" y="3878865"/>
            <a:ext cx="3277907" cy="1263055"/>
            <a:chOff x="1766764" y="-4125385"/>
            <a:chExt cx="3277907" cy="1263055"/>
          </a:xfrm>
        </p:grpSpPr>
        <p:sp>
          <p:nvSpPr>
            <p:cNvPr id="437" name="Google Shape;437;p5"/>
            <p:cNvSpPr/>
            <p:nvPr/>
          </p:nvSpPr>
          <p:spPr>
            <a:xfrm rot="5400000" flipH="1">
              <a:off x="3734649" y="-3464435"/>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5"/>
            <p:cNvSpPr/>
            <p:nvPr/>
          </p:nvSpPr>
          <p:spPr>
            <a:xfrm rot="5400000" flipH="1">
              <a:off x="3972439" y="-3543867"/>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5"/>
            <p:cNvSpPr/>
            <p:nvPr/>
          </p:nvSpPr>
          <p:spPr>
            <a:xfrm rot="5400000" flipH="1">
              <a:off x="3457037" y="-3941748"/>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5"/>
            <p:cNvSpPr/>
            <p:nvPr/>
          </p:nvSpPr>
          <p:spPr>
            <a:xfrm rot="5400000" flipH="1">
              <a:off x="3078095" y="-4068062"/>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5"/>
            <p:cNvSpPr/>
            <p:nvPr/>
          </p:nvSpPr>
          <p:spPr>
            <a:xfrm rot="5400000" flipH="1">
              <a:off x="2818238" y="-3852170"/>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5"/>
            <p:cNvSpPr/>
            <p:nvPr/>
          </p:nvSpPr>
          <p:spPr>
            <a:xfrm rot="5400000" flipH="1">
              <a:off x="3229308" y="-3026817"/>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5"/>
            <p:cNvSpPr/>
            <p:nvPr/>
          </p:nvSpPr>
          <p:spPr>
            <a:xfrm rot="5400000" flipH="1">
              <a:off x="2706594" y="-4125385"/>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5"/>
            <p:cNvSpPr/>
            <p:nvPr/>
          </p:nvSpPr>
          <p:spPr>
            <a:xfrm rot="5400000" flipH="1">
              <a:off x="4012007" y="-4076855"/>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5"/>
            <p:cNvSpPr/>
            <p:nvPr/>
          </p:nvSpPr>
          <p:spPr>
            <a:xfrm rot="5400000" flipH="1">
              <a:off x="4369051" y="-3485107"/>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5"/>
            <p:cNvSpPr/>
            <p:nvPr/>
          </p:nvSpPr>
          <p:spPr>
            <a:xfrm rot="5400000" flipH="1">
              <a:off x="4346942" y="-376254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5"/>
            <p:cNvSpPr/>
            <p:nvPr/>
          </p:nvSpPr>
          <p:spPr>
            <a:xfrm rot="5400000" flipH="1">
              <a:off x="4531974" y="-403297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5"/>
            <p:cNvSpPr/>
            <p:nvPr/>
          </p:nvSpPr>
          <p:spPr>
            <a:xfrm rot="5400000" flipH="1">
              <a:off x="4668645" y="-3229477"/>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5"/>
            <p:cNvSpPr/>
            <p:nvPr/>
          </p:nvSpPr>
          <p:spPr>
            <a:xfrm rot="5400000" flipH="1">
              <a:off x="4698194" y="-3352874"/>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5"/>
            <p:cNvSpPr/>
            <p:nvPr/>
          </p:nvSpPr>
          <p:spPr>
            <a:xfrm rot="5400000" flipH="1">
              <a:off x="4042064" y="-3732197"/>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5"/>
            <p:cNvSpPr/>
            <p:nvPr/>
          </p:nvSpPr>
          <p:spPr>
            <a:xfrm rot="5400000" flipH="1">
              <a:off x="2973130" y="-3046686"/>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5"/>
            <p:cNvSpPr/>
            <p:nvPr/>
          </p:nvSpPr>
          <p:spPr>
            <a:xfrm rot="5400000" flipH="1">
              <a:off x="3989475" y="-3650270"/>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5"/>
            <p:cNvSpPr/>
            <p:nvPr/>
          </p:nvSpPr>
          <p:spPr>
            <a:xfrm rot="5400000" flipH="1">
              <a:off x="1766721" y="-3423260"/>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5"/>
            <p:cNvSpPr/>
            <p:nvPr/>
          </p:nvSpPr>
          <p:spPr>
            <a:xfrm rot="5400000" flipH="1">
              <a:off x="1810644" y="-2976892"/>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5"/>
            <p:cNvSpPr/>
            <p:nvPr/>
          </p:nvSpPr>
          <p:spPr>
            <a:xfrm rot="5400000" flipH="1">
              <a:off x="1904195" y="-350273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5"/>
            <p:cNvSpPr/>
            <p:nvPr/>
          </p:nvSpPr>
          <p:spPr>
            <a:xfrm rot="5400000" flipH="1">
              <a:off x="2001763" y="-3363062"/>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5"/>
            <p:cNvSpPr/>
            <p:nvPr/>
          </p:nvSpPr>
          <p:spPr>
            <a:xfrm rot="5400000" flipH="1">
              <a:off x="4253897" y="-3773667"/>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5"/>
            <p:cNvSpPr/>
            <p:nvPr/>
          </p:nvSpPr>
          <p:spPr>
            <a:xfrm rot="5400000" flipH="1">
              <a:off x="5027000" y="-2888709"/>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5"/>
            <p:cNvSpPr/>
            <p:nvPr/>
          </p:nvSpPr>
          <p:spPr>
            <a:xfrm rot="5400000" flipH="1">
              <a:off x="3036836" y="-290460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5"/>
            <p:cNvSpPr/>
            <p:nvPr/>
          </p:nvSpPr>
          <p:spPr>
            <a:xfrm rot="5400000" flipH="1">
              <a:off x="3579842" y="-4009259"/>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5"/>
            <p:cNvSpPr/>
            <p:nvPr/>
          </p:nvSpPr>
          <p:spPr>
            <a:xfrm rot="5400000" flipH="1">
              <a:off x="2893951" y="-2988559"/>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5"/>
            <p:cNvSpPr/>
            <p:nvPr/>
          </p:nvSpPr>
          <p:spPr>
            <a:xfrm rot="5400000" flipH="1">
              <a:off x="3149453" y="-3985121"/>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63"/>
        <p:cNvGrpSpPr/>
        <p:nvPr/>
      </p:nvGrpSpPr>
      <p:grpSpPr>
        <a:xfrm>
          <a:off x="0" y="0"/>
          <a:ext cx="0" cy="0"/>
          <a:chOff x="0" y="0"/>
          <a:chExt cx="0" cy="0"/>
        </a:xfrm>
      </p:grpSpPr>
      <p:sp>
        <p:nvSpPr>
          <p:cNvPr id="464" name="Google Shape;464;p6"/>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2500"/>
              <a:buFont typeface="Montserrat Black"/>
              <a:buNone/>
              <a:defRPr sz="2500">
                <a:solidFill>
                  <a:schemeClr val="dk1"/>
                </a:solidFill>
                <a:latin typeface="Montserrat Black"/>
                <a:ea typeface="Montserrat Black"/>
                <a:cs typeface="Montserrat Black"/>
                <a:sym typeface="Montserrat Black"/>
              </a:defRPr>
            </a:lvl1pPr>
            <a:lvl2pPr lvl="1" algn="ctr" rtl="0">
              <a:spcBef>
                <a:spcPts val="0"/>
              </a:spcBef>
              <a:spcAft>
                <a:spcPts val="0"/>
              </a:spcAft>
              <a:buClr>
                <a:schemeClr val="dk1"/>
              </a:buClr>
              <a:buSzPts val="3500"/>
              <a:buNone/>
              <a:defRPr sz="3500">
                <a:solidFill>
                  <a:schemeClr val="dk1"/>
                </a:solidFill>
              </a:defRPr>
            </a:lvl2pPr>
            <a:lvl3pPr lvl="2" algn="ctr" rtl="0">
              <a:spcBef>
                <a:spcPts val="0"/>
              </a:spcBef>
              <a:spcAft>
                <a:spcPts val="0"/>
              </a:spcAft>
              <a:buClr>
                <a:schemeClr val="dk1"/>
              </a:buClr>
              <a:buSzPts val="3500"/>
              <a:buNone/>
              <a:defRPr sz="3500">
                <a:solidFill>
                  <a:schemeClr val="dk1"/>
                </a:solidFill>
              </a:defRPr>
            </a:lvl3pPr>
            <a:lvl4pPr lvl="3" algn="ctr" rtl="0">
              <a:spcBef>
                <a:spcPts val="0"/>
              </a:spcBef>
              <a:spcAft>
                <a:spcPts val="0"/>
              </a:spcAft>
              <a:buClr>
                <a:schemeClr val="dk1"/>
              </a:buClr>
              <a:buSzPts val="3500"/>
              <a:buNone/>
              <a:defRPr sz="3500">
                <a:solidFill>
                  <a:schemeClr val="dk1"/>
                </a:solidFill>
              </a:defRPr>
            </a:lvl4pPr>
            <a:lvl5pPr lvl="4" algn="ctr" rtl="0">
              <a:spcBef>
                <a:spcPts val="0"/>
              </a:spcBef>
              <a:spcAft>
                <a:spcPts val="0"/>
              </a:spcAft>
              <a:buClr>
                <a:schemeClr val="dk1"/>
              </a:buClr>
              <a:buSzPts val="3500"/>
              <a:buNone/>
              <a:defRPr sz="3500">
                <a:solidFill>
                  <a:schemeClr val="dk1"/>
                </a:solidFill>
              </a:defRPr>
            </a:lvl5pPr>
            <a:lvl6pPr lvl="5" algn="ctr" rtl="0">
              <a:spcBef>
                <a:spcPts val="0"/>
              </a:spcBef>
              <a:spcAft>
                <a:spcPts val="0"/>
              </a:spcAft>
              <a:buClr>
                <a:schemeClr val="dk1"/>
              </a:buClr>
              <a:buSzPts val="3500"/>
              <a:buNone/>
              <a:defRPr sz="3500">
                <a:solidFill>
                  <a:schemeClr val="dk1"/>
                </a:solidFill>
              </a:defRPr>
            </a:lvl6pPr>
            <a:lvl7pPr lvl="6" algn="ctr" rtl="0">
              <a:spcBef>
                <a:spcPts val="0"/>
              </a:spcBef>
              <a:spcAft>
                <a:spcPts val="0"/>
              </a:spcAft>
              <a:buClr>
                <a:schemeClr val="dk1"/>
              </a:buClr>
              <a:buSzPts val="3500"/>
              <a:buNone/>
              <a:defRPr sz="3500">
                <a:solidFill>
                  <a:schemeClr val="dk1"/>
                </a:solidFill>
              </a:defRPr>
            </a:lvl7pPr>
            <a:lvl8pPr lvl="7" algn="ctr" rtl="0">
              <a:spcBef>
                <a:spcPts val="0"/>
              </a:spcBef>
              <a:spcAft>
                <a:spcPts val="0"/>
              </a:spcAft>
              <a:buClr>
                <a:schemeClr val="dk1"/>
              </a:buClr>
              <a:buSzPts val="3500"/>
              <a:buNone/>
              <a:defRPr sz="3500">
                <a:solidFill>
                  <a:schemeClr val="dk1"/>
                </a:solidFill>
              </a:defRPr>
            </a:lvl8pPr>
            <a:lvl9pPr lvl="8" algn="ctr" rtl="0">
              <a:spcBef>
                <a:spcPts val="0"/>
              </a:spcBef>
              <a:spcAft>
                <a:spcPts val="0"/>
              </a:spcAft>
              <a:buClr>
                <a:schemeClr val="dk1"/>
              </a:buClr>
              <a:buSzPts val="3500"/>
              <a:buNone/>
              <a:defRPr sz="3500">
                <a:solidFill>
                  <a:schemeClr val="dk1"/>
                </a:solidFill>
              </a:defRPr>
            </a:lvl9pPr>
          </a:lstStyle>
          <a:p>
            <a:endParaRPr/>
          </a:p>
        </p:txBody>
      </p:sp>
      <p:grpSp>
        <p:nvGrpSpPr>
          <p:cNvPr id="465" name="Google Shape;465;p6"/>
          <p:cNvGrpSpPr/>
          <p:nvPr/>
        </p:nvGrpSpPr>
        <p:grpSpPr>
          <a:xfrm>
            <a:off x="6977899" y="3547"/>
            <a:ext cx="2166108" cy="1568075"/>
            <a:chOff x="6977899" y="60697"/>
            <a:chExt cx="2166108" cy="1568075"/>
          </a:xfrm>
        </p:grpSpPr>
        <p:sp>
          <p:nvSpPr>
            <p:cNvPr id="466" name="Google Shape;466;p6"/>
            <p:cNvSpPr/>
            <p:nvPr/>
          </p:nvSpPr>
          <p:spPr>
            <a:xfrm rot="10800000" flipH="1">
              <a:off x="6977899" y="60697"/>
              <a:ext cx="2166087" cy="1568075"/>
            </a:xfrm>
            <a:custGeom>
              <a:avLst/>
              <a:gdLst/>
              <a:ahLst/>
              <a:cxnLst/>
              <a:rect l="l" t="t" r="r" b="b"/>
              <a:pathLst>
                <a:path w="26333" h="19063" extrusionOk="0">
                  <a:moveTo>
                    <a:pt x="25412" y="1"/>
                  </a:moveTo>
                  <a:cubicBezTo>
                    <a:pt x="22359" y="1"/>
                    <a:pt x="24734" y="5340"/>
                    <a:pt x="22109" y="5340"/>
                  </a:cubicBezTo>
                  <a:cubicBezTo>
                    <a:pt x="21690" y="5340"/>
                    <a:pt x="21144" y="5204"/>
                    <a:pt x="20427" y="4888"/>
                  </a:cubicBezTo>
                  <a:cubicBezTo>
                    <a:pt x="20150" y="4767"/>
                    <a:pt x="19905" y="4714"/>
                    <a:pt x="19685" y="4714"/>
                  </a:cubicBezTo>
                  <a:cubicBezTo>
                    <a:pt x="17927" y="4714"/>
                    <a:pt x="17797" y="8159"/>
                    <a:pt x="15642" y="8159"/>
                  </a:cubicBezTo>
                  <a:cubicBezTo>
                    <a:pt x="15202" y="8159"/>
                    <a:pt x="14676" y="8015"/>
                    <a:pt x="14035" y="7667"/>
                  </a:cubicBezTo>
                  <a:cubicBezTo>
                    <a:pt x="13530" y="7403"/>
                    <a:pt x="13035" y="7288"/>
                    <a:pt x="12567" y="7288"/>
                  </a:cubicBezTo>
                  <a:cubicBezTo>
                    <a:pt x="11003" y="7288"/>
                    <a:pt x="9742" y="8571"/>
                    <a:pt x="9449" y="9855"/>
                  </a:cubicBezTo>
                  <a:cubicBezTo>
                    <a:pt x="8824" y="12425"/>
                    <a:pt x="7573" y="14510"/>
                    <a:pt x="6287" y="14649"/>
                  </a:cubicBezTo>
                  <a:cubicBezTo>
                    <a:pt x="2813" y="15032"/>
                    <a:pt x="0" y="15830"/>
                    <a:pt x="0" y="19062"/>
                  </a:cubicBezTo>
                  <a:lnTo>
                    <a:pt x="26333" y="19062"/>
                  </a:lnTo>
                  <a:lnTo>
                    <a:pt x="26333" y="128"/>
                  </a:lnTo>
                  <a:cubicBezTo>
                    <a:pt x="25981" y="41"/>
                    <a:pt x="25676" y="1"/>
                    <a:pt x="254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6"/>
            <p:cNvSpPr/>
            <p:nvPr/>
          </p:nvSpPr>
          <p:spPr>
            <a:xfrm rot="10800000" flipH="1">
              <a:off x="7538350" y="60698"/>
              <a:ext cx="1605658" cy="1140492"/>
            </a:xfrm>
            <a:custGeom>
              <a:avLst/>
              <a:gdLst/>
              <a:ahLst/>
              <a:cxnLst/>
              <a:rect l="l" t="t" r="r" b="b"/>
              <a:pathLst>
                <a:path w="19872" h="14115" extrusionOk="0">
                  <a:moveTo>
                    <a:pt x="17580" y="1"/>
                  </a:moveTo>
                  <a:cubicBezTo>
                    <a:pt x="15754" y="1"/>
                    <a:pt x="14606" y="2651"/>
                    <a:pt x="16189" y="6230"/>
                  </a:cubicBezTo>
                  <a:cubicBezTo>
                    <a:pt x="16973" y="7970"/>
                    <a:pt x="15814" y="9152"/>
                    <a:pt x="14477" y="9152"/>
                  </a:cubicBezTo>
                  <a:cubicBezTo>
                    <a:pt x="13625" y="9152"/>
                    <a:pt x="12700" y="8672"/>
                    <a:pt x="12159" y="7550"/>
                  </a:cubicBezTo>
                  <a:cubicBezTo>
                    <a:pt x="11482" y="6181"/>
                    <a:pt x="10157" y="5415"/>
                    <a:pt x="8843" y="5415"/>
                  </a:cubicBezTo>
                  <a:cubicBezTo>
                    <a:pt x="7388" y="5415"/>
                    <a:pt x="5948" y="6354"/>
                    <a:pt x="5420" y="8454"/>
                  </a:cubicBezTo>
                  <a:cubicBezTo>
                    <a:pt x="4619" y="11650"/>
                    <a:pt x="2571" y="14115"/>
                    <a:pt x="0" y="14115"/>
                  </a:cubicBezTo>
                  <a:lnTo>
                    <a:pt x="19871" y="14115"/>
                  </a:lnTo>
                  <a:lnTo>
                    <a:pt x="19593" y="983"/>
                  </a:lnTo>
                  <a:cubicBezTo>
                    <a:pt x="18898" y="306"/>
                    <a:pt x="18200" y="1"/>
                    <a:pt x="175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 name="Google Shape;468;p6"/>
          <p:cNvGrpSpPr/>
          <p:nvPr/>
        </p:nvGrpSpPr>
        <p:grpSpPr>
          <a:xfrm rot="10800000" flipH="1">
            <a:off x="8229535" y="1763360"/>
            <a:ext cx="1280726" cy="3383675"/>
            <a:chOff x="9196698" y="950579"/>
            <a:chExt cx="1280726" cy="3383675"/>
          </a:xfrm>
        </p:grpSpPr>
        <p:sp>
          <p:nvSpPr>
            <p:cNvPr id="469" name="Google Shape;469;p6"/>
            <p:cNvSpPr/>
            <p:nvPr/>
          </p:nvSpPr>
          <p:spPr>
            <a:xfrm rot="10800000" flipH="1">
              <a:off x="9419903" y="2786190"/>
              <a:ext cx="35341" cy="35341"/>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6"/>
            <p:cNvSpPr/>
            <p:nvPr/>
          </p:nvSpPr>
          <p:spPr>
            <a:xfrm rot="10800000" flipH="1">
              <a:off x="9599228" y="2157664"/>
              <a:ext cx="26379" cy="26632"/>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6"/>
            <p:cNvSpPr/>
            <p:nvPr/>
          </p:nvSpPr>
          <p:spPr>
            <a:xfrm rot="10800000" flipH="1">
              <a:off x="9546302" y="3614502"/>
              <a:ext cx="44049" cy="47093"/>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6"/>
            <p:cNvSpPr/>
            <p:nvPr/>
          </p:nvSpPr>
          <p:spPr>
            <a:xfrm rot="10800000" flipH="1">
              <a:off x="9828268" y="3796617"/>
              <a:ext cx="38215" cy="35341"/>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6"/>
            <p:cNvSpPr/>
            <p:nvPr/>
          </p:nvSpPr>
          <p:spPr>
            <a:xfrm rot="10800000" flipH="1">
              <a:off x="10207125" y="3808369"/>
              <a:ext cx="26632" cy="26632"/>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6"/>
            <p:cNvSpPr/>
            <p:nvPr/>
          </p:nvSpPr>
          <p:spPr>
            <a:xfrm rot="10800000" flipH="1">
              <a:off x="9549176" y="3999362"/>
              <a:ext cx="82349" cy="79306"/>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6"/>
            <p:cNvSpPr/>
            <p:nvPr/>
          </p:nvSpPr>
          <p:spPr>
            <a:xfrm rot="10800000" flipH="1">
              <a:off x="9196698" y="3144502"/>
              <a:ext cx="29423" cy="29507"/>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6"/>
            <p:cNvSpPr/>
            <p:nvPr/>
          </p:nvSpPr>
          <p:spPr>
            <a:xfrm rot="10800000" flipH="1">
              <a:off x="9707787" y="1811104"/>
              <a:ext cx="35341" cy="35256"/>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6"/>
            <p:cNvSpPr/>
            <p:nvPr/>
          </p:nvSpPr>
          <p:spPr>
            <a:xfrm rot="10800000" flipH="1">
              <a:off x="9613771" y="3653647"/>
              <a:ext cx="106868" cy="90212"/>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6"/>
            <p:cNvSpPr/>
            <p:nvPr/>
          </p:nvSpPr>
          <p:spPr>
            <a:xfrm rot="10800000" flipH="1">
              <a:off x="9387775" y="3309201"/>
              <a:ext cx="79221" cy="70597"/>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6"/>
            <p:cNvSpPr/>
            <p:nvPr/>
          </p:nvSpPr>
          <p:spPr>
            <a:xfrm rot="10800000" flipH="1">
              <a:off x="9540468" y="1825815"/>
              <a:ext cx="79306" cy="70851"/>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6"/>
            <p:cNvSpPr/>
            <p:nvPr/>
          </p:nvSpPr>
          <p:spPr>
            <a:xfrm rot="10800000" flipH="1">
              <a:off x="9725373" y="1297224"/>
              <a:ext cx="26632" cy="29423"/>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6"/>
            <p:cNvSpPr/>
            <p:nvPr/>
          </p:nvSpPr>
          <p:spPr>
            <a:xfrm rot="10800000" flipH="1">
              <a:off x="9834186" y="950579"/>
              <a:ext cx="35341" cy="35341"/>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6"/>
            <p:cNvSpPr/>
            <p:nvPr/>
          </p:nvSpPr>
          <p:spPr>
            <a:xfrm rot="10800000" flipH="1">
              <a:off x="9666613" y="965375"/>
              <a:ext cx="79559" cy="70597"/>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6"/>
            <p:cNvSpPr/>
            <p:nvPr/>
          </p:nvSpPr>
          <p:spPr>
            <a:xfrm rot="10800000" flipH="1">
              <a:off x="10177702" y="1025488"/>
              <a:ext cx="79475" cy="71612"/>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6"/>
            <p:cNvSpPr/>
            <p:nvPr/>
          </p:nvSpPr>
          <p:spPr>
            <a:xfrm rot="10800000" flipH="1">
              <a:off x="9490416" y="2925778"/>
              <a:ext cx="44303" cy="39737"/>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6"/>
            <p:cNvSpPr/>
            <p:nvPr/>
          </p:nvSpPr>
          <p:spPr>
            <a:xfrm rot="10800000" flipH="1">
              <a:off x="9352519" y="3023684"/>
              <a:ext cx="43965" cy="4109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6"/>
            <p:cNvSpPr/>
            <p:nvPr/>
          </p:nvSpPr>
          <p:spPr>
            <a:xfrm rot="10800000" flipH="1">
              <a:off x="10177702" y="4093379"/>
              <a:ext cx="29507" cy="29423"/>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6"/>
            <p:cNvSpPr/>
            <p:nvPr/>
          </p:nvSpPr>
          <p:spPr>
            <a:xfrm rot="10800000" flipH="1">
              <a:off x="10421622" y="4278284"/>
              <a:ext cx="55801" cy="5597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6"/>
            <p:cNvSpPr/>
            <p:nvPr/>
          </p:nvSpPr>
          <p:spPr>
            <a:xfrm rot="10800000" flipH="1">
              <a:off x="10177702" y="4003758"/>
              <a:ext cx="44303" cy="39822"/>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9" name="Google Shape;489;p6"/>
          <p:cNvGrpSpPr/>
          <p:nvPr/>
        </p:nvGrpSpPr>
        <p:grpSpPr>
          <a:xfrm>
            <a:off x="-26" y="0"/>
            <a:ext cx="2038372" cy="1475624"/>
            <a:chOff x="-26" y="0"/>
            <a:chExt cx="2038372" cy="1475624"/>
          </a:xfrm>
        </p:grpSpPr>
        <p:sp>
          <p:nvSpPr>
            <p:cNvPr id="490" name="Google Shape;490;p6"/>
            <p:cNvSpPr/>
            <p:nvPr/>
          </p:nvSpPr>
          <p:spPr>
            <a:xfrm rot="10800000">
              <a:off x="-26" y="5"/>
              <a:ext cx="2038372" cy="1475619"/>
            </a:xfrm>
            <a:custGeom>
              <a:avLst/>
              <a:gdLst/>
              <a:ahLst/>
              <a:cxnLst/>
              <a:rect l="l" t="t" r="r" b="b"/>
              <a:pathLst>
                <a:path w="26333" h="19063" extrusionOk="0">
                  <a:moveTo>
                    <a:pt x="25412" y="1"/>
                  </a:moveTo>
                  <a:cubicBezTo>
                    <a:pt x="22359" y="1"/>
                    <a:pt x="24734" y="5340"/>
                    <a:pt x="22109" y="5340"/>
                  </a:cubicBezTo>
                  <a:cubicBezTo>
                    <a:pt x="21690" y="5340"/>
                    <a:pt x="21144" y="5204"/>
                    <a:pt x="20427" y="4888"/>
                  </a:cubicBezTo>
                  <a:cubicBezTo>
                    <a:pt x="20150" y="4767"/>
                    <a:pt x="19905" y="4714"/>
                    <a:pt x="19685" y="4714"/>
                  </a:cubicBezTo>
                  <a:cubicBezTo>
                    <a:pt x="17927" y="4714"/>
                    <a:pt x="17797" y="8159"/>
                    <a:pt x="15642" y="8159"/>
                  </a:cubicBezTo>
                  <a:cubicBezTo>
                    <a:pt x="15202" y="8159"/>
                    <a:pt x="14676" y="8015"/>
                    <a:pt x="14035" y="7667"/>
                  </a:cubicBezTo>
                  <a:cubicBezTo>
                    <a:pt x="13530" y="7403"/>
                    <a:pt x="13035" y="7288"/>
                    <a:pt x="12567" y="7288"/>
                  </a:cubicBezTo>
                  <a:cubicBezTo>
                    <a:pt x="11003" y="7288"/>
                    <a:pt x="9742" y="8571"/>
                    <a:pt x="9449" y="9855"/>
                  </a:cubicBezTo>
                  <a:cubicBezTo>
                    <a:pt x="8824" y="12425"/>
                    <a:pt x="7573" y="14510"/>
                    <a:pt x="6287" y="14649"/>
                  </a:cubicBezTo>
                  <a:cubicBezTo>
                    <a:pt x="2813" y="15032"/>
                    <a:pt x="0" y="15830"/>
                    <a:pt x="0" y="19062"/>
                  </a:cubicBezTo>
                  <a:lnTo>
                    <a:pt x="26333" y="19062"/>
                  </a:lnTo>
                  <a:lnTo>
                    <a:pt x="26333" y="128"/>
                  </a:lnTo>
                  <a:cubicBezTo>
                    <a:pt x="25981" y="41"/>
                    <a:pt x="25676" y="1"/>
                    <a:pt x="254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6"/>
            <p:cNvSpPr/>
            <p:nvPr/>
          </p:nvSpPr>
          <p:spPr>
            <a:xfrm flipH="1">
              <a:off x="13729" y="0"/>
              <a:ext cx="1398984" cy="543375"/>
            </a:xfrm>
            <a:custGeom>
              <a:avLst/>
              <a:gdLst/>
              <a:ahLst/>
              <a:cxnLst/>
              <a:rect l="l" t="t" r="r" b="b"/>
              <a:pathLst>
                <a:path w="25360" h="9850" extrusionOk="0">
                  <a:moveTo>
                    <a:pt x="0" y="0"/>
                  </a:moveTo>
                  <a:cubicBezTo>
                    <a:pt x="710" y="2250"/>
                    <a:pt x="1522" y="3945"/>
                    <a:pt x="3789" y="3945"/>
                  </a:cubicBezTo>
                  <a:cubicBezTo>
                    <a:pt x="4182" y="3945"/>
                    <a:pt x="4620" y="3894"/>
                    <a:pt x="5108" y="3786"/>
                  </a:cubicBezTo>
                  <a:cubicBezTo>
                    <a:pt x="5297" y="3744"/>
                    <a:pt x="5474" y="3725"/>
                    <a:pt x="5643" y="3725"/>
                  </a:cubicBezTo>
                  <a:cubicBezTo>
                    <a:pt x="8212" y="3725"/>
                    <a:pt x="8708" y="8194"/>
                    <a:pt x="12434" y="8194"/>
                  </a:cubicBezTo>
                  <a:cubicBezTo>
                    <a:pt x="13207" y="8194"/>
                    <a:pt x="14118" y="8001"/>
                    <a:pt x="15216" y="7537"/>
                  </a:cubicBezTo>
                  <a:cubicBezTo>
                    <a:pt x="16209" y="7117"/>
                    <a:pt x="16981" y="6948"/>
                    <a:pt x="17615" y="6948"/>
                  </a:cubicBezTo>
                  <a:cubicBezTo>
                    <a:pt x="20241" y="6948"/>
                    <a:pt x="20510" y="9850"/>
                    <a:pt x="24406" y="9850"/>
                  </a:cubicBezTo>
                  <a:cubicBezTo>
                    <a:pt x="24702" y="9850"/>
                    <a:pt x="25019" y="9833"/>
                    <a:pt x="25360" y="9797"/>
                  </a:cubicBezTo>
                  <a:lnTo>
                    <a:pt x="253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 name="Google Shape;492;p6"/>
          <p:cNvGrpSpPr/>
          <p:nvPr/>
        </p:nvGrpSpPr>
        <p:grpSpPr>
          <a:xfrm rot="-5400000">
            <a:off x="-1198383" y="1200263"/>
            <a:ext cx="3918269" cy="1521517"/>
            <a:chOff x="1302767" y="-2641999"/>
            <a:chExt cx="3918269" cy="1521517"/>
          </a:xfrm>
        </p:grpSpPr>
        <p:sp>
          <p:nvSpPr>
            <p:cNvPr id="493" name="Google Shape;493;p6"/>
            <p:cNvSpPr/>
            <p:nvPr/>
          </p:nvSpPr>
          <p:spPr>
            <a:xfrm rot="5400000" flipH="1">
              <a:off x="4768538" y="-1966464"/>
              <a:ext cx="61635" cy="6163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6"/>
            <p:cNvSpPr/>
            <p:nvPr/>
          </p:nvSpPr>
          <p:spPr>
            <a:xfrm rot="5400000" flipH="1">
              <a:off x="4571627" y="-1176537"/>
              <a:ext cx="26632" cy="26632"/>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6"/>
            <p:cNvSpPr/>
            <p:nvPr/>
          </p:nvSpPr>
          <p:spPr>
            <a:xfrm rot="5400000" flipH="1">
              <a:off x="1784814" y="-1196025"/>
              <a:ext cx="79475" cy="71612"/>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6"/>
            <p:cNvSpPr/>
            <p:nvPr/>
          </p:nvSpPr>
          <p:spPr>
            <a:xfrm rot="5400000" flipH="1">
              <a:off x="1300991" y="-2205565"/>
              <a:ext cx="76431" cy="7288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6"/>
            <p:cNvSpPr/>
            <p:nvPr/>
          </p:nvSpPr>
          <p:spPr>
            <a:xfrm rot="5400000" flipH="1">
              <a:off x="1660995" y="-1684499"/>
              <a:ext cx="35341" cy="35341"/>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6"/>
            <p:cNvSpPr/>
            <p:nvPr/>
          </p:nvSpPr>
          <p:spPr>
            <a:xfrm rot="5400000" flipH="1">
              <a:off x="4856594" y="-1149947"/>
              <a:ext cx="29507" cy="29423"/>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6"/>
            <p:cNvSpPr/>
            <p:nvPr/>
          </p:nvSpPr>
          <p:spPr>
            <a:xfrm rot="5400000" flipH="1">
              <a:off x="5041626" y="-1420288"/>
              <a:ext cx="55801" cy="5597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6"/>
            <p:cNvSpPr/>
            <p:nvPr/>
          </p:nvSpPr>
          <p:spPr>
            <a:xfrm rot="5400000" flipH="1">
              <a:off x="4764776" y="-1162545"/>
              <a:ext cx="44303" cy="39822"/>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6"/>
            <p:cNvSpPr/>
            <p:nvPr/>
          </p:nvSpPr>
          <p:spPr>
            <a:xfrm rot="5400000" flipH="1">
              <a:off x="4633431" y="-2351325"/>
              <a:ext cx="17670" cy="17670"/>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6"/>
            <p:cNvSpPr/>
            <p:nvPr/>
          </p:nvSpPr>
          <p:spPr>
            <a:xfrm rot="5400000" flipH="1">
              <a:off x="4611322" y="-2628852"/>
              <a:ext cx="26632" cy="29423"/>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6"/>
            <p:cNvSpPr/>
            <p:nvPr/>
          </p:nvSpPr>
          <p:spPr>
            <a:xfrm rot="5400000" flipH="1">
              <a:off x="5013683" y="-2364387"/>
              <a:ext cx="29507" cy="26379"/>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6"/>
            <p:cNvSpPr/>
            <p:nvPr/>
          </p:nvSpPr>
          <p:spPr>
            <a:xfrm rot="5400000" flipH="1">
              <a:off x="4518235" y="-2639928"/>
              <a:ext cx="43965" cy="39822"/>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6"/>
            <p:cNvSpPr/>
            <p:nvPr/>
          </p:nvSpPr>
          <p:spPr>
            <a:xfrm rot="5400000" flipH="1">
              <a:off x="5179143" y="-1794030"/>
              <a:ext cx="43965" cy="39822"/>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 name="Google Shape;506;p6"/>
          <p:cNvGrpSpPr/>
          <p:nvPr/>
        </p:nvGrpSpPr>
        <p:grpSpPr>
          <a:xfrm rot="-5400000" flipH="1">
            <a:off x="6313753" y="-1105389"/>
            <a:ext cx="1715384" cy="3918269"/>
            <a:chOff x="10706378" y="539509"/>
            <a:chExt cx="1715384" cy="3918269"/>
          </a:xfrm>
        </p:grpSpPr>
        <p:sp>
          <p:nvSpPr>
            <p:cNvPr id="507" name="Google Shape;507;p6"/>
            <p:cNvSpPr/>
            <p:nvPr/>
          </p:nvSpPr>
          <p:spPr>
            <a:xfrm rot="10800000" flipH="1">
              <a:off x="10962050" y="4005280"/>
              <a:ext cx="61635" cy="6163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6"/>
            <p:cNvSpPr/>
            <p:nvPr/>
          </p:nvSpPr>
          <p:spPr>
            <a:xfrm rot="10800000" flipH="1">
              <a:off x="12057532" y="2466178"/>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6"/>
            <p:cNvSpPr/>
            <p:nvPr/>
          </p:nvSpPr>
          <p:spPr>
            <a:xfrm rot="10800000" flipH="1">
              <a:off x="12242691" y="3905345"/>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6"/>
            <p:cNvSpPr/>
            <p:nvPr/>
          </p:nvSpPr>
          <p:spPr>
            <a:xfrm rot="10800000" flipH="1">
              <a:off x="12313119" y="3942123"/>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6"/>
            <p:cNvSpPr/>
            <p:nvPr/>
          </p:nvSpPr>
          <p:spPr>
            <a:xfrm rot="10800000" flipH="1">
              <a:off x="11188130" y="539509"/>
              <a:ext cx="76431" cy="7288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6"/>
            <p:cNvSpPr/>
            <p:nvPr/>
          </p:nvSpPr>
          <p:spPr>
            <a:xfrm rot="10800000" flipH="1">
              <a:off x="12028109" y="2213550"/>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6"/>
            <p:cNvSpPr/>
            <p:nvPr/>
          </p:nvSpPr>
          <p:spPr>
            <a:xfrm rot="10800000" flipH="1">
              <a:off x="11998771" y="1047386"/>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6"/>
            <p:cNvSpPr/>
            <p:nvPr/>
          </p:nvSpPr>
          <p:spPr>
            <a:xfrm rot="10800000" flipH="1">
              <a:off x="10706378" y="897737"/>
              <a:ext cx="35341" cy="35341"/>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6"/>
            <p:cNvSpPr/>
            <p:nvPr/>
          </p:nvSpPr>
          <p:spPr>
            <a:xfrm rot="10800000" flipH="1">
              <a:off x="12377798" y="1239985"/>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6"/>
            <p:cNvSpPr/>
            <p:nvPr/>
          </p:nvSpPr>
          <p:spPr>
            <a:xfrm rot="10800000" flipH="1">
              <a:off x="11390875" y="3870173"/>
              <a:ext cx="17670" cy="17670"/>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6"/>
            <p:cNvSpPr/>
            <p:nvPr/>
          </p:nvSpPr>
          <p:spPr>
            <a:xfrm rot="10800000" flipH="1">
              <a:off x="11928258" y="4263742"/>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6"/>
            <p:cNvSpPr/>
            <p:nvPr/>
          </p:nvSpPr>
          <p:spPr>
            <a:xfrm rot="10800000" flipH="1">
              <a:off x="11658045" y="3846669"/>
              <a:ext cx="26632" cy="29423"/>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6"/>
            <p:cNvSpPr/>
            <p:nvPr/>
          </p:nvSpPr>
          <p:spPr>
            <a:xfrm rot="10800000" flipH="1">
              <a:off x="11393665" y="4251990"/>
              <a:ext cx="29507" cy="26379"/>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6"/>
            <p:cNvSpPr/>
            <p:nvPr/>
          </p:nvSpPr>
          <p:spPr>
            <a:xfrm rot="10800000" flipH="1">
              <a:off x="11655255" y="3757049"/>
              <a:ext cx="43965" cy="39822"/>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6"/>
            <p:cNvSpPr/>
            <p:nvPr/>
          </p:nvSpPr>
          <p:spPr>
            <a:xfrm rot="10800000" flipH="1">
              <a:off x="10809357" y="4417957"/>
              <a:ext cx="43965" cy="39822"/>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6"/>
            <p:cNvSpPr/>
            <p:nvPr/>
          </p:nvSpPr>
          <p:spPr>
            <a:xfrm rot="10800000" flipH="1">
              <a:off x="11919550" y="227535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6"/>
            <p:cNvSpPr/>
            <p:nvPr/>
          </p:nvSpPr>
          <p:spPr>
            <a:xfrm rot="10800000" flipH="1">
              <a:off x="12004605" y="2130778"/>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4" name="Google Shape;524;p6"/>
          <p:cNvGrpSpPr/>
          <p:nvPr/>
        </p:nvGrpSpPr>
        <p:grpSpPr>
          <a:xfrm>
            <a:off x="11048" y="1225234"/>
            <a:ext cx="3985907" cy="3918269"/>
            <a:chOff x="2524675" y="238075"/>
            <a:chExt cx="1178600" cy="1158600"/>
          </a:xfrm>
        </p:grpSpPr>
        <p:sp>
          <p:nvSpPr>
            <p:cNvPr id="525" name="Google Shape;525;p6"/>
            <p:cNvSpPr/>
            <p:nvPr/>
          </p:nvSpPr>
          <p:spPr>
            <a:xfrm>
              <a:off x="3497400" y="667150"/>
              <a:ext cx="10425" cy="10450"/>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6"/>
            <p:cNvSpPr/>
            <p:nvPr/>
          </p:nvSpPr>
          <p:spPr>
            <a:xfrm>
              <a:off x="3513025" y="588975"/>
              <a:ext cx="18300" cy="18300"/>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6"/>
            <p:cNvSpPr/>
            <p:nvPr/>
          </p:nvSpPr>
          <p:spPr>
            <a:xfrm>
              <a:off x="3046675" y="353650"/>
              <a:ext cx="18225" cy="1822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6"/>
            <p:cNvSpPr/>
            <p:nvPr/>
          </p:nvSpPr>
          <p:spPr>
            <a:xfrm>
              <a:off x="3635525" y="746225"/>
              <a:ext cx="13900" cy="13000"/>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6"/>
            <p:cNvSpPr/>
            <p:nvPr/>
          </p:nvSpPr>
          <p:spPr>
            <a:xfrm>
              <a:off x="3680675" y="866075"/>
              <a:ext cx="6075" cy="5225"/>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6"/>
            <p:cNvSpPr/>
            <p:nvPr/>
          </p:nvSpPr>
          <p:spPr>
            <a:xfrm>
              <a:off x="3614675" y="940750"/>
              <a:ext cx="7800" cy="7825"/>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6"/>
            <p:cNvSpPr/>
            <p:nvPr/>
          </p:nvSpPr>
          <p:spPr>
            <a:xfrm>
              <a:off x="3370600" y="819175"/>
              <a:ext cx="7875" cy="7800"/>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6"/>
            <p:cNvSpPr/>
            <p:nvPr/>
          </p:nvSpPr>
          <p:spPr>
            <a:xfrm>
              <a:off x="3692825" y="971125"/>
              <a:ext cx="10450" cy="10450"/>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6"/>
            <p:cNvSpPr/>
            <p:nvPr/>
          </p:nvSpPr>
          <p:spPr>
            <a:xfrm>
              <a:off x="3678025" y="584675"/>
              <a:ext cx="11350" cy="10450"/>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6"/>
            <p:cNvSpPr/>
            <p:nvPr/>
          </p:nvSpPr>
          <p:spPr>
            <a:xfrm>
              <a:off x="3508725" y="484775"/>
              <a:ext cx="5225" cy="5225"/>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6"/>
            <p:cNvSpPr/>
            <p:nvPr/>
          </p:nvSpPr>
          <p:spPr>
            <a:xfrm>
              <a:off x="3587700" y="488250"/>
              <a:ext cx="7875" cy="8700"/>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6"/>
            <p:cNvSpPr/>
            <p:nvPr/>
          </p:nvSpPr>
          <p:spPr>
            <a:xfrm>
              <a:off x="2590675" y="721900"/>
              <a:ext cx="10450" cy="10450"/>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6"/>
            <p:cNvSpPr/>
            <p:nvPr/>
          </p:nvSpPr>
          <p:spPr>
            <a:xfrm>
              <a:off x="2643700" y="910325"/>
              <a:ext cx="7800" cy="7875"/>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6"/>
            <p:cNvSpPr/>
            <p:nvPr/>
          </p:nvSpPr>
          <p:spPr>
            <a:xfrm>
              <a:off x="2628050" y="473500"/>
              <a:ext cx="13025" cy="13925"/>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6"/>
            <p:cNvSpPr/>
            <p:nvPr/>
          </p:nvSpPr>
          <p:spPr>
            <a:xfrm>
              <a:off x="2711425" y="423125"/>
              <a:ext cx="11300" cy="10450"/>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6"/>
            <p:cNvSpPr/>
            <p:nvPr/>
          </p:nvSpPr>
          <p:spPr>
            <a:xfrm>
              <a:off x="2823450" y="422225"/>
              <a:ext cx="7875" cy="7875"/>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6"/>
            <p:cNvSpPr/>
            <p:nvPr/>
          </p:nvSpPr>
          <p:spPr>
            <a:xfrm>
              <a:off x="2628900" y="350175"/>
              <a:ext cx="24350" cy="23450"/>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6"/>
            <p:cNvSpPr/>
            <p:nvPr/>
          </p:nvSpPr>
          <p:spPr>
            <a:xfrm>
              <a:off x="2524675" y="617675"/>
              <a:ext cx="8700" cy="8725"/>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6"/>
            <p:cNvSpPr/>
            <p:nvPr/>
          </p:nvSpPr>
          <p:spPr>
            <a:xfrm>
              <a:off x="2675800" y="1010250"/>
              <a:ext cx="10450" cy="10425"/>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6"/>
            <p:cNvSpPr/>
            <p:nvPr/>
          </p:nvSpPr>
          <p:spPr>
            <a:xfrm>
              <a:off x="3659825" y="425700"/>
              <a:ext cx="15675" cy="1657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6"/>
            <p:cNvSpPr/>
            <p:nvPr/>
          </p:nvSpPr>
          <p:spPr>
            <a:xfrm>
              <a:off x="2648000" y="449175"/>
              <a:ext cx="31600" cy="26675"/>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6"/>
            <p:cNvSpPr/>
            <p:nvPr/>
          </p:nvSpPr>
          <p:spPr>
            <a:xfrm>
              <a:off x="3425350" y="388400"/>
              <a:ext cx="13000" cy="13025"/>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6"/>
            <p:cNvSpPr/>
            <p:nvPr/>
          </p:nvSpPr>
          <p:spPr>
            <a:xfrm>
              <a:off x="3446175" y="364000"/>
              <a:ext cx="30800" cy="26550"/>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6"/>
            <p:cNvSpPr/>
            <p:nvPr/>
          </p:nvSpPr>
          <p:spPr>
            <a:xfrm>
              <a:off x="3565125" y="564800"/>
              <a:ext cx="22600" cy="21175"/>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6"/>
            <p:cNvSpPr/>
            <p:nvPr/>
          </p:nvSpPr>
          <p:spPr>
            <a:xfrm>
              <a:off x="2581175" y="556825"/>
              <a:ext cx="23425" cy="20875"/>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6"/>
            <p:cNvSpPr/>
            <p:nvPr/>
          </p:nvSpPr>
          <p:spPr>
            <a:xfrm>
              <a:off x="2626325" y="995375"/>
              <a:ext cx="23450" cy="20950"/>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6"/>
            <p:cNvSpPr/>
            <p:nvPr/>
          </p:nvSpPr>
          <p:spPr>
            <a:xfrm>
              <a:off x="2681000" y="1163925"/>
              <a:ext cx="7875" cy="8700"/>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6"/>
            <p:cNvSpPr/>
            <p:nvPr/>
          </p:nvSpPr>
          <p:spPr>
            <a:xfrm>
              <a:off x="2713175" y="1264675"/>
              <a:ext cx="10450" cy="10450"/>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6"/>
            <p:cNvSpPr/>
            <p:nvPr/>
          </p:nvSpPr>
          <p:spPr>
            <a:xfrm>
              <a:off x="2663625" y="1249875"/>
              <a:ext cx="23525" cy="20875"/>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6"/>
            <p:cNvSpPr/>
            <p:nvPr/>
          </p:nvSpPr>
          <p:spPr>
            <a:xfrm>
              <a:off x="2814750" y="1231800"/>
              <a:ext cx="23500" cy="21175"/>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6"/>
            <p:cNvSpPr/>
            <p:nvPr/>
          </p:nvSpPr>
          <p:spPr>
            <a:xfrm>
              <a:off x="3113525" y="1375125"/>
              <a:ext cx="22600" cy="2155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6"/>
            <p:cNvSpPr/>
            <p:nvPr/>
          </p:nvSpPr>
          <p:spPr>
            <a:xfrm>
              <a:off x="3361900" y="880350"/>
              <a:ext cx="23500" cy="21325"/>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6"/>
            <p:cNvSpPr/>
            <p:nvPr/>
          </p:nvSpPr>
          <p:spPr>
            <a:xfrm>
              <a:off x="3550400" y="589850"/>
              <a:ext cx="13025" cy="11750"/>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6"/>
            <p:cNvSpPr/>
            <p:nvPr/>
          </p:nvSpPr>
          <p:spPr>
            <a:xfrm>
              <a:off x="2611525" y="679325"/>
              <a:ext cx="13100" cy="11750"/>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6"/>
            <p:cNvSpPr/>
            <p:nvPr/>
          </p:nvSpPr>
          <p:spPr>
            <a:xfrm>
              <a:off x="2570750" y="649975"/>
              <a:ext cx="13000" cy="1215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6"/>
            <p:cNvSpPr/>
            <p:nvPr/>
          </p:nvSpPr>
          <p:spPr>
            <a:xfrm>
              <a:off x="3485225" y="1249050"/>
              <a:ext cx="10450" cy="10425"/>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6"/>
            <p:cNvSpPr/>
            <p:nvPr/>
          </p:nvSpPr>
          <p:spPr>
            <a:xfrm>
              <a:off x="3353225" y="1236050"/>
              <a:ext cx="10450" cy="10450"/>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6"/>
            <p:cNvSpPr/>
            <p:nvPr/>
          </p:nvSpPr>
          <p:spPr>
            <a:xfrm>
              <a:off x="2971075" y="1280300"/>
              <a:ext cx="10450" cy="10450"/>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6"/>
            <p:cNvSpPr/>
            <p:nvPr/>
          </p:nvSpPr>
          <p:spPr>
            <a:xfrm>
              <a:off x="3506975" y="1206650"/>
              <a:ext cx="12175" cy="12200"/>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6"/>
            <p:cNvSpPr/>
            <p:nvPr/>
          </p:nvSpPr>
          <p:spPr>
            <a:xfrm>
              <a:off x="3465300" y="1177425"/>
              <a:ext cx="13000" cy="12125"/>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6"/>
            <p:cNvSpPr/>
            <p:nvPr/>
          </p:nvSpPr>
          <p:spPr>
            <a:xfrm>
              <a:off x="3586875" y="511650"/>
              <a:ext cx="13025" cy="11775"/>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6"/>
            <p:cNvSpPr/>
            <p:nvPr/>
          </p:nvSpPr>
          <p:spPr>
            <a:xfrm>
              <a:off x="2814750" y="337125"/>
              <a:ext cx="8725" cy="8700"/>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6"/>
            <p:cNvSpPr/>
            <p:nvPr/>
          </p:nvSpPr>
          <p:spPr>
            <a:xfrm>
              <a:off x="2886875" y="274600"/>
              <a:ext cx="16500" cy="1655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6"/>
            <p:cNvSpPr/>
            <p:nvPr/>
          </p:nvSpPr>
          <p:spPr>
            <a:xfrm>
              <a:off x="2814750" y="360550"/>
              <a:ext cx="13100" cy="11775"/>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6"/>
            <p:cNvSpPr/>
            <p:nvPr/>
          </p:nvSpPr>
          <p:spPr>
            <a:xfrm>
              <a:off x="3173475" y="406600"/>
              <a:ext cx="5225" cy="5225"/>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6"/>
            <p:cNvSpPr/>
            <p:nvPr/>
          </p:nvSpPr>
          <p:spPr>
            <a:xfrm>
              <a:off x="3332375" y="290225"/>
              <a:ext cx="5225" cy="5225"/>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6"/>
            <p:cNvSpPr/>
            <p:nvPr/>
          </p:nvSpPr>
          <p:spPr>
            <a:xfrm>
              <a:off x="3252475" y="410075"/>
              <a:ext cx="7875" cy="8700"/>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6"/>
            <p:cNvSpPr/>
            <p:nvPr/>
          </p:nvSpPr>
          <p:spPr>
            <a:xfrm>
              <a:off x="3174300" y="291125"/>
              <a:ext cx="8725" cy="7800"/>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6"/>
            <p:cNvSpPr/>
            <p:nvPr/>
          </p:nvSpPr>
          <p:spPr>
            <a:xfrm>
              <a:off x="3251650" y="433500"/>
              <a:ext cx="13000" cy="11775"/>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6"/>
            <p:cNvSpPr/>
            <p:nvPr/>
          </p:nvSpPr>
          <p:spPr>
            <a:xfrm>
              <a:off x="3001525" y="238075"/>
              <a:ext cx="13000" cy="11775"/>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6"/>
            <p:cNvSpPr/>
            <p:nvPr/>
          </p:nvSpPr>
          <p:spPr>
            <a:xfrm>
              <a:off x="3329800" y="871425"/>
              <a:ext cx="13025" cy="11975"/>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6"/>
            <p:cNvSpPr/>
            <p:nvPr/>
          </p:nvSpPr>
          <p:spPr>
            <a:xfrm>
              <a:off x="3656350" y="710775"/>
              <a:ext cx="13025" cy="1215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6"/>
            <p:cNvSpPr/>
            <p:nvPr/>
          </p:nvSpPr>
          <p:spPr>
            <a:xfrm>
              <a:off x="3354950" y="914000"/>
              <a:ext cx="12200" cy="1215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6"/>
            <p:cNvSpPr/>
            <p:nvPr/>
          </p:nvSpPr>
          <p:spPr>
            <a:xfrm>
              <a:off x="3649400" y="838225"/>
              <a:ext cx="13025" cy="11775"/>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579"/>
        <p:cNvGrpSpPr/>
        <p:nvPr/>
      </p:nvGrpSpPr>
      <p:grpSpPr>
        <a:xfrm>
          <a:off x="0" y="0"/>
          <a:ext cx="0" cy="0"/>
          <a:chOff x="0" y="0"/>
          <a:chExt cx="0" cy="0"/>
        </a:xfrm>
      </p:grpSpPr>
      <p:sp>
        <p:nvSpPr>
          <p:cNvPr id="580" name="Google Shape;580;p7"/>
          <p:cNvSpPr txBox="1">
            <a:spLocks noGrp="1"/>
          </p:cNvSpPr>
          <p:nvPr>
            <p:ph type="title"/>
          </p:nvPr>
        </p:nvSpPr>
        <p:spPr>
          <a:xfrm>
            <a:off x="715650" y="1633550"/>
            <a:ext cx="3849600" cy="534000"/>
          </a:xfrm>
          <a:prstGeom prst="rect">
            <a:avLst/>
          </a:prstGeom>
        </p:spPr>
        <p:txBody>
          <a:bodyPr spcFirstLastPara="1" wrap="square" lIns="91425" tIns="91425" rIns="91425" bIns="91425" anchor="ctr" anchorCtr="0">
            <a:noAutofit/>
          </a:bodyPr>
          <a:lstStyle>
            <a:lvl1pPr lvl="0" algn="r">
              <a:spcBef>
                <a:spcPts val="0"/>
              </a:spcBef>
              <a:spcAft>
                <a:spcPts val="0"/>
              </a:spcAft>
              <a:buSzPts val="25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a:endParaRPr/>
          </a:p>
        </p:txBody>
      </p:sp>
      <p:sp>
        <p:nvSpPr>
          <p:cNvPr id="581" name="Google Shape;581;p7"/>
          <p:cNvSpPr txBox="1">
            <a:spLocks noGrp="1"/>
          </p:cNvSpPr>
          <p:nvPr>
            <p:ph type="subTitle" idx="1"/>
          </p:nvPr>
        </p:nvSpPr>
        <p:spPr>
          <a:xfrm>
            <a:off x="1225375" y="2153275"/>
            <a:ext cx="3339900" cy="1377600"/>
          </a:xfrm>
          <a:prstGeom prst="rect">
            <a:avLst/>
          </a:prstGeom>
        </p:spPr>
        <p:txBody>
          <a:bodyPr spcFirstLastPara="1" wrap="square" lIns="91425" tIns="91425" rIns="91425" bIns="91425" anchor="t" anchorCtr="0">
            <a:noAutofit/>
          </a:bodyPr>
          <a:lstStyle>
            <a:lvl1pPr lvl="0" algn="r">
              <a:spcBef>
                <a:spcPts val="0"/>
              </a:spcBef>
              <a:spcAft>
                <a:spcPts val="0"/>
              </a:spcAft>
              <a:buSzPts val="1600"/>
              <a:buNone/>
              <a:defRPr sz="15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grpSp>
        <p:nvGrpSpPr>
          <p:cNvPr id="582" name="Google Shape;582;p7"/>
          <p:cNvGrpSpPr/>
          <p:nvPr/>
        </p:nvGrpSpPr>
        <p:grpSpPr>
          <a:xfrm>
            <a:off x="4853273" y="1225234"/>
            <a:ext cx="3985907" cy="3918269"/>
            <a:chOff x="2524675" y="238075"/>
            <a:chExt cx="1178600" cy="1158600"/>
          </a:xfrm>
        </p:grpSpPr>
        <p:sp>
          <p:nvSpPr>
            <p:cNvPr id="583" name="Google Shape;583;p7"/>
            <p:cNvSpPr/>
            <p:nvPr/>
          </p:nvSpPr>
          <p:spPr>
            <a:xfrm>
              <a:off x="3497400" y="667150"/>
              <a:ext cx="10425" cy="10450"/>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7"/>
            <p:cNvSpPr/>
            <p:nvPr/>
          </p:nvSpPr>
          <p:spPr>
            <a:xfrm>
              <a:off x="3513025" y="588975"/>
              <a:ext cx="18300" cy="18300"/>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7"/>
            <p:cNvSpPr/>
            <p:nvPr/>
          </p:nvSpPr>
          <p:spPr>
            <a:xfrm>
              <a:off x="3046675" y="353650"/>
              <a:ext cx="18225" cy="1822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7"/>
            <p:cNvSpPr/>
            <p:nvPr/>
          </p:nvSpPr>
          <p:spPr>
            <a:xfrm>
              <a:off x="3635525" y="746225"/>
              <a:ext cx="13900" cy="13000"/>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7"/>
            <p:cNvSpPr/>
            <p:nvPr/>
          </p:nvSpPr>
          <p:spPr>
            <a:xfrm>
              <a:off x="3680675" y="866075"/>
              <a:ext cx="6075" cy="5225"/>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7"/>
            <p:cNvSpPr/>
            <p:nvPr/>
          </p:nvSpPr>
          <p:spPr>
            <a:xfrm>
              <a:off x="3614675" y="940750"/>
              <a:ext cx="7800" cy="7825"/>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7"/>
            <p:cNvSpPr/>
            <p:nvPr/>
          </p:nvSpPr>
          <p:spPr>
            <a:xfrm>
              <a:off x="3370600" y="819175"/>
              <a:ext cx="7875" cy="7800"/>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7"/>
            <p:cNvSpPr/>
            <p:nvPr/>
          </p:nvSpPr>
          <p:spPr>
            <a:xfrm>
              <a:off x="3692825" y="971125"/>
              <a:ext cx="10450" cy="10450"/>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7"/>
            <p:cNvSpPr/>
            <p:nvPr/>
          </p:nvSpPr>
          <p:spPr>
            <a:xfrm>
              <a:off x="3678025" y="584675"/>
              <a:ext cx="11350" cy="10450"/>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7"/>
            <p:cNvSpPr/>
            <p:nvPr/>
          </p:nvSpPr>
          <p:spPr>
            <a:xfrm>
              <a:off x="3508725" y="484775"/>
              <a:ext cx="5225" cy="5225"/>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7"/>
            <p:cNvSpPr/>
            <p:nvPr/>
          </p:nvSpPr>
          <p:spPr>
            <a:xfrm>
              <a:off x="3587700" y="488250"/>
              <a:ext cx="7875" cy="8700"/>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7"/>
            <p:cNvSpPr/>
            <p:nvPr/>
          </p:nvSpPr>
          <p:spPr>
            <a:xfrm>
              <a:off x="2590675" y="721900"/>
              <a:ext cx="10450" cy="10450"/>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7"/>
            <p:cNvSpPr/>
            <p:nvPr/>
          </p:nvSpPr>
          <p:spPr>
            <a:xfrm>
              <a:off x="2643700" y="910325"/>
              <a:ext cx="7800" cy="7875"/>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7"/>
            <p:cNvSpPr/>
            <p:nvPr/>
          </p:nvSpPr>
          <p:spPr>
            <a:xfrm>
              <a:off x="2628050" y="473500"/>
              <a:ext cx="13025" cy="13925"/>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7"/>
            <p:cNvSpPr/>
            <p:nvPr/>
          </p:nvSpPr>
          <p:spPr>
            <a:xfrm>
              <a:off x="2711425" y="423125"/>
              <a:ext cx="11300" cy="10450"/>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7"/>
            <p:cNvSpPr/>
            <p:nvPr/>
          </p:nvSpPr>
          <p:spPr>
            <a:xfrm>
              <a:off x="2823450" y="422225"/>
              <a:ext cx="7875" cy="7875"/>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7"/>
            <p:cNvSpPr/>
            <p:nvPr/>
          </p:nvSpPr>
          <p:spPr>
            <a:xfrm>
              <a:off x="2628900" y="350175"/>
              <a:ext cx="24350" cy="23450"/>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7"/>
            <p:cNvSpPr/>
            <p:nvPr/>
          </p:nvSpPr>
          <p:spPr>
            <a:xfrm>
              <a:off x="2524675" y="617675"/>
              <a:ext cx="8700" cy="8725"/>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7"/>
            <p:cNvSpPr/>
            <p:nvPr/>
          </p:nvSpPr>
          <p:spPr>
            <a:xfrm>
              <a:off x="2675800" y="1010250"/>
              <a:ext cx="10450" cy="10425"/>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7"/>
            <p:cNvSpPr/>
            <p:nvPr/>
          </p:nvSpPr>
          <p:spPr>
            <a:xfrm>
              <a:off x="3659825" y="425700"/>
              <a:ext cx="15675" cy="1657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7"/>
            <p:cNvSpPr/>
            <p:nvPr/>
          </p:nvSpPr>
          <p:spPr>
            <a:xfrm>
              <a:off x="2648000" y="449175"/>
              <a:ext cx="31600" cy="26675"/>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7"/>
            <p:cNvSpPr/>
            <p:nvPr/>
          </p:nvSpPr>
          <p:spPr>
            <a:xfrm>
              <a:off x="3425350" y="388400"/>
              <a:ext cx="13000" cy="13025"/>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7"/>
            <p:cNvSpPr/>
            <p:nvPr/>
          </p:nvSpPr>
          <p:spPr>
            <a:xfrm>
              <a:off x="3446175" y="364000"/>
              <a:ext cx="30800" cy="26550"/>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7"/>
            <p:cNvSpPr/>
            <p:nvPr/>
          </p:nvSpPr>
          <p:spPr>
            <a:xfrm>
              <a:off x="3565125" y="564800"/>
              <a:ext cx="22600" cy="21175"/>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7"/>
            <p:cNvSpPr/>
            <p:nvPr/>
          </p:nvSpPr>
          <p:spPr>
            <a:xfrm>
              <a:off x="2581175" y="556825"/>
              <a:ext cx="23425" cy="20875"/>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7"/>
            <p:cNvSpPr/>
            <p:nvPr/>
          </p:nvSpPr>
          <p:spPr>
            <a:xfrm>
              <a:off x="2626325" y="995375"/>
              <a:ext cx="23450" cy="20950"/>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7"/>
            <p:cNvSpPr/>
            <p:nvPr/>
          </p:nvSpPr>
          <p:spPr>
            <a:xfrm>
              <a:off x="2681000" y="1163925"/>
              <a:ext cx="7875" cy="8700"/>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7"/>
            <p:cNvSpPr/>
            <p:nvPr/>
          </p:nvSpPr>
          <p:spPr>
            <a:xfrm>
              <a:off x="2713175" y="1264675"/>
              <a:ext cx="10450" cy="10450"/>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7"/>
            <p:cNvSpPr/>
            <p:nvPr/>
          </p:nvSpPr>
          <p:spPr>
            <a:xfrm>
              <a:off x="2663625" y="1249875"/>
              <a:ext cx="23525" cy="20875"/>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7"/>
            <p:cNvSpPr/>
            <p:nvPr/>
          </p:nvSpPr>
          <p:spPr>
            <a:xfrm>
              <a:off x="2814750" y="1231800"/>
              <a:ext cx="23500" cy="21175"/>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7"/>
            <p:cNvSpPr/>
            <p:nvPr/>
          </p:nvSpPr>
          <p:spPr>
            <a:xfrm>
              <a:off x="3113525" y="1375125"/>
              <a:ext cx="22600" cy="2155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7"/>
            <p:cNvSpPr/>
            <p:nvPr/>
          </p:nvSpPr>
          <p:spPr>
            <a:xfrm>
              <a:off x="3361900" y="880350"/>
              <a:ext cx="23500" cy="21325"/>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7"/>
            <p:cNvSpPr/>
            <p:nvPr/>
          </p:nvSpPr>
          <p:spPr>
            <a:xfrm>
              <a:off x="3550400" y="589850"/>
              <a:ext cx="13025" cy="11750"/>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7"/>
            <p:cNvSpPr/>
            <p:nvPr/>
          </p:nvSpPr>
          <p:spPr>
            <a:xfrm>
              <a:off x="2611525" y="679325"/>
              <a:ext cx="13100" cy="11750"/>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7"/>
            <p:cNvSpPr/>
            <p:nvPr/>
          </p:nvSpPr>
          <p:spPr>
            <a:xfrm>
              <a:off x="2570750" y="649975"/>
              <a:ext cx="13000" cy="1215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7"/>
            <p:cNvSpPr/>
            <p:nvPr/>
          </p:nvSpPr>
          <p:spPr>
            <a:xfrm>
              <a:off x="3485225" y="1249050"/>
              <a:ext cx="10450" cy="10425"/>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7"/>
            <p:cNvSpPr/>
            <p:nvPr/>
          </p:nvSpPr>
          <p:spPr>
            <a:xfrm>
              <a:off x="3353225" y="1236050"/>
              <a:ext cx="10450" cy="10450"/>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7"/>
            <p:cNvSpPr/>
            <p:nvPr/>
          </p:nvSpPr>
          <p:spPr>
            <a:xfrm>
              <a:off x="2971075" y="1280300"/>
              <a:ext cx="10450" cy="10450"/>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7"/>
            <p:cNvSpPr/>
            <p:nvPr/>
          </p:nvSpPr>
          <p:spPr>
            <a:xfrm>
              <a:off x="3506975" y="1206650"/>
              <a:ext cx="12175" cy="12200"/>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7"/>
            <p:cNvSpPr/>
            <p:nvPr/>
          </p:nvSpPr>
          <p:spPr>
            <a:xfrm>
              <a:off x="3465300" y="1177425"/>
              <a:ext cx="13000" cy="12125"/>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7"/>
            <p:cNvSpPr/>
            <p:nvPr/>
          </p:nvSpPr>
          <p:spPr>
            <a:xfrm>
              <a:off x="3586875" y="511650"/>
              <a:ext cx="13025" cy="11775"/>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7"/>
            <p:cNvSpPr/>
            <p:nvPr/>
          </p:nvSpPr>
          <p:spPr>
            <a:xfrm>
              <a:off x="2814750" y="337125"/>
              <a:ext cx="8725" cy="8700"/>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7"/>
            <p:cNvSpPr/>
            <p:nvPr/>
          </p:nvSpPr>
          <p:spPr>
            <a:xfrm>
              <a:off x="2886875" y="274600"/>
              <a:ext cx="16500" cy="1655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7"/>
            <p:cNvSpPr/>
            <p:nvPr/>
          </p:nvSpPr>
          <p:spPr>
            <a:xfrm>
              <a:off x="2814750" y="360550"/>
              <a:ext cx="13100" cy="11775"/>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7"/>
            <p:cNvSpPr/>
            <p:nvPr/>
          </p:nvSpPr>
          <p:spPr>
            <a:xfrm>
              <a:off x="3173475" y="406600"/>
              <a:ext cx="5225" cy="5225"/>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7"/>
            <p:cNvSpPr/>
            <p:nvPr/>
          </p:nvSpPr>
          <p:spPr>
            <a:xfrm>
              <a:off x="3332375" y="290225"/>
              <a:ext cx="5225" cy="5225"/>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7"/>
            <p:cNvSpPr/>
            <p:nvPr/>
          </p:nvSpPr>
          <p:spPr>
            <a:xfrm>
              <a:off x="3252475" y="410075"/>
              <a:ext cx="7875" cy="8700"/>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7"/>
            <p:cNvSpPr/>
            <p:nvPr/>
          </p:nvSpPr>
          <p:spPr>
            <a:xfrm>
              <a:off x="3174300" y="291125"/>
              <a:ext cx="8725" cy="7800"/>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7"/>
            <p:cNvSpPr/>
            <p:nvPr/>
          </p:nvSpPr>
          <p:spPr>
            <a:xfrm>
              <a:off x="3251650" y="433500"/>
              <a:ext cx="13000" cy="11775"/>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7"/>
            <p:cNvSpPr/>
            <p:nvPr/>
          </p:nvSpPr>
          <p:spPr>
            <a:xfrm>
              <a:off x="3001525" y="238075"/>
              <a:ext cx="13000" cy="11775"/>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7"/>
            <p:cNvSpPr/>
            <p:nvPr/>
          </p:nvSpPr>
          <p:spPr>
            <a:xfrm>
              <a:off x="3329800" y="871425"/>
              <a:ext cx="13025" cy="11975"/>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7"/>
            <p:cNvSpPr/>
            <p:nvPr/>
          </p:nvSpPr>
          <p:spPr>
            <a:xfrm>
              <a:off x="3656350" y="710775"/>
              <a:ext cx="13025" cy="1215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7"/>
            <p:cNvSpPr/>
            <p:nvPr/>
          </p:nvSpPr>
          <p:spPr>
            <a:xfrm>
              <a:off x="3354950" y="914000"/>
              <a:ext cx="12200" cy="1215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7"/>
            <p:cNvSpPr/>
            <p:nvPr/>
          </p:nvSpPr>
          <p:spPr>
            <a:xfrm>
              <a:off x="3649400" y="838225"/>
              <a:ext cx="13025" cy="11775"/>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 name="Google Shape;637;p7"/>
          <p:cNvGrpSpPr/>
          <p:nvPr/>
        </p:nvGrpSpPr>
        <p:grpSpPr>
          <a:xfrm flipH="1">
            <a:off x="5898101" y="2793747"/>
            <a:ext cx="3245882" cy="2349753"/>
            <a:chOff x="381001" y="2793747"/>
            <a:chExt cx="3245882" cy="2349753"/>
          </a:xfrm>
        </p:grpSpPr>
        <p:sp>
          <p:nvSpPr>
            <p:cNvPr id="638" name="Google Shape;638;p7"/>
            <p:cNvSpPr/>
            <p:nvPr/>
          </p:nvSpPr>
          <p:spPr>
            <a:xfrm flipH="1">
              <a:off x="381011" y="2793747"/>
              <a:ext cx="3245871" cy="2349753"/>
            </a:xfrm>
            <a:custGeom>
              <a:avLst/>
              <a:gdLst/>
              <a:ahLst/>
              <a:cxnLst/>
              <a:rect l="l" t="t" r="r" b="b"/>
              <a:pathLst>
                <a:path w="26333" h="19063" extrusionOk="0">
                  <a:moveTo>
                    <a:pt x="25412" y="1"/>
                  </a:moveTo>
                  <a:cubicBezTo>
                    <a:pt x="22359" y="1"/>
                    <a:pt x="24734" y="5340"/>
                    <a:pt x="22109" y="5340"/>
                  </a:cubicBezTo>
                  <a:cubicBezTo>
                    <a:pt x="21690" y="5340"/>
                    <a:pt x="21144" y="5204"/>
                    <a:pt x="20427" y="4888"/>
                  </a:cubicBezTo>
                  <a:cubicBezTo>
                    <a:pt x="20150" y="4767"/>
                    <a:pt x="19905" y="4714"/>
                    <a:pt x="19685" y="4714"/>
                  </a:cubicBezTo>
                  <a:cubicBezTo>
                    <a:pt x="17927" y="4714"/>
                    <a:pt x="17797" y="8159"/>
                    <a:pt x="15642" y="8159"/>
                  </a:cubicBezTo>
                  <a:cubicBezTo>
                    <a:pt x="15202" y="8159"/>
                    <a:pt x="14676" y="8015"/>
                    <a:pt x="14035" y="7667"/>
                  </a:cubicBezTo>
                  <a:cubicBezTo>
                    <a:pt x="13530" y="7403"/>
                    <a:pt x="13035" y="7288"/>
                    <a:pt x="12567" y="7288"/>
                  </a:cubicBezTo>
                  <a:cubicBezTo>
                    <a:pt x="11003" y="7288"/>
                    <a:pt x="9742" y="8571"/>
                    <a:pt x="9449" y="9855"/>
                  </a:cubicBezTo>
                  <a:cubicBezTo>
                    <a:pt x="8824" y="12425"/>
                    <a:pt x="7573" y="14510"/>
                    <a:pt x="6287" y="14649"/>
                  </a:cubicBezTo>
                  <a:cubicBezTo>
                    <a:pt x="2813" y="15032"/>
                    <a:pt x="0" y="15830"/>
                    <a:pt x="0" y="19062"/>
                  </a:cubicBezTo>
                  <a:lnTo>
                    <a:pt x="26333" y="19062"/>
                  </a:lnTo>
                  <a:lnTo>
                    <a:pt x="26333" y="128"/>
                  </a:lnTo>
                  <a:cubicBezTo>
                    <a:pt x="25981" y="41"/>
                    <a:pt x="25676" y="1"/>
                    <a:pt x="254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7"/>
            <p:cNvSpPr/>
            <p:nvPr/>
          </p:nvSpPr>
          <p:spPr>
            <a:xfrm flipH="1">
              <a:off x="381001" y="4003000"/>
              <a:ext cx="1605658" cy="1140492"/>
            </a:xfrm>
            <a:custGeom>
              <a:avLst/>
              <a:gdLst/>
              <a:ahLst/>
              <a:cxnLst/>
              <a:rect l="l" t="t" r="r" b="b"/>
              <a:pathLst>
                <a:path w="19872" h="14115" extrusionOk="0">
                  <a:moveTo>
                    <a:pt x="17580" y="1"/>
                  </a:moveTo>
                  <a:cubicBezTo>
                    <a:pt x="15754" y="1"/>
                    <a:pt x="14606" y="2651"/>
                    <a:pt x="16189" y="6230"/>
                  </a:cubicBezTo>
                  <a:cubicBezTo>
                    <a:pt x="16973" y="7970"/>
                    <a:pt x="15814" y="9152"/>
                    <a:pt x="14477" y="9152"/>
                  </a:cubicBezTo>
                  <a:cubicBezTo>
                    <a:pt x="13625" y="9152"/>
                    <a:pt x="12700" y="8672"/>
                    <a:pt x="12159" y="7550"/>
                  </a:cubicBezTo>
                  <a:cubicBezTo>
                    <a:pt x="11482" y="6181"/>
                    <a:pt x="10157" y="5415"/>
                    <a:pt x="8843" y="5415"/>
                  </a:cubicBezTo>
                  <a:cubicBezTo>
                    <a:pt x="7388" y="5415"/>
                    <a:pt x="5948" y="6354"/>
                    <a:pt x="5420" y="8454"/>
                  </a:cubicBezTo>
                  <a:cubicBezTo>
                    <a:pt x="4619" y="11650"/>
                    <a:pt x="2571" y="14115"/>
                    <a:pt x="0" y="14115"/>
                  </a:cubicBezTo>
                  <a:lnTo>
                    <a:pt x="19871" y="14115"/>
                  </a:lnTo>
                  <a:lnTo>
                    <a:pt x="19593" y="983"/>
                  </a:lnTo>
                  <a:cubicBezTo>
                    <a:pt x="18898" y="306"/>
                    <a:pt x="18200" y="1"/>
                    <a:pt x="175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0" name="Google Shape;640;p7"/>
          <p:cNvSpPr/>
          <p:nvPr/>
        </p:nvSpPr>
        <p:spPr>
          <a:xfrm flipH="1">
            <a:off x="5695917" y="0"/>
            <a:ext cx="3448062" cy="2305785"/>
          </a:xfrm>
          <a:custGeom>
            <a:avLst/>
            <a:gdLst/>
            <a:ahLst/>
            <a:cxnLst/>
            <a:rect l="l" t="t" r="r" b="b"/>
            <a:pathLst>
              <a:path w="25325" h="16935" extrusionOk="0">
                <a:moveTo>
                  <a:pt x="1" y="0"/>
                </a:moveTo>
                <a:lnTo>
                  <a:pt x="1" y="16536"/>
                </a:lnTo>
                <a:cubicBezTo>
                  <a:pt x="809" y="16817"/>
                  <a:pt x="1503" y="16935"/>
                  <a:pt x="2110" y="16935"/>
                </a:cubicBezTo>
                <a:cubicBezTo>
                  <a:pt x="5299" y="16935"/>
                  <a:pt x="6085" y="13681"/>
                  <a:pt x="8364" y="13681"/>
                </a:cubicBezTo>
                <a:cubicBezTo>
                  <a:pt x="8710" y="13681"/>
                  <a:pt x="9091" y="13756"/>
                  <a:pt x="9519" y="13929"/>
                </a:cubicBezTo>
                <a:cubicBezTo>
                  <a:pt x="10552" y="14339"/>
                  <a:pt x="11392" y="14518"/>
                  <a:pt x="12083" y="14518"/>
                </a:cubicBezTo>
                <a:cubicBezTo>
                  <a:pt x="16729" y="14518"/>
                  <a:pt x="14586" y="6431"/>
                  <a:pt x="18874" y="6431"/>
                </a:cubicBezTo>
                <a:cubicBezTo>
                  <a:pt x="19024" y="6431"/>
                  <a:pt x="19183" y="6441"/>
                  <a:pt x="19349" y="6462"/>
                </a:cubicBezTo>
                <a:cubicBezTo>
                  <a:pt x="19633" y="6495"/>
                  <a:pt x="19899" y="6510"/>
                  <a:pt x="20148" y="6510"/>
                </a:cubicBezTo>
                <a:cubicBezTo>
                  <a:pt x="24889" y="6510"/>
                  <a:pt x="23476" y="824"/>
                  <a:pt x="253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7"/>
          <p:cNvSpPr/>
          <p:nvPr/>
        </p:nvSpPr>
        <p:spPr>
          <a:xfrm rot="10800000" flipH="1">
            <a:off x="7105633" y="5"/>
            <a:ext cx="2038372" cy="1475619"/>
          </a:xfrm>
          <a:custGeom>
            <a:avLst/>
            <a:gdLst/>
            <a:ahLst/>
            <a:cxnLst/>
            <a:rect l="l" t="t" r="r" b="b"/>
            <a:pathLst>
              <a:path w="26333" h="19063" extrusionOk="0">
                <a:moveTo>
                  <a:pt x="25412" y="1"/>
                </a:moveTo>
                <a:cubicBezTo>
                  <a:pt x="22359" y="1"/>
                  <a:pt x="24734" y="5340"/>
                  <a:pt x="22109" y="5340"/>
                </a:cubicBezTo>
                <a:cubicBezTo>
                  <a:pt x="21690" y="5340"/>
                  <a:pt x="21144" y="5204"/>
                  <a:pt x="20427" y="4888"/>
                </a:cubicBezTo>
                <a:cubicBezTo>
                  <a:pt x="20150" y="4767"/>
                  <a:pt x="19905" y="4714"/>
                  <a:pt x="19685" y="4714"/>
                </a:cubicBezTo>
                <a:cubicBezTo>
                  <a:pt x="17927" y="4714"/>
                  <a:pt x="17797" y="8159"/>
                  <a:pt x="15642" y="8159"/>
                </a:cubicBezTo>
                <a:cubicBezTo>
                  <a:pt x="15202" y="8159"/>
                  <a:pt x="14676" y="8015"/>
                  <a:pt x="14035" y="7667"/>
                </a:cubicBezTo>
                <a:cubicBezTo>
                  <a:pt x="13530" y="7403"/>
                  <a:pt x="13035" y="7288"/>
                  <a:pt x="12567" y="7288"/>
                </a:cubicBezTo>
                <a:cubicBezTo>
                  <a:pt x="11003" y="7288"/>
                  <a:pt x="9742" y="8571"/>
                  <a:pt x="9449" y="9855"/>
                </a:cubicBezTo>
                <a:cubicBezTo>
                  <a:pt x="8824" y="12425"/>
                  <a:pt x="7573" y="14510"/>
                  <a:pt x="6287" y="14649"/>
                </a:cubicBezTo>
                <a:cubicBezTo>
                  <a:pt x="2813" y="15032"/>
                  <a:pt x="0" y="15830"/>
                  <a:pt x="0" y="19062"/>
                </a:cubicBezTo>
                <a:lnTo>
                  <a:pt x="26333" y="19062"/>
                </a:lnTo>
                <a:lnTo>
                  <a:pt x="26333" y="128"/>
                </a:lnTo>
                <a:cubicBezTo>
                  <a:pt x="25981" y="41"/>
                  <a:pt x="25676" y="1"/>
                  <a:pt x="254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2" name="Google Shape;642;p7"/>
          <p:cNvGrpSpPr/>
          <p:nvPr/>
        </p:nvGrpSpPr>
        <p:grpSpPr>
          <a:xfrm flipH="1">
            <a:off x="5158074" y="9"/>
            <a:ext cx="3985907" cy="3918269"/>
            <a:chOff x="2524675" y="238075"/>
            <a:chExt cx="1178600" cy="1158600"/>
          </a:xfrm>
        </p:grpSpPr>
        <p:sp>
          <p:nvSpPr>
            <p:cNvPr id="643" name="Google Shape;643;p7"/>
            <p:cNvSpPr/>
            <p:nvPr/>
          </p:nvSpPr>
          <p:spPr>
            <a:xfrm>
              <a:off x="3497400" y="667150"/>
              <a:ext cx="10425" cy="10450"/>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7"/>
            <p:cNvSpPr/>
            <p:nvPr/>
          </p:nvSpPr>
          <p:spPr>
            <a:xfrm>
              <a:off x="3513025" y="588975"/>
              <a:ext cx="18300" cy="18300"/>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7"/>
            <p:cNvSpPr/>
            <p:nvPr/>
          </p:nvSpPr>
          <p:spPr>
            <a:xfrm>
              <a:off x="3046675" y="353650"/>
              <a:ext cx="18225" cy="1822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7"/>
            <p:cNvSpPr/>
            <p:nvPr/>
          </p:nvSpPr>
          <p:spPr>
            <a:xfrm>
              <a:off x="3635525" y="746225"/>
              <a:ext cx="13900" cy="13000"/>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7"/>
            <p:cNvSpPr/>
            <p:nvPr/>
          </p:nvSpPr>
          <p:spPr>
            <a:xfrm>
              <a:off x="3680675" y="866075"/>
              <a:ext cx="6075" cy="5225"/>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7"/>
            <p:cNvSpPr/>
            <p:nvPr/>
          </p:nvSpPr>
          <p:spPr>
            <a:xfrm>
              <a:off x="3614675" y="940750"/>
              <a:ext cx="7800" cy="7825"/>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7"/>
            <p:cNvSpPr/>
            <p:nvPr/>
          </p:nvSpPr>
          <p:spPr>
            <a:xfrm>
              <a:off x="3370600" y="819175"/>
              <a:ext cx="7875" cy="7800"/>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7"/>
            <p:cNvSpPr/>
            <p:nvPr/>
          </p:nvSpPr>
          <p:spPr>
            <a:xfrm>
              <a:off x="3692825" y="971125"/>
              <a:ext cx="10450" cy="10450"/>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7"/>
            <p:cNvSpPr/>
            <p:nvPr/>
          </p:nvSpPr>
          <p:spPr>
            <a:xfrm>
              <a:off x="3678025" y="584675"/>
              <a:ext cx="11350" cy="10450"/>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7"/>
            <p:cNvSpPr/>
            <p:nvPr/>
          </p:nvSpPr>
          <p:spPr>
            <a:xfrm>
              <a:off x="3508725" y="484775"/>
              <a:ext cx="5225" cy="5225"/>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7"/>
            <p:cNvSpPr/>
            <p:nvPr/>
          </p:nvSpPr>
          <p:spPr>
            <a:xfrm>
              <a:off x="3587700" y="488250"/>
              <a:ext cx="7875" cy="8700"/>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7"/>
            <p:cNvSpPr/>
            <p:nvPr/>
          </p:nvSpPr>
          <p:spPr>
            <a:xfrm>
              <a:off x="2590675" y="721900"/>
              <a:ext cx="10450" cy="10450"/>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7"/>
            <p:cNvSpPr/>
            <p:nvPr/>
          </p:nvSpPr>
          <p:spPr>
            <a:xfrm>
              <a:off x="2643700" y="910325"/>
              <a:ext cx="7800" cy="7875"/>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7"/>
            <p:cNvSpPr/>
            <p:nvPr/>
          </p:nvSpPr>
          <p:spPr>
            <a:xfrm>
              <a:off x="2628050" y="473500"/>
              <a:ext cx="13025" cy="13925"/>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7"/>
            <p:cNvSpPr/>
            <p:nvPr/>
          </p:nvSpPr>
          <p:spPr>
            <a:xfrm>
              <a:off x="2711425" y="423125"/>
              <a:ext cx="11300" cy="10450"/>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7"/>
            <p:cNvSpPr/>
            <p:nvPr/>
          </p:nvSpPr>
          <p:spPr>
            <a:xfrm>
              <a:off x="2823450" y="422225"/>
              <a:ext cx="7875" cy="7875"/>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7"/>
            <p:cNvSpPr/>
            <p:nvPr/>
          </p:nvSpPr>
          <p:spPr>
            <a:xfrm>
              <a:off x="2628900" y="350175"/>
              <a:ext cx="24350" cy="23450"/>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7"/>
            <p:cNvSpPr/>
            <p:nvPr/>
          </p:nvSpPr>
          <p:spPr>
            <a:xfrm>
              <a:off x="2524675" y="617675"/>
              <a:ext cx="8700" cy="8725"/>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7"/>
            <p:cNvSpPr/>
            <p:nvPr/>
          </p:nvSpPr>
          <p:spPr>
            <a:xfrm>
              <a:off x="2675800" y="1010250"/>
              <a:ext cx="10450" cy="10425"/>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7"/>
            <p:cNvSpPr/>
            <p:nvPr/>
          </p:nvSpPr>
          <p:spPr>
            <a:xfrm>
              <a:off x="3659825" y="425700"/>
              <a:ext cx="15675" cy="1657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7"/>
            <p:cNvSpPr/>
            <p:nvPr/>
          </p:nvSpPr>
          <p:spPr>
            <a:xfrm>
              <a:off x="2648000" y="449175"/>
              <a:ext cx="31600" cy="26675"/>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7"/>
            <p:cNvSpPr/>
            <p:nvPr/>
          </p:nvSpPr>
          <p:spPr>
            <a:xfrm>
              <a:off x="3425350" y="388400"/>
              <a:ext cx="13000" cy="13025"/>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7"/>
            <p:cNvSpPr/>
            <p:nvPr/>
          </p:nvSpPr>
          <p:spPr>
            <a:xfrm>
              <a:off x="3446175" y="364000"/>
              <a:ext cx="30800" cy="26550"/>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7"/>
            <p:cNvSpPr/>
            <p:nvPr/>
          </p:nvSpPr>
          <p:spPr>
            <a:xfrm>
              <a:off x="3565125" y="564800"/>
              <a:ext cx="22600" cy="21175"/>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7"/>
            <p:cNvSpPr/>
            <p:nvPr/>
          </p:nvSpPr>
          <p:spPr>
            <a:xfrm>
              <a:off x="2581175" y="556825"/>
              <a:ext cx="23425" cy="20875"/>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7"/>
            <p:cNvSpPr/>
            <p:nvPr/>
          </p:nvSpPr>
          <p:spPr>
            <a:xfrm>
              <a:off x="2626325" y="995375"/>
              <a:ext cx="23450" cy="20950"/>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7"/>
            <p:cNvSpPr/>
            <p:nvPr/>
          </p:nvSpPr>
          <p:spPr>
            <a:xfrm>
              <a:off x="2681000" y="1163925"/>
              <a:ext cx="7875" cy="8700"/>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7"/>
            <p:cNvSpPr/>
            <p:nvPr/>
          </p:nvSpPr>
          <p:spPr>
            <a:xfrm>
              <a:off x="2713175" y="1264675"/>
              <a:ext cx="10450" cy="10450"/>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7"/>
            <p:cNvSpPr/>
            <p:nvPr/>
          </p:nvSpPr>
          <p:spPr>
            <a:xfrm>
              <a:off x="2663625" y="1249875"/>
              <a:ext cx="23525" cy="20875"/>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7"/>
            <p:cNvSpPr/>
            <p:nvPr/>
          </p:nvSpPr>
          <p:spPr>
            <a:xfrm>
              <a:off x="2814750" y="1231800"/>
              <a:ext cx="23500" cy="21175"/>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7"/>
            <p:cNvSpPr/>
            <p:nvPr/>
          </p:nvSpPr>
          <p:spPr>
            <a:xfrm>
              <a:off x="3113525" y="1375125"/>
              <a:ext cx="22600" cy="2155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7"/>
            <p:cNvSpPr/>
            <p:nvPr/>
          </p:nvSpPr>
          <p:spPr>
            <a:xfrm>
              <a:off x="3361900" y="880350"/>
              <a:ext cx="23500" cy="21325"/>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7"/>
            <p:cNvSpPr/>
            <p:nvPr/>
          </p:nvSpPr>
          <p:spPr>
            <a:xfrm>
              <a:off x="3550400" y="589850"/>
              <a:ext cx="13025" cy="11750"/>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7"/>
            <p:cNvSpPr/>
            <p:nvPr/>
          </p:nvSpPr>
          <p:spPr>
            <a:xfrm>
              <a:off x="2611525" y="679325"/>
              <a:ext cx="13100" cy="11750"/>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7"/>
            <p:cNvSpPr/>
            <p:nvPr/>
          </p:nvSpPr>
          <p:spPr>
            <a:xfrm>
              <a:off x="2570750" y="649975"/>
              <a:ext cx="13000" cy="1215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7"/>
            <p:cNvSpPr/>
            <p:nvPr/>
          </p:nvSpPr>
          <p:spPr>
            <a:xfrm>
              <a:off x="3485225" y="1249050"/>
              <a:ext cx="10450" cy="10425"/>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7"/>
            <p:cNvSpPr/>
            <p:nvPr/>
          </p:nvSpPr>
          <p:spPr>
            <a:xfrm>
              <a:off x="3353225" y="1236050"/>
              <a:ext cx="10450" cy="10450"/>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7"/>
            <p:cNvSpPr/>
            <p:nvPr/>
          </p:nvSpPr>
          <p:spPr>
            <a:xfrm>
              <a:off x="2971075" y="1280300"/>
              <a:ext cx="10450" cy="10450"/>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7"/>
            <p:cNvSpPr/>
            <p:nvPr/>
          </p:nvSpPr>
          <p:spPr>
            <a:xfrm>
              <a:off x="3506975" y="1206650"/>
              <a:ext cx="12175" cy="12200"/>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7"/>
            <p:cNvSpPr/>
            <p:nvPr/>
          </p:nvSpPr>
          <p:spPr>
            <a:xfrm>
              <a:off x="3465300" y="1177425"/>
              <a:ext cx="13000" cy="12125"/>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7"/>
            <p:cNvSpPr/>
            <p:nvPr/>
          </p:nvSpPr>
          <p:spPr>
            <a:xfrm>
              <a:off x="3586875" y="511650"/>
              <a:ext cx="13025" cy="11775"/>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7"/>
            <p:cNvSpPr/>
            <p:nvPr/>
          </p:nvSpPr>
          <p:spPr>
            <a:xfrm>
              <a:off x="2814750" y="337125"/>
              <a:ext cx="8725" cy="8700"/>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7"/>
            <p:cNvSpPr/>
            <p:nvPr/>
          </p:nvSpPr>
          <p:spPr>
            <a:xfrm>
              <a:off x="2886875" y="274600"/>
              <a:ext cx="16500" cy="1655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7"/>
            <p:cNvSpPr/>
            <p:nvPr/>
          </p:nvSpPr>
          <p:spPr>
            <a:xfrm>
              <a:off x="2814750" y="360550"/>
              <a:ext cx="13100" cy="11775"/>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7"/>
            <p:cNvSpPr/>
            <p:nvPr/>
          </p:nvSpPr>
          <p:spPr>
            <a:xfrm>
              <a:off x="3173475" y="406600"/>
              <a:ext cx="5225" cy="5225"/>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7"/>
            <p:cNvSpPr/>
            <p:nvPr/>
          </p:nvSpPr>
          <p:spPr>
            <a:xfrm>
              <a:off x="3332375" y="290225"/>
              <a:ext cx="5225" cy="5225"/>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7"/>
            <p:cNvSpPr/>
            <p:nvPr/>
          </p:nvSpPr>
          <p:spPr>
            <a:xfrm>
              <a:off x="3252475" y="410075"/>
              <a:ext cx="7875" cy="8700"/>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7"/>
            <p:cNvSpPr/>
            <p:nvPr/>
          </p:nvSpPr>
          <p:spPr>
            <a:xfrm>
              <a:off x="3174300" y="291125"/>
              <a:ext cx="8725" cy="7800"/>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7"/>
            <p:cNvSpPr/>
            <p:nvPr/>
          </p:nvSpPr>
          <p:spPr>
            <a:xfrm>
              <a:off x="3251650" y="433500"/>
              <a:ext cx="13000" cy="11775"/>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7"/>
            <p:cNvSpPr/>
            <p:nvPr/>
          </p:nvSpPr>
          <p:spPr>
            <a:xfrm>
              <a:off x="3001525" y="238075"/>
              <a:ext cx="13000" cy="11775"/>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7"/>
            <p:cNvSpPr/>
            <p:nvPr/>
          </p:nvSpPr>
          <p:spPr>
            <a:xfrm>
              <a:off x="3329800" y="871425"/>
              <a:ext cx="13025" cy="11975"/>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7"/>
            <p:cNvSpPr/>
            <p:nvPr/>
          </p:nvSpPr>
          <p:spPr>
            <a:xfrm>
              <a:off x="3656350" y="710775"/>
              <a:ext cx="13025" cy="1215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7"/>
            <p:cNvSpPr/>
            <p:nvPr/>
          </p:nvSpPr>
          <p:spPr>
            <a:xfrm>
              <a:off x="3354950" y="914000"/>
              <a:ext cx="12200" cy="1215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7"/>
            <p:cNvSpPr/>
            <p:nvPr/>
          </p:nvSpPr>
          <p:spPr>
            <a:xfrm>
              <a:off x="3649400" y="838225"/>
              <a:ext cx="13025" cy="11775"/>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7" name="Google Shape;697;p7"/>
          <p:cNvSpPr/>
          <p:nvPr/>
        </p:nvSpPr>
        <p:spPr>
          <a:xfrm>
            <a:off x="7731266" y="0"/>
            <a:ext cx="1398984" cy="543375"/>
          </a:xfrm>
          <a:custGeom>
            <a:avLst/>
            <a:gdLst/>
            <a:ahLst/>
            <a:cxnLst/>
            <a:rect l="l" t="t" r="r" b="b"/>
            <a:pathLst>
              <a:path w="25360" h="9850" extrusionOk="0">
                <a:moveTo>
                  <a:pt x="0" y="0"/>
                </a:moveTo>
                <a:cubicBezTo>
                  <a:pt x="710" y="2250"/>
                  <a:pt x="1522" y="3945"/>
                  <a:pt x="3789" y="3945"/>
                </a:cubicBezTo>
                <a:cubicBezTo>
                  <a:pt x="4182" y="3945"/>
                  <a:pt x="4620" y="3894"/>
                  <a:pt x="5108" y="3786"/>
                </a:cubicBezTo>
                <a:cubicBezTo>
                  <a:pt x="5297" y="3744"/>
                  <a:pt x="5474" y="3725"/>
                  <a:pt x="5643" y="3725"/>
                </a:cubicBezTo>
                <a:cubicBezTo>
                  <a:pt x="8212" y="3725"/>
                  <a:pt x="8708" y="8194"/>
                  <a:pt x="12434" y="8194"/>
                </a:cubicBezTo>
                <a:cubicBezTo>
                  <a:pt x="13207" y="8194"/>
                  <a:pt x="14118" y="8001"/>
                  <a:pt x="15216" y="7537"/>
                </a:cubicBezTo>
                <a:cubicBezTo>
                  <a:pt x="16209" y="7117"/>
                  <a:pt x="16981" y="6948"/>
                  <a:pt x="17615" y="6948"/>
                </a:cubicBezTo>
                <a:cubicBezTo>
                  <a:pt x="20241" y="6948"/>
                  <a:pt x="20510" y="9850"/>
                  <a:pt x="24406" y="9850"/>
                </a:cubicBezTo>
                <a:cubicBezTo>
                  <a:pt x="24702" y="9850"/>
                  <a:pt x="25019" y="9833"/>
                  <a:pt x="25360" y="9797"/>
                </a:cubicBezTo>
                <a:lnTo>
                  <a:pt x="253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8" name="Google Shape;698;p7"/>
          <p:cNvGrpSpPr/>
          <p:nvPr/>
        </p:nvGrpSpPr>
        <p:grpSpPr>
          <a:xfrm rot="10800000" flipH="1">
            <a:off x="-1" y="8"/>
            <a:ext cx="3840097" cy="2558635"/>
            <a:chOff x="235225" y="2771600"/>
            <a:chExt cx="3133750" cy="2088000"/>
          </a:xfrm>
        </p:grpSpPr>
        <p:sp>
          <p:nvSpPr>
            <p:cNvPr id="699" name="Google Shape;699;p7"/>
            <p:cNvSpPr/>
            <p:nvPr/>
          </p:nvSpPr>
          <p:spPr>
            <a:xfrm>
              <a:off x="2616250" y="4833875"/>
              <a:ext cx="390300" cy="25725"/>
            </a:xfrm>
            <a:custGeom>
              <a:avLst/>
              <a:gdLst/>
              <a:ahLst/>
              <a:cxnLst/>
              <a:rect l="l" t="t" r="r" b="b"/>
              <a:pathLst>
                <a:path w="15612" h="1029" extrusionOk="0">
                  <a:moveTo>
                    <a:pt x="7918" y="0"/>
                  </a:moveTo>
                  <a:cubicBezTo>
                    <a:pt x="6022" y="0"/>
                    <a:pt x="4126" y="195"/>
                    <a:pt x="2230" y="583"/>
                  </a:cubicBezTo>
                  <a:cubicBezTo>
                    <a:pt x="1445" y="699"/>
                    <a:pt x="776" y="922"/>
                    <a:pt x="0" y="1029"/>
                  </a:cubicBezTo>
                  <a:lnTo>
                    <a:pt x="15612" y="1029"/>
                  </a:lnTo>
                  <a:cubicBezTo>
                    <a:pt x="14943" y="806"/>
                    <a:pt x="14274" y="699"/>
                    <a:pt x="13605" y="583"/>
                  </a:cubicBezTo>
                  <a:cubicBezTo>
                    <a:pt x="11709" y="195"/>
                    <a:pt x="9813" y="0"/>
                    <a:pt x="79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7"/>
            <p:cNvSpPr/>
            <p:nvPr/>
          </p:nvSpPr>
          <p:spPr>
            <a:xfrm>
              <a:off x="235225" y="3025200"/>
              <a:ext cx="1299375" cy="1834400"/>
            </a:xfrm>
            <a:custGeom>
              <a:avLst/>
              <a:gdLst/>
              <a:ahLst/>
              <a:cxnLst/>
              <a:rect l="l" t="t" r="r" b="b"/>
              <a:pathLst>
                <a:path w="51975" h="73376" extrusionOk="0">
                  <a:moveTo>
                    <a:pt x="116" y="0"/>
                  </a:moveTo>
                  <a:lnTo>
                    <a:pt x="116" y="73376"/>
                  </a:lnTo>
                  <a:lnTo>
                    <a:pt x="51974" y="73376"/>
                  </a:lnTo>
                  <a:cubicBezTo>
                    <a:pt x="50297" y="72930"/>
                    <a:pt x="48629" y="72376"/>
                    <a:pt x="47067" y="71814"/>
                  </a:cubicBezTo>
                  <a:cubicBezTo>
                    <a:pt x="43945" y="70922"/>
                    <a:pt x="40823" y="69584"/>
                    <a:pt x="38592" y="67247"/>
                  </a:cubicBezTo>
                  <a:cubicBezTo>
                    <a:pt x="36469" y="64901"/>
                    <a:pt x="34462" y="62340"/>
                    <a:pt x="31679" y="60779"/>
                  </a:cubicBezTo>
                  <a:cubicBezTo>
                    <a:pt x="28110" y="58879"/>
                    <a:pt x="24203" y="58772"/>
                    <a:pt x="20411" y="57987"/>
                  </a:cubicBezTo>
                  <a:cubicBezTo>
                    <a:pt x="16843" y="57318"/>
                    <a:pt x="13498" y="56203"/>
                    <a:pt x="10598" y="53972"/>
                  </a:cubicBezTo>
                  <a:cubicBezTo>
                    <a:pt x="4246" y="49066"/>
                    <a:pt x="1231" y="41706"/>
                    <a:pt x="562" y="33900"/>
                  </a:cubicBezTo>
                  <a:cubicBezTo>
                    <a:pt x="0" y="26094"/>
                    <a:pt x="2462" y="18511"/>
                    <a:pt x="2239" y="10705"/>
                  </a:cubicBezTo>
                  <a:cubicBezTo>
                    <a:pt x="2239" y="7137"/>
                    <a:pt x="1677" y="3461"/>
                    <a:pt x="232" y="223"/>
                  </a:cubicBezTo>
                  <a:cubicBezTo>
                    <a:pt x="232" y="223"/>
                    <a:pt x="116" y="116"/>
                    <a:pt x="1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7"/>
            <p:cNvSpPr/>
            <p:nvPr/>
          </p:nvSpPr>
          <p:spPr>
            <a:xfrm>
              <a:off x="238125" y="2771600"/>
              <a:ext cx="3130850" cy="2088000"/>
            </a:xfrm>
            <a:custGeom>
              <a:avLst/>
              <a:gdLst/>
              <a:ahLst/>
              <a:cxnLst/>
              <a:rect l="l" t="t" r="r" b="b"/>
              <a:pathLst>
                <a:path w="125234" h="83520" extrusionOk="0">
                  <a:moveTo>
                    <a:pt x="0" y="1"/>
                  </a:moveTo>
                  <a:lnTo>
                    <a:pt x="0" y="6915"/>
                  </a:lnTo>
                  <a:cubicBezTo>
                    <a:pt x="1900" y="9591"/>
                    <a:pt x="3122" y="12713"/>
                    <a:pt x="3684" y="15943"/>
                  </a:cubicBezTo>
                  <a:cubicBezTo>
                    <a:pt x="4684" y="22527"/>
                    <a:pt x="3345" y="28878"/>
                    <a:pt x="2569" y="35346"/>
                  </a:cubicBezTo>
                  <a:cubicBezTo>
                    <a:pt x="1784" y="42483"/>
                    <a:pt x="2453" y="50066"/>
                    <a:pt x="5799" y="56534"/>
                  </a:cubicBezTo>
                  <a:cubicBezTo>
                    <a:pt x="7583" y="59879"/>
                    <a:pt x="9929" y="62894"/>
                    <a:pt x="13275" y="64785"/>
                  </a:cubicBezTo>
                  <a:cubicBezTo>
                    <a:pt x="16174" y="66463"/>
                    <a:pt x="19519" y="67239"/>
                    <a:pt x="22865" y="67801"/>
                  </a:cubicBezTo>
                  <a:cubicBezTo>
                    <a:pt x="26433" y="68247"/>
                    <a:pt x="29886" y="68800"/>
                    <a:pt x="32901" y="70807"/>
                  </a:cubicBezTo>
                  <a:cubicBezTo>
                    <a:pt x="35907" y="72814"/>
                    <a:pt x="38137" y="75830"/>
                    <a:pt x="41260" y="77721"/>
                  </a:cubicBezTo>
                  <a:cubicBezTo>
                    <a:pt x="44828" y="79844"/>
                    <a:pt x="49182" y="80736"/>
                    <a:pt x="53080" y="81851"/>
                  </a:cubicBezTo>
                  <a:cubicBezTo>
                    <a:pt x="55203" y="82405"/>
                    <a:pt x="57434" y="82967"/>
                    <a:pt x="59548" y="83520"/>
                  </a:cubicBezTo>
                  <a:lnTo>
                    <a:pt x="86311" y="83520"/>
                  </a:lnTo>
                  <a:cubicBezTo>
                    <a:pt x="89880" y="82851"/>
                    <a:pt x="93341" y="81958"/>
                    <a:pt x="96909" y="81289"/>
                  </a:cubicBezTo>
                  <a:cubicBezTo>
                    <a:pt x="98997" y="80874"/>
                    <a:pt x="101118" y="80647"/>
                    <a:pt x="103238" y="80647"/>
                  </a:cubicBezTo>
                  <a:cubicBezTo>
                    <a:pt x="105077" y="80647"/>
                    <a:pt x="106915" y="80818"/>
                    <a:pt x="108730" y="81182"/>
                  </a:cubicBezTo>
                  <a:cubicBezTo>
                    <a:pt x="111183" y="81735"/>
                    <a:pt x="113413" y="82520"/>
                    <a:pt x="115751" y="83520"/>
                  </a:cubicBezTo>
                  <a:lnTo>
                    <a:pt x="125234" y="83520"/>
                  </a:lnTo>
                  <a:cubicBezTo>
                    <a:pt x="124342" y="82744"/>
                    <a:pt x="123449" y="82074"/>
                    <a:pt x="122557" y="81405"/>
                  </a:cubicBezTo>
                  <a:cubicBezTo>
                    <a:pt x="115864" y="76771"/>
                    <a:pt x="107818" y="74901"/>
                    <a:pt x="99819" y="74901"/>
                  </a:cubicBezTo>
                  <a:cubicBezTo>
                    <a:pt x="95685" y="74901"/>
                    <a:pt x="91564" y="75400"/>
                    <a:pt x="87649" y="76276"/>
                  </a:cubicBezTo>
                  <a:cubicBezTo>
                    <a:pt x="83004" y="77261"/>
                    <a:pt x="78181" y="79000"/>
                    <a:pt x="73516" y="79000"/>
                  </a:cubicBezTo>
                  <a:cubicBezTo>
                    <a:pt x="70791" y="79000"/>
                    <a:pt x="68120" y="78406"/>
                    <a:pt x="65570" y="76722"/>
                  </a:cubicBezTo>
                  <a:cubicBezTo>
                    <a:pt x="62563" y="74599"/>
                    <a:pt x="60556" y="71253"/>
                    <a:pt x="57880" y="68693"/>
                  </a:cubicBezTo>
                  <a:cubicBezTo>
                    <a:pt x="54980" y="65901"/>
                    <a:pt x="51635" y="64232"/>
                    <a:pt x="47844" y="63447"/>
                  </a:cubicBezTo>
                  <a:cubicBezTo>
                    <a:pt x="44235" y="62797"/>
                    <a:pt x="40508" y="62755"/>
                    <a:pt x="36769" y="62755"/>
                  </a:cubicBezTo>
                  <a:cubicBezTo>
                    <a:pt x="36218" y="62755"/>
                    <a:pt x="35666" y="62756"/>
                    <a:pt x="35115" y="62756"/>
                  </a:cubicBezTo>
                  <a:cubicBezTo>
                    <a:pt x="29809" y="62756"/>
                    <a:pt x="24510" y="62672"/>
                    <a:pt x="19519" y="60887"/>
                  </a:cubicBezTo>
                  <a:cubicBezTo>
                    <a:pt x="9367" y="57203"/>
                    <a:pt x="5915" y="47505"/>
                    <a:pt x="7253" y="36131"/>
                  </a:cubicBezTo>
                  <a:cubicBezTo>
                    <a:pt x="8698" y="24311"/>
                    <a:pt x="11374" y="14498"/>
                    <a:pt x="3791" y="4568"/>
                  </a:cubicBezTo>
                  <a:cubicBezTo>
                    <a:pt x="2676" y="3123"/>
                    <a:pt x="1338" y="1562"/>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7"/>
            <p:cNvSpPr/>
            <p:nvPr/>
          </p:nvSpPr>
          <p:spPr>
            <a:xfrm>
              <a:off x="2395900" y="4787775"/>
              <a:ext cx="736000" cy="71825"/>
            </a:xfrm>
            <a:custGeom>
              <a:avLst/>
              <a:gdLst/>
              <a:ahLst/>
              <a:cxnLst/>
              <a:rect l="l" t="t" r="r" b="b"/>
              <a:pathLst>
                <a:path w="29440" h="2873" extrusionOk="0">
                  <a:moveTo>
                    <a:pt x="16927" y="0"/>
                  </a:moveTo>
                  <a:cubicBezTo>
                    <a:pt x="14807" y="0"/>
                    <a:pt x="12686" y="227"/>
                    <a:pt x="10598" y="642"/>
                  </a:cubicBezTo>
                  <a:cubicBezTo>
                    <a:pt x="7030" y="1311"/>
                    <a:pt x="3569" y="2204"/>
                    <a:pt x="0" y="2873"/>
                  </a:cubicBezTo>
                  <a:lnTo>
                    <a:pt x="8814" y="2873"/>
                  </a:lnTo>
                  <a:cubicBezTo>
                    <a:pt x="9590" y="2766"/>
                    <a:pt x="10259" y="2543"/>
                    <a:pt x="11044" y="2427"/>
                  </a:cubicBezTo>
                  <a:cubicBezTo>
                    <a:pt x="12940" y="2039"/>
                    <a:pt x="14836" y="1844"/>
                    <a:pt x="16732" y="1844"/>
                  </a:cubicBezTo>
                  <a:cubicBezTo>
                    <a:pt x="18627" y="1844"/>
                    <a:pt x="20523" y="2039"/>
                    <a:pt x="22419" y="2427"/>
                  </a:cubicBezTo>
                  <a:cubicBezTo>
                    <a:pt x="23088" y="2543"/>
                    <a:pt x="23757" y="2650"/>
                    <a:pt x="24426" y="2873"/>
                  </a:cubicBezTo>
                  <a:lnTo>
                    <a:pt x="29440" y="2873"/>
                  </a:lnTo>
                  <a:cubicBezTo>
                    <a:pt x="27102" y="1873"/>
                    <a:pt x="24872" y="1088"/>
                    <a:pt x="22419" y="535"/>
                  </a:cubicBezTo>
                  <a:cubicBezTo>
                    <a:pt x="20604" y="171"/>
                    <a:pt x="18766" y="0"/>
                    <a:pt x="169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7"/>
            <p:cNvSpPr/>
            <p:nvPr/>
          </p:nvSpPr>
          <p:spPr>
            <a:xfrm>
              <a:off x="235225" y="2944450"/>
              <a:ext cx="1491600" cy="1915150"/>
            </a:xfrm>
            <a:custGeom>
              <a:avLst/>
              <a:gdLst/>
              <a:ahLst/>
              <a:cxnLst/>
              <a:rect l="l" t="t" r="r" b="b"/>
              <a:pathLst>
                <a:path w="59664" h="76606" extrusionOk="0">
                  <a:moveTo>
                    <a:pt x="116" y="1"/>
                  </a:moveTo>
                  <a:lnTo>
                    <a:pt x="116" y="3230"/>
                  </a:lnTo>
                  <a:cubicBezTo>
                    <a:pt x="116" y="3346"/>
                    <a:pt x="232" y="3453"/>
                    <a:pt x="232" y="3453"/>
                  </a:cubicBezTo>
                  <a:cubicBezTo>
                    <a:pt x="1677" y="6691"/>
                    <a:pt x="2239" y="10367"/>
                    <a:pt x="2239" y="13935"/>
                  </a:cubicBezTo>
                  <a:cubicBezTo>
                    <a:pt x="2462" y="21741"/>
                    <a:pt x="0" y="29324"/>
                    <a:pt x="562" y="37130"/>
                  </a:cubicBezTo>
                  <a:cubicBezTo>
                    <a:pt x="1231" y="44936"/>
                    <a:pt x="4246" y="52296"/>
                    <a:pt x="10598" y="57202"/>
                  </a:cubicBezTo>
                  <a:cubicBezTo>
                    <a:pt x="13498" y="59433"/>
                    <a:pt x="16843" y="60548"/>
                    <a:pt x="20411" y="61217"/>
                  </a:cubicBezTo>
                  <a:cubicBezTo>
                    <a:pt x="24203" y="62002"/>
                    <a:pt x="28110" y="62109"/>
                    <a:pt x="31679" y="64009"/>
                  </a:cubicBezTo>
                  <a:cubicBezTo>
                    <a:pt x="34462" y="65570"/>
                    <a:pt x="36469" y="68131"/>
                    <a:pt x="38592" y="70477"/>
                  </a:cubicBezTo>
                  <a:cubicBezTo>
                    <a:pt x="40823" y="72814"/>
                    <a:pt x="43945" y="74152"/>
                    <a:pt x="47067" y="75044"/>
                  </a:cubicBezTo>
                  <a:cubicBezTo>
                    <a:pt x="48629" y="75606"/>
                    <a:pt x="50297" y="76160"/>
                    <a:pt x="51974" y="76606"/>
                  </a:cubicBezTo>
                  <a:lnTo>
                    <a:pt x="59664" y="76606"/>
                  </a:lnTo>
                  <a:cubicBezTo>
                    <a:pt x="57550" y="76053"/>
                    <a:pt x="55319" y="75491"/>
                    <a:pt x="53196" y="74937"/>
                  </a:cubicBezTo>
                  <a:cubicBezTo>
                    <a:pt x="49298" y="73822"/>
                    <a:pt x="44944" y="72930"/>
                    <a:pt x="41376" y="70807"/>
                  </a:cubicBezTo>
                  <a:cubicBezTo>
                    <a:pt x="38253" y="68916"/>
                    <a:pt x="36023" y="65900"/>
                    <a:pt x="33017" y="63893"/>
                  </a:cubicBezTo>
                  <a:cubicBezTo>
                    <a:pt x="30002" y="61886"/>
                    <a:pt x="26549" y="61333"/>
                    <a:pt x="22981" y="60887"/>
                  </a:cubicBezTo>
                  <a:cubicBezTo>
                    <a:pt x="19635" y="60325"/>
                    <a:pt x="16290" y="59549"/>
                    <a:pt x="13391" y="57871"/>
                  </a:cubicBezTo>
                  <a:cubicBezTo>
                    <a:pt x="10045" y="55980"/>
                    <a:pt x="7699" y="52965"/>
                    <a:pt x="5915" y="49620"/>
                  </a:cubicBezTo>
                  <a:cubicBezTo>
                    <a:pt x="2569" y="43152"/>
                    <a:pt x="1900" y="35569"/>
                    <a:pt x="2685" y="28432"/>
                  </a:cubicBezTo>
                  <a:cubicBezTo>
                    <a:pt x="3461" y="21964"/>
                    <a:pt x="4800" y="15613"/>
                    <a:pt x="3800" y="9029"/>
                  </a:cubicBezTo>
                  <a:cubicBezTo>
                    <a:pt x="3238" y="5799"/>
                    <a:pt x="2016" y="2677"/>
                    <a:pt x="1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 name="Google Shape;704;p7"/>
          <p:cNvGrpSpPr/>
          <p:nvPr/>
        </p:nvGrpSpPr>
        <p:grpSpPr>
          <a:xfrm>
            <a:off x="39701" y="-10"/>
            <a:ext cx="3277907" cy="1263055"/>
            <a:chOff x="1766764" y="-4125385"/>
            <a:chExt cx="3277907" cy="1263055"/>
          </a:xfrm>
        </p:grpSpPr>
        <p:sp>
          <p:nvSpPr>
            <p:cNvPr id="705" name="Google Shape;705;p7"/>
            <p:cNvSpPr/>
            <p:nvPr/>
          </p:nvSpPr>
          <p:spPr>
            <a:xfrm rot="5400000" flipH="1">
              <a:off x="3734649" y="-3464435"/>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7"/>
            <p:cNvSpPr/>
            <p:nvPr/>
          </p:nvSpPr>
          <p:spPr>
            <a:xfrm rot="5400000" flipH="1">
              <a:off x="3972439" y="-3543867"/>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7"/>
            <p:cNvSpPr/>
            <p:nvPr/>
          </p:nvSpPr>
          <p:spPr>
            <a:xfrm rot="5400000" flipH="1">
              <a:off x="3457037" y="-3941748"/>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7"/>
            <p:cNvSpPr/>
            <p:nvPr/>
          </p:nvSpPr>
          <p:spPr>
            <a:xfrm rot="5400000" flipH="1">
              <a:off x="3078095" y="-4068062"/>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7"/>
            <p:cNvSpPr/>
            <p:nvPr/>
          </p:nvSpPr>
          <p:spPr>
            <a:xfrm rot="5400000" flipH="1">
              <a:off x="2818238" y="-3852170"/>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7"/>
            <p:cNvSpPr/>
            <p:nvPr/>
          </p:nvSpPr>
          <p:spPr>
            <a:xfrm rot="5400000" flipH="1">
              <a:off x="3229308" y="-3026817"/>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7"/>
            <p:cNvSpPr/>
            <p:nvPr/>
          </p:nvSpPr>
          <p:spPr>
            <a:xfrm rot="5400000" flipH="1">
              <a:off x="2706594" y="-4125385"/>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7"/>
            <p:cNvSpPr/>
            <p:nvPr/>
          </p:nvSpPr>
          <p:spPr>
            <a:xfrm rot="5400000" flipH="1">
              <a:off x="4012007" y="-4076855"/>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7"/>
            <p:cNvSpPr/>
            <p:nvPr/>
          </p:nvSpPr>
          <p:spPr>
            <a:xfrm rot="5400000" flipH="1">
              <a:off x="4369051" y="-3485107"/>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7"/>
            <p:cNvSpPr/>
            <p:nvPr/>
          </p:nvSpPr>
          <p:spPr>
            <a:xfrm rot="5400000" flipH="1">
              <a:off x="4346942" y="-376254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7"/>
            <p:cNvSpPr/>
            <p:nvPr/>
          </p:nvSpPr>
          <p:spPr>
            <a:xfrm rot="5400000" flipH="1">
              <a:off x="4531974" y="-403297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7"/>
            <p:cNvSpPr/>
            <p:nvPr/>
          </p:nvSpPr>
          <p:spPr>
            <a:xfrm rot="5400000" flipH="1">
              <a:off x="4668645" y="-3229477"/>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7"/>
            <p:cNvSpPr/>
            <p:nvPr/>
          </p:nvSpPr>
          <p:spPr>
            <a:xfrm rot="5400000" flipH="1">
              <a:off x="4698194" y="-3352874"/>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7"/>
            <p:cNvSpPr/>
            <p:nvPr/>
          </p:nvSpPr>
          <p:spPr>
            <a:xfrm rot="5400000" flipH="1">
              <a:off x="4042064" y="-3732197"/>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7"/>
            <p:cNvSpPr/>
            <p:nvPr/>
          </p:nvSpPr>
          <p:spPr>
            <a:xfrm rot="5400000" flipH="1">
              <a:off x="2973130" y="-3046686"/>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7"/>
            <p:cNvSpPr/>
            <p:nvPr/>
          </p:nvSpPr>
          <p:spPr>
            <a:xfrm rot="5400000" flipH="1">
              <a:off x="3989475" y="-3650270"/>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7"/>
            <p:cNvSpPr/>
            <p:nvPr/>
          </p:nvSpPr>
          <p:spPr>
            <a:xfrm rot="5400000" flipH="1">
              <a:off x="1766721" y="-3423260"/>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7"/>
            <p:cNvSpPr/>
            <p:nvPr/>
          </p:nvSpPr>
          <p:spPr>
            <a:xfrm rot="5400000" flipH="1">
              <a:off x="1810644" y="-2976892"/>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7"/>
            <p:cNvSpPr/>
            <p:nvPr/>
          </p:nvSpPr>
          <p:spPr>
            <a:xfrm rot="5400000" flipH="1">
              <a:off x="1904195" y="-350273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7"/>
            <p:cNvSpPr/>
            <p:nvPr/>
          </p:nvSpPr>
          <p:spPr>
            <a:xfrm rot="5400000" flipH="1">
              <a:off x="2001763" y="-3363062"/>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7"/>
            <p:cNvSpPr/>
            <p:nvPr/>
          </p:nvSpPr>
          <p:spPr>
            <a:xfrm rot="5400000" flipH="1">
              <a:off x="4253897" y="-3773667"/>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7"/>
            <p:cNvSpPr/>
            <p:nvPr/>
          </p:nvSpPr>
          <p:spPr>
            <a:xfrm rot="5400000" flipH="1">
              <a:off x="5027000" y="-2888709"/>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7"/>
            <p:cNvSpPr/>
            <p:nvPr/>
          </p:nvSpPr>
          <p:spPr>
            <a:xfrm rot="5400000" flipH="1">
              <a:off x="3036836" y="-290460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7"/>
            <p:cNvSpPr/>
            <p:nvPr/>
          </p:nvSpPr>
          <p:spPr>
            <a:xfrm rot="5400000" flipH="1">
              <a:off x="3579842" y="-4009259"/>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7"/>
            <p:cNvSpPr/>
            <p:nvPr/>
          </p:nvSpPr>
          <p:spPr>
            <a:xfrm rot="5400000" flipH="1">
              <a:off x="2893951" y="-2988559"/>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7"/>
            <p:cNvSpPr/>
            <p:nvPr/>
          </p:nvSpPr>
          <p:spPr>
            <a:xfrm rot="5400000" flipH="1">
              <a:off x="3149453" y="-3985121"/>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731"/>
        <p:cNvGrpSpPr/>
        <p:nvPr/>
      </p:nvGrpSpPr>
      <p:grpSpPr>
        <a:xfrm>
          <a:off x="0" y="0"/>
          <a:ext cx="0" cy="0"/>
          <a:chOff x="0" y="0"/>
          <a:chExt cx="0" cy="0"/>
        </a:xfrm>
      </p:grpSpPr>
      <p:sp>
        <p:nvSpPr>
          <p:cNvPr id="732" name="Google Shape;732;p8"/>
          <p:cNvSpPr txBox="1">
            <a:spLocks noGrp="1"/>
          </p:cNvSpPr>
          <p:nvPr>
            <p:ph type="title"/>
          </p:nvPr>
        </p:nvSpPr>
        <p:spPr>
          <a:xfrm>
            <a:off x="713250" y="2335500"/>
            <a:ext cx="7717500" cy="4725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55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733" name="Google Shape;733;p8"/>
          <p:cNvSpPr/>
          <p:nvPr/>
        </p:nvSpPr>
        <p:spPr>
          <a:xfrm>
            <a:off x="-25" y="0"/>
            <a:ext cx="2421450" cy="1619240"/>
          </a:xfrm>
          <a:custGeom>
            <a:avLst/>
            <a:gdLst/>
            <a:ahLst/>
            <a:cxnLst/>
            <a:rect l="l" t="t" r="r" b="b"/>
            <a:pathLst>
              <a:path w="25325" h="16935" extrusionOk="0">
                <a:moveTo>
                  <a:pt x="1" y="0"/>
                </a:moveTo>
                <a:lnTo>
                  <a:pt x="1" y="16536"/>
                </a:lnTo>
                <a:cubicBezTo>
                  <a:pt x="809" y="16817"/>
                  <a:pt x="1503" y="16935"/>
                  <a:pt x="2110" y="16935"/>
                </a:cubicBezTo>
                <a:cubicBezTo>
                  <a:pt x="5299" y="16935"/>
                  <a:pt x="6085" y="13681"/>
                  <a:pt x="8364" y="13681"/>
                </a:cubicBezTo>
                <a:cubicBezTo>
                  <a:pt x="8710" y="13681"/>
                  <a:pt x="9091" y="13756"/>
                  <a:pt x="9519" y="13929"/>
                </a:cubicBezTo>
                <a:cubicBezTo>
                  <a:pt x="10552" y="14339"/>
                  <a:pt x="11392" y="14518"/>
                  <a:pt x="12083" y="14518"/>
                </a:cubicBezTo>
                <a:cubicBezTo>
                  <a:pt x="16729" y="14518"/>
                  <a:pt x="14586" y="6431"/>
                  <a:pt x="18874" y="6431"/>
                </a:cubicBezTo>
                <a:cubicBezTo>
                  <a:pt x="19024" y="6431"/>
                  <a:pt x="19183" y="6441"/>
                  <a:pt x="19349" y="6462"/>
                </a:cubicBezTo>
                <a:cubicBezTo>
                  <a:pt x="19633" y="6495"/>
                  <a:pt x="19899" y="6510"/>
                  <a:pt x="20148" y="6510"/>
                </a:cubicBezTo>
                <a:cubicBezTo>
                  <a:pt x="24889" y="6510"/>
                  <a:pt x="23476" y="824"/>
                  <a:pt x="253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8"/>
          <p:cNvSpPr/>
          <p:nvPr/>
        </p:nvSpPr>
        <p:spPr>
          <a:xfrm rot="10800000">
            <a:off x="-26" y="5"/>
            <a:ext cx="2038372" cy="1475619"/>
          </a:xfrm>
          <a:custGeom>
            <a:avLst/>
            <a:gdLst/>
            <a:ahLst/>
            <a:cxnLst/>
            <a:rect l="l" t="t" r="r" b="b"/>
            <a:pathLst>
              <a:path w="26333" h="19063" extrusionOk="0">
                <a:moveTo>
                  <a:pt x="25412" y="1"/>
                </a:moveTo>
                <a:cubicBezTo>
                  <a:pt x="22359" y="1"/>
                  <a:pt x="24734" y="5340"/>
                  <a:pt x="22109" y="5340"/>
                </a:cubicBezTo>
                <a:cubicBezTo>
                  <a:pt x="21690" y="5340"/>
                  <a:pt x="21144" y="5204"/>
                  <a:pt x="20427" y="4888"/>
                </a:cubicBezTo>
                <a:cubicBezTo>
                  <a:pt x="20150" y="4767"/>
                  <a:pt x="19905" y="4714"/>
                  <a:pt x="19685" y="4714"/>
                </a:cubicBezTo>
                <a:cubicBezTo>
                  <a:pt x="17927" y="4714"/>
                  <a:pt x="17797" y="8159"/>
                  <a:pt x="15642" y="8159"/>
                </a:cubicBezTo>
                <a:cubicBezTo>
                  <a:pt x="15202" y="8159"/>
                  <a:pt x="14676" y="8015"/>
                  <a:pt x="14035" y="7667"/>
                </a:cubicBezTo>
                <a:cubicBezTo>
                  <a:pt x="13530" y="7403"/>
                  <a:pt x="13035" y="7288"/>
                  <a:pt x="12567" y="7288"/>
                </a:cubicBezTo>
                <a:cubicBezTo>
                  <a:pt x="11003" y="7288"/>
                  <a:pt x="9742" y="8571"/>
                  <a:pt x="9449" y="9855"/>
                </a:cubicBezTo>
                <a:cubicBezTo>
                  <a:pt x="8824" y="12425"/>
                  <a:pt x="7573" y="14510"/>
                  <a:pt x="6287" y="14649"/>
                </a:cubicBezTo>
                <a:cubicBezTo>
                  <a:pt x="2813" y="15032"/>
                  <a:pt x="0" y="15830"/>
                  <a:pt x="0" y="19062"/>
                </a:cubicBezTo>
                <a:lnTo>
                  <a:pt x="26333" y="19062"/>
                </a:lnTo>
                <a:lnTo>
                  <a:pt x="26333" y="128"/>
                </a:lnTo>
                <a:cubicBezTo>
                  <a:pt x="25981" y="41"/>
                  <a:pt x="25676" y="1"/>
                  <a:pt x="254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8"/>
          <p:cNvSpPr/>
          <p:nvPr/>
        </p:nvSpPr>
        <p:spPr>
          <a:xfrm flipH="1">
            <a:off x="13729" y="0"/>
            <a:ext cx="1398984" cy="543375"/>
          </a:xfrm>
          <a:custGeom>
            <a:avLst/>
            <a:gdLst/>
            <a:ahLst/>
            <a:cxnLst/>
            <a:rect l="l" t="t" r="r" b="b"/>
            <a:pathLst>
              <a:path w="25360" h="9850" extrusionOk="0">
                <a:moveTo>
                  <a:pt x="0" y="0"/>
                </a:moveTo>
                <a:cubicBezTo>
                  <a:pt x="710" y="2250"/>
                  <a:pt x="1522" y="3945"/>
                  <a:pt x="3789" y="3945"/>
                </a:cubicBezTo>
                <a:cubicBezTo>
                  <a:pt x="4182" y="3945"/>
                  <a:pt x="4620" y="3894"/>
                  <a:pt x="5108" y="3786"/>
                </a:cubicBezTo>
                <a:cubicBezTo>
                  <a:pt x="5297" y="3744"/>
                  <a:pt x="5474" y="3725"/>
                  <a:pt x="5643" y="3725"/>
                </a:cubicBezTo>
                <a:cubicBezTo>
                  <a:pt x="8212" y="3725"/>
                  <a:pt x="8708" y="8194"/>
                  <a:pt x="12434" y="8194"/>
                </a:cubicBezTo>
                <a:cubicBezTo>
                  <a:pt x="13207" y="8194"/>
                  <a:pt x="14118" y="8001"/>
                  <a:pt x="15216" y="7537"/>
                </a:cubicBezTo>
                <a:cubicBezTo>
                  <a:pt x="16209" y="7117"/>
                  <a:pt x="16981" y="6948"/>
                  <a:pt x="17615" y="6948"/>
                </a:cubicBezTo>
                <a:cubicBezTo>
                  <a:pt x="20241" y="6948"/>
                  <a:pt x="20510" y="9850"/>
                  <a:pt x="24406" y="9850"/>
                </a:cubicBezTo>
                <a:cubicBezTo>
                  <a:pt x="24702" y="9850"/>
                  <a:pt x="25019" y="9833"/>
                  <a:pt x="25360" y="9797"/>
                </a:cubicBezTo>
                <a:lnTo>
                  <a:pt x="253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6" name="Google Shape;736;p8"/>
          <p:cNvGrpSpPr/>
          <p:nvPr/>
        </p:nvGrpSpPr>
        <p:grpSpPr>
          <a:xfrm>
            <a:off x="-2" y="9"/>
            <a:ext cx="3985907" cy="3918269"/>
            <a:chOff x="2524675" y="238075"/>
            <a:chExt cx="1178600" cy="1158600"/>
          </a:xfrm>
        </p:grpSpPr>
        <p:sp>
          <p:nvSpPr>
            <p:cNvPr id="737" name="Google Shape;737;p8"/>
            <p:cNvSpPr/>
            <p:nvPr/>
          </p:nvSpPr>
          <p:spPr>
            <a:xfrm>
              <a:off x="3497400" y="667150"/>
              <a:ext cx="10425" cy="10450"/>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8"/>
            <p:cNvSpPr/>
            <p:nvPr/>
          </p:nvSpPr>
          <p:spPr>
            <a:xfrm>
              <a:off x="3513025" y="588975"/>
              <a:ext cx="18300" cy="18300"/>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8"/>
            <p:cNvSpPr/>
            <p:nvPr/>
          </p:nvSpPr>
          <p:spPr>
            <a:xfrm>
              <a:off x="3046675" y="353650"/>
              <a:ext cx="18225" cy="1822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8"/>
            <p:cNvSpPr/>
            <p:nvPr/>
          </p:nvSpPr>
          <p:spPr>
            <a:xfrm>
              <a:off x="3635525" y="746225"/>
              <a:ext cx="13900" cy="13000"/>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8"/>
            <p:cNvSpPr/>
            <p:nvPr/>
          </p:nvSpPr>
          <p:spPr>
            <a:xfrm>
              <a:off x="3680675" y="866075"/>
              <a:ext cx="6075" cy="5225"/>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8"/>
            <p:cNvSpPr/>
            <p:nvPr/>
          </p:nvSpPr>
          <p:spPr>
            <a:xfrm>
              <a:off x="3614675" y="940750"/>
              <a:ext cx="7800" cy="7825"/>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8"/>
            <p:cNvSpPr/>
            <p:nvPr/>
          </p:nvSpPr>
          <p:spPr>
            <a:xfrm>
              <a:off x="3370600" y="819175"/>
              <a:ext cx="7875" cy="7800"/>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8"/>
            <p:cNvSpPr/>
            <p:nvPr/>
          </p:nvSpPr>
          <p:spPr>
            <a:xfrm>
              <a:off x="3692825" y="971125"/>
              <a:ext cx="10450" cy="10450"/>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8"/>
            <p:cNvSpPr/>
            <p:nvPr/>
          </p:nvSpPr>
          <p:spPr>
            <a:xfrm>
              <a:off x="3678025" y="584675"/>
              <a:ext cx="11350" cy="10450"/>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8"/>
            <p:cNvSpPr/>
            <p:nvPr/>
          </p:nvSpPr>
          <p:spPr>
            <a:xfrm>
              <a:off x="3508725" y="484775"/>
              <a:ext cx="5225" cy="5225"/>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8"/>
            <p:cNvSpPr/>
            <p:nvPr/>
          </p:nvSpPr>
          <p:spPr>
            <a:xfrm>
              <a:off x="3587700" y="488250"/>
              <a:ext cx="7875" cy="8700"/>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8"/>
            <p:cNvSpPr/>
            <p:nvPr/>
          </p:nvSpPr>
          <p:spPr>
            <a:xfrm>
              <a:off x="2590675" y="721900"/>
              <a:ext cx="10450" cy="10450"/>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8"/>
            <p:cNvSpPr/>
            <p:nvPr/>
          </p:nvSpPr>
          <p:spPr>
            <a:xfrm>
              <a:off x="2643700" y="910325"/>
              <a:ext cx="7800" cy="7875"/>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8"/>
            <p:cNvSpPr/>
            <p:nvPr/>
          </p:nvSpPr>
          <p:spPr>
            <a:xfrm>
              <a:off x="2628050" y="473500"/>
              <a:ext cx="13025" cy="13925"/>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8"/>
            <p:cNvSpPr/>
            <p:nvPr/>
          </p:nvSpPr>
          <p:spPr>
            <a:xfrm>
              <a:off x="2711425" y="423125"/>
              <a:ext cx="11300" cy="10450"/>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8"/>
            <p:cNvSpPr/>
            <p:nvPr/>
          </p:nvSpPr>
          <p:spPr>
            <a:xfrm>
              <a:off x="2823450" y="422225"/>
              <a:ext cx="7875" cy="7875"/>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8"/>
            <p:cNvSpPr/>
            <p:nvPr/>
          </p:nvSpPr>
          <p:spPr>
            <a:xfrm>
              <a:off x="2628900" y="350175"/>
              <a:ext cx="24350" cy="23450"/>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8"/>
            <p:cNvSpPr/>
            <p:nvPr/>
          </p:nvSpPr>
          <p:spPr>
            <a:xfrm>
              <a:off x="2524675" y="617675"/>
              <a:ext cx="8700" cy="8725"/>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8"/>
            <p:cNvSpPr/>
            <p:nvPr/>
          </p:nvSpPr>
          <p:spPr>
            <a:xfrm>
              <a:off x="2675800" y="1010250"/>
              <a:ext cx="10450" cy="10425"/>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8"/>
            <p:cNvSpPr/>
            <p:nvPr/>
          </p:nvSpPr>
          <p:spPr>
            <a:xfrm>
              <a:off x="3659825" y="425700"/>
              <a:ext cx="15675" cy="1657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8"/>
            <p:cNvSpPr/>
            <p:nvPr/>
          </p:nvSpPr>
          <p:spPr>
            <a:xfrm>
              <a:off x="2648000" y="449175"/>
              <a:ext cx="31600" cy="26675"/>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8"/>
            <p:cNvSpPr/>
            <p:nvPr/>
          </p:nvSpPr>
          <p:spPr>
            <a:xfrm>
              <a:off x="3425350" y="388400"/>
              <a:ext cx="13000" cy="13025"/>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8"/>
            <p:cNvSpPr/>
            <p:nvPr/>
          </p:nvSpPr>
          <p:spPr>
            <a:xfrm>
              <a:off x="3446175" y="364000"/>
              <a:ext cx="30800" cy="26550"/>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8"/>
            <p:cNvSpPr/>
            <p:nvPr/>
          </p:nvSpPr>
          <p:spPr>
            <a:xfrm>
              <a:off x="3565125" y="564800"/>
              <a:ext cx="22600" cy="21175"/>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8"/>
            <p:cNvSpPr/>
            <p:nvPr/>
          </p:nvSpPr>
          <p:spPr>
            <a:xfrm>
              <a:off x="2581175" y="556825"/>
              <a:ext cx="23425" cy="20875"/>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8"/>
            <p:cNvSpPr/>
            <p:nvPr/>
          </p:nvSpPr>
          <p:spPr>
            <a:xfrm>
              <a:off x="2626325" y="995375"/>
              <a:ext cx="23450" cy="20950"/>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8"/>
            <p:cNvSpPr/>
            <p:nvPr/>
          </p:nvSpPr>
          <p:spPr>
            <a:xfrm>
              <a:off x="2681000" y="1163925"/>
              <a:ext cx="7875" cy="8700"/>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8"/>
            <p:cNvSpPr/>
            <p:nvPr/>
          </p:nvSpPr>
          <p:spPr>
            <a:xfrm>
              <a:off x="2713175" y="1264675"/>
              <a:ext cx="10450" cy="10450"/>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8"/>
            <p:cNvSpPr/>
            <p:nvPr/>
          </p:nvSpPr>
          <p:spPr>
            <a:xfrm>
              <a:off x="2663625" y="1249875"/>
              <a:ext cx="23525" cy="20875"/>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8"/>
            <p:cNvSpPr/>
            <p:nvPr/>
          </p:nvSpPr>
          <p:spPr>
            <a:xfrm>
              <a:off x="2814750" y="1231800"/>
              <a:ext cx="23500" cy="21175"/>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8"/>
            <p:cNvSpPr/>
            <p:nvPr/>
          </p:nvSpPr>
          <p:spPr>
            <a:xfrm>
              <a:off x="3113525" y="1375125"/>
              <a:ext cx="22600" cy="2155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8"/>
            <p:cNvSpPr/>
            <p:nvPr/>
          </p:nvSpPr>
          <p:spPr>
            <a:xfrm>
              <a:off x="3361900" y="880350"/>
              <a:ext cx="23500" cy="21325"/>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8"/>
            <p:cNvSpPr/>
            <p:nvPr/>
          </p:nvSpPr>
          <p:spPr>
            <a:xfrm>
              <a:off x="3550400" y="589850"/>
              <a:ext cx="13025" cy="11750"/>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8"/>
            <p:cNvSpPr/>
            <p:nvPr/>
          </p:nvSpPr>
          <p:spPr>
            <a:xfrm>
              <a:off x="2611525" y="679325"/>
              <a:ext cx="13100" cy="11750"/>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8"/>
            <p:cNvSpPr/>
            <p:nvPr/>
          </p:nvSpPr>
          <p:spPr>
            <a:xfrm>
              <a:off x="2570750" y="649975"/>
              <a:ext cx="13000" cy="1215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8"/>
            <p:cNvSpPr/>
            <p:nvPr/>
          </p:nvSpPr>
          <p:spPr>
            <a:xfrm>
              <a:off x="3485225" y="1249050"/>
              <a:ext cx="10450" cy="10425"/>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8"/>
            <p:cNvSpPr/>
            <p:nvPr/>
          </p:nvSpPr>
          <p:spPr>
            <a:xfrm>
              <a:off x="3353225" y="1236050"/>
              <a:ext cx="10450" cy="10450"/>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8"/>
            <p:cNvSpPr/>
            <p:nvPr/>
          </p:nvSpPr>
          <p:spPr>
            <a:xfrm>
              <a:off x="2971075" y="1280300"/>
              <a:ext cx="10450" cy="10450"/>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8"/>
            <p:cNvSpPr/>
            <p:nvPr/>
          </p:nvSpPr>
          <p:spPr>
            <a:xfrm>
              <a:off x="3506975" y="1206650"/>
              <a:ext cx="12175" cy="12200"/>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8"/>
            <p:cNvSpPr/>
            <p:nvPr/>
          </p:nvSpPr>
          <p:spPr>
            <a:xfrm>
              <a:off x="3465300" y="1177425"/>
              <a:ext cx="13000" cy="12125"/>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8"/>
            <p:cNvSpPr/>
            <p:nvPr/>
          </p:nvSpPr>
          <p:spPr>
            <a:xfrm>
              <a:off x="3586875" y="511650"/>
              <a:ext cx="13025" cy="11775"/>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8"/>
            <p:cNvSpPr/>
            <p:nvPr/>
          </p:nvSpPr>
          <p:spPr>
            <a:xfrm>
              <a:off x="2814750" y="337125"/>
              <a:ext cx="8725" cy="8700"/>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8"/>
            <p:cNvSpPr/>
            <p:nvPr/>
          </p:nvSpPr>
          <p:spPr>
            <a:xfrm>
              <a:off x="2886875" y="274600"/>
              <a:ext cx="16500" cy="1655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8"/>
            <p:cNvSpPr/>
            <p:nvPr/>
          </p:nvSpPr>
          <p:spPr>
            <a:xfrm>
              <a:off x="2814750" y="360550"/>
              <a:ext cx="13100" cy="11775"/>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8"/>
            <p:cNvSpPr/>
            <p:nvPr/>
          </p:nvSpPr>
          <p:spPr>
            <a:xfrm>
              <a:off x="3173475" y="406600"/>
              <a:ext cx="5225" cy="5225"/>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8"/>
            <p:cNvSpPr/>
            <p:nvPr/>
          </p:nvSpPr>
          <p:spPr>
            <a:xfrm>
              <a:off x="3332375" y="290225"/>
              <a:ext cx="5225" cy="5225"/>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8"/>
            <p:cNvSpPr/>
            <p:nvPr/>
          </p:nvSpPr>
          <p:spPr>
            <a:xfrm>
              <a:off x="3252475" y="410075"/>
              <a:ext cx="7875" cy="8700"/>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8"/>
            <p:cNvSpPr/>
            <p:nvPr/>
          </p:nvSpPr>
          <p:spPr>
            <a:xfrm>
              <a:off x="3174300" y="291125"/>
              <a:ext cx="8725" cy="7800"/>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8"/>
            <p:cNvSpPr/>
            <p:nvPr/>
          </p:nvSpPr>
          <p:spPr>
            <a:xfrm>
              <a:off x="3251650" y="433500"/>
              <a:ext cx="13000" cy="11775"/>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8"/>
            <p:cNvSpPr/>
            <p:nvPr/>
          </p:nvSpPr>
          <p:spPr>
            <a:xfrm>
              <a:off x="3001525" y="238075"/>
              <a:ext cx="13000" cy="11775"/>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8"/>
            <p:cNvSpPr/>
            <p:nvPr/>
          </p:nvSpPr>
          <p:spPr>
            <a:xfrm>
              <a:off x="3329800" y="871425"/>
              <a:ext cx="13025" cy="11975"/>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8"/>
            <p:cNvSpPr/>
            <p:nvPr/>
          </p:nvSpPr>
          <p:spPr>
            <a:xfrm>
              <a:off x="3656350" y="710775"/>
              <a:ext cx="13025" cy="1215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8"/>
            <p:cNvSpPr/>
            <p:nvPr/>
          </p:nvSpPr>
          <p:spPr>
            <a:xfrm>
              <a:off x="3354950" y="914000"/>
              <a:ext cx="12200" cy="1215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8"/>
            <p:cNvSpPr/>
            <p:nvPr/>
          </p:nvSpPr>
          <p:spPr>
            <a:xfrm>
              <a:off x="3649400" y="838225"/>
              <a:ext cx="13025" cy="11775"/>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 name="Google Shape;791;p8"/>
          <p:cNvGrpSpPr/>
          <p:nvPr/>
        </p:nvGrpSpPr>
        <p:grpSpPr>
          <a:xfrm flipH="1">
            <a:off x="5287722" y="1942450"/>
            <a:ext cx="3853412" cy="3206994"/>
            <a:chOff x="-13316" y="1942450"/>
            <a:chExt cx="3853412" cy="3206994"/>
          </a:xfrm>
        </p:grpSpPr>
        <p:grpSp>
          <p:nvGrpSpPr>
            <p:cNvPr id="792" name="Google Shape;792;p8"/>
            <p:cNvGrpSpPr/>
            <p:nvPr/>
          </p:nvGrpSpPr>
          <p:grpSpPr>
            <a:xfrm rot="-5400000" flipH="1">
              <a:off x="-784725" y="2727175"/>
              <a:ext cx="3189300" cy="1619850"/>
              <a:chOff x="4185675" y="845125"/>
              <a:chExt cx="3189300" cy="1619850"/>
            </a:xfrm>
          </p:grpSpPr>
          <p:sp>
            <p:nvSpPr>
              <p:cNvPr id="793" name="Google Shape;793;p8"/>
              <p:cNvSpPr/>
              <p:nvPr/>
            </p:nvSpPr>
            <p:spPr>
              <a:xfrm>
                <a:off x="4185675" y="845125"/>
                <a:ext cx="3189300" cy="1619850"/>
              </a:xfrm>
              <a:custGeom>
                <a:avLst/>
                <a:gdLst/>
                <a:ahLst/>
                <a:cxnLst/>
                <a:rect l="l" t="t" r="r" b="b"/>
                <a:pathLst>
                  <a:path w="127572" h="64794" extrusionOk="0">
                    <a:moveTo>
                      <a:pt x="113336" y="23816"/>
                    </a:moveTo>
                    <a:cubicBezTo>
                      <a:pt x="113349" y="23816"/>
                      <a:pt x="113375" y="23828"/>
                      <a:pt x="113414" y="23864"/>
                    </a:cubicBezTo>
                    <a:cubicBezTo>
                      <a:pt x="113336" y="23864"/>
                      <a:pt x="113311" y="23816"/>
                      <a:pt x="113336" y="23816"/>
                    </a:cubicBezTo>
                    <a:close/>
                    <a:moveTo>
                      <a:pt x="1" y="0"/>
                    </a:moveTo>
                    <a:cubicBezTo>
                      <a:pt x="11578" y="3144"/>
                      <a:pt x="24234" y="3902"/>
                      <a:pt x="36229" y="3902"/>
                    </a:cubicBezTo>
                    <a:cubicBezTo>
                      <a:pt x="39143" y="3902"/>
                      <a:pt x="42018" y="3858"/>
                      <a:pt x="44829" y="3791"/>
                    </a:cubicBezTo>
                    <a:cubicBezTo>
                      <a:pt x="47556" y="3735"/>
                      <a:pt x="50348" y="3599"/>
                      <a:pt x="53102" y="3599"/>
                    </a:cubicBezTo>
                    <a:cubicBezTo>
                      <a:pt x="61161" y="3599"/>
                      <a:pt x="68895" y="4764"/>
                      <a:pt x="73715" y="12489"/>
                    </a:cubicBezTo>
                    <a:cubicBezTo>
                      <a:pt x="78060" y="19403"/>
                      <a:pt x="81967" y="26433"/>
                      <a:pt x="90772" y="28101"/>
                    </a:cubicBezTo>
                    <a:cubicBezTo>
                      <a:pt x="98694" y="29662"/>
                      <a:pt x="106054" y="27325"/>
                      <a:pt x="111184" y="35354"/>
                    </a:cubicBezTo>
                    <a:cubicBezTo>
                      <a:pt x="113075" y="38360"/>
                      <a:pt x="113744" y="41822"/>
                      <a:pt x="114413" y="45274"/>
                    </a:cubicBezTo>
                    <a:cubicBezTo>
                      <a:pt x="115421" y="50520"/>
                      <a:pt x="117651" y="54864"/>
                      <a:pt x="120997" y="58995"/>
                    </a:cubicBezTo>
                    <a:cubicBezTo>
                      <a:pt x="123004" y="61225"/>
                      <a:pt x="125234" y="63232"/>
                      <a:pt x="127571" y="64793"/>
                    </a:cubicBezTo>
                    <a:lnTo>
                      <a:pt x="127571" y="52527"/>
                    </a:lnTo>
                    <a:cubicBezTo>
                      <a:pt x="125787" y="51073"/>
                      <a:pt x="124226" y="49405"/>
                      <a:pt x="122888" y="47505"/>
                    </a:cubicBezTo>
                    <a:cubicBezTo>
                      <a:pt x="120328" y="43606"/>
                      <a:pt x="118650" y="39146"/>
                      <a:pt x="117981" y="34569"/>
                    </a:cubicBezTo>
                    <a:cubicBezTo>
                      <a:pt x="117428" y="30555"/>
                      <a:pt x="117535" y="25871"/>
                      <a:pt x="113414" y="23864"/>
                    </a:cubicBezTo>
                    <a:lnTo>
                      <a:pt x="113414" y="23864"/>
                    </a:lnTo>
                    <a:cubicBezTo>
                      <a:pt x="116643" y="25095"/>
                      <a:pt x="117874" y="28324"/>
                      <a:pt x="118650" y="31447"/>
                    </a:cubicBezTo>
                    <a:cubicBezTo>
                      <a:pt x="119766" y="35907"/>
                      <a:pt x="120774" y="40484"/>
                      <a:pt x="123111" y="44382"/>
                    </a:cubicBezTo>
                    <a:cubicBezTo>
                      <a:pt x="124342" y="46505"/>
                      <a:pt x="125787" y="48397"/>
                      <a:pt x="127571" y="50074"/>
                    </a:cubicBezTo>
                    <a:lnTo>
                      <a:pt x="127571" y="0"/>
                    </a:lnTo>
                    <a:lnTo>
                      <a:pt x="70816" y="0"/>
                    </a:lnTo>
                    <a:cubicBezTo>
                      <a:pt x="72154" y="339"/>
                      <a:pt x="73376" y="669"/>
                      <a:pt x="74714" y="1115"/>
                    </a:cubicBezTo>
                    <a:cubicBezTo>
                      <a:pt x="78399" y="2230"/>
                      <a:pt x="82297" y="3568"/>
                      <a:pt x="85420" y="5915"/>
                    </a:cubicBezTo>
                    <a:cubicBezTo>
                      <a:pt x="87766" y="7699"/>
                      <a:pt x="89211" y="10036"/>
                      <a:pt x="90665" y="12489"/>
                    </a:cubicBezTo>
                    <a:cubicBezTo>
                      <a:pt x="92226" y="15389"/>
                      <a:pt x="93225" y="19180"/>
                      <a:pt x="96571" y="20634"/>
                    </a:cubicBezTo>
                    <a:cubicBezTo>
                      <a:pt x="100701" y="22419"/>
                      <a:pt x="105608" y="22080"/>
                      <a:pt x="109952" y="22749"/>
                    </a:cubicBezTo>
                    <a:cubicBezTo>
                      <a:pt x="110068" y="22749"/>
                      <a:pt x="110068" y="22865"/>
                      <a:pt x="109952" y="22865"/>
                    </a:cubicBezTo>
                    <a:cubicBezTo>
                      <a:pt x="105715" y="22642"/>
                      <a:pt x="101147" y="23195"/>
                      <a:pt x="97017" y="21749"/>
                    </a:cubicBezTo>
                    <a:cubicBezTo>
                      <a:pt x="94118" y="20857"/>
                      <a:pt x="92110" y="18734"/>
                      <a:pt x="90549" y="16174"/>
                    </a:cubicBezTo>
                    <a:cubicBezTo>
                      <a:pt x="88988" y="13498"/>
                      <a:pt x="87543" y="10482"/>
                      <a:pt x="85312" y="8368"/>
                    </a:cubicBezTo>
                    <a:cubicBezTo>
                      <a:pt x="82413" y="5692"/>
                      <a:pt x="78506" y="4237"/>
                      <a:pt x="74714" y="3122"/>
                    </a:cubicBezTo>
                    <a:cubicBezTo>
                      <a:pt x="70254" y="1677"/>
                      <a:pt x="65686" y="785"/>
                      <a:pt x="611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8"/>
              <p:cNvSpPr/>
              <p:nvPr/>
            </p:nvSpPr>
            <p:spPr>
              <a:xfrm>
                <a:off x="5713400" y="845125"/>
                <a:ext cx="1224000" cy="579875"/>
              </a:xfrm>
              <a:custGeom>
                <a:avLst/>
                <a:gdLst/>
                <a:ahLst/>
                <a:cxnLst/>
                <a:rect l="l" t="t" r="r" b="b"/>
                <a:pathLst>
                  <a:path w="48960" h="23195" extrusionOk="0">
                    <a:moveTo>
                      <a:pt x="1" y="0"/>
                    </a:moveTo>
                    <a:cubicBezTo>
                      <a:pt x="4577" y="785"/>
                      <a:pt x="9145" y="1677"/>
                      <a:pt x="13605" y="3122"/>
                    </a:cubicBezTo>
                    <a:cubicBezTo>
                      <a:pt x="17397" y="4237"/>
                      <a:pt x="21304" y="5692"/>
                      <a:pt x="24203" y="8368"/>
                    </a:cubicBezTo>
                    <a:cubicBezTo>
                      <a:pt x="26434" y="10482"/>
                      <a:pt x="27879" y="13498"/>
                      <a:pt x="29440" y="16174"/>
                    </a:cubicBezTo>
                    <a:cubicBezTo>
                      <a:pt x="31001" y="18734"/>
                      <a:pt x="33009" y="20857"/>
                      <a:pt x="35908" y="21749"/>
                    </a:cubicBezTo>
                    <a:cubicBezTo>
                      <a:pt x="40038" y="23195"/>
                      <a:pt x="44606" y="22642"/>
                      <a:pt x="48843" y="22865"/>
                    </a:cubicBezTo>
                    <a:cubicBezTo>
                      <a:pt x="48959" y="22865"/>
                      <a:pt x="48959" y="22749"/>
                      <a:pt x="48843" y="22749"/>
                    </a:cubicBezTo>
                    <a:cubicBezTo>
                      <a:pt x="44499" y="22080"/>
                      <a:pt x="39592" y="22419"/>
                      <a:pt x="35462" y="20634"/>
                    </a:cubicBezTo>
                    <a:cubicBezTo>
                      <a:pt x="32116" y="19180"/>
                      <a:pt x="31117" y="15389"/>
                      <a:pt x="29556" y="12489"/>
                    </a:cubicBezTo>
                    <a:cubicBezTo>
                      <a:pt x="28102" y="10036"/>
                      <a:pt x="26657" y="7699"/>
                      <a:pt x="24311" y="5915"/>
                    </a:cubicBezTo>
                    <a:cubicBezTo>
                      <a:pt x="21188" y="3568"/>
                      <a:pt x="17290" y="2230"/>
                      <a:pt x="13605" y="1115"/>
                    </a:cubicBezTo>
                    <a:cubicBezTo>
                      <a:pt x="12267" y="669"/>
                      <a:pt x="11045" y="339"/>
                      <a:pt x="97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8"/>
              <p:cNvSpPr/>
              <p:nvPr/>
            </p:nvSpPr>
            <p:spPr>
              <a:xfrm>
                <a:off x="7018425" y="1440525"/>
                <a:ext cx="356550" cy="717800"/>
              </a:xfrm>
              <a:custGeom>
                <a:avLst/>
                <a:gdLst/>
                <a:ahLst/>
                <a:cxnLst/>
                <a:rect l="l" t="t" r="r" b="b"/>
                <a:pathLst>
                  <a:path w="14262" h="28712" extrusionOk="0">
                    <a:moveTo>
                      <a:pt x="26" y="0"/>
                    </a:moveTo>
                    <a:cubicBezTo>
                      <a:pt x="1" y="0"/>
                      <a:pt x="26" y="48"/>
                      <a:pt x="104" y="48"/>
                    </a:cubicBezTo>
                    <a:cubicBezTo>
                      <a:pt x="65" y="12"/>
                      <a:pt x="39" y="0"/>
                      <a:pt x="26" y="0"/>
                    </a:cubicBezTo>
                    <a:close/>
                    <a:moveTo>
                      <a:pt x="104" y="48"/>
                    </a:moveTo>
                    <a:lnTo>
                      <a:pt x="104" y="48"/>
                    </a:lnTo>
                    <a:cubicBezTo>
                      <a:pt x="4225" y="2055"/>
                      <a:pt x="4118" y="6739"/>
                      <a:pt x="4671" y="10753"/>
                    </a:cubicBezTo>
                    <a:cubicBezTo>
                      <a:pt x="5340" y="15330"/>
                      <a:pt x="7018" y="19790"/>
                      <a:pt x="9578" y="23689"/>
                    </a:cubicBezTo>
                    <a:cubicBezTo>
                      <a:pt x="10916" y="25589"/>
                      <a:pt x="12477" y="27257"/>
                      <a:pt x="14261" y="28711"/>
                    </a:cubicBezTo>
                    <a:lnTo>
                      <a:pt x="14261" y="26258"/>
                    </a:lnTo>
                    <a:cubicBezTo>
                      <a:pt x="12477" y="24581"/>
                      <a:pt x="11032" y="22689"/>
                      <a:pt x="9801" y="20566"/>
                    </a:cubicBezTo>
                    <a:cubicBezTo>
                      <a:pt x="7464" y="16668"/>
                      <a:pt x="6456" y="12091"/>
                      <a:pt x="5340" y="7631"/>
                    </a:cubicBezTo>
                    <a:cubicBezTo>
                      <a:pt x="4564" y="4508"/>
                      <a:pt x="3333" y="1279"/>
                      <a:pt x="104" y="4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6" name="Google Shape;796;p8"/>
            <p:cNvSpPr/>
            <p:nvPr/>
          </p:nvSpPr>
          <p:spPr>
            <a:xfrm rot="5400000">
              <a:off x="-335338" y="3242300"/>
              <a:ext cx="2223230" cy="1579186"/>
            </a:xfrm>
            <a:custGeom>
              <a:avLst/>
              <a:gdLst/>
              <a:ahLst/>
              <a:cxnLst/>
              <a:rect l="l" t="t" r="r" b="b"/>
              <a:pathLst>
                <a:path w="19872" h="14115" extrusionOk="0">
                  <a:moveTo>
                    <a:pt x="17580" y="1"/>
                  </a:moveTo>
                  <a:cubicBezTo>
                    <a:pt x="15754" y="1"/>
                    <a:pt x="14606" y="2651"/>
                    <a:pt x="16189" y="6230"/>
                  </a:cubicBezTo>
                  <a:cubicBezTo>
                    <a:pt x="16973" y="7970"/>
                    <a:pt x="15814" y="9152"/>
                    <a:pt x="14477" y="9152"/>
                  </a:cubicBezTo>
                  <a:cubicBezTo>
                    <a:pt x="13625" y="9152"/>
                    <a:pt x="12700" y="8672"/>
                    <a:pt x="12159" y="7550"/>
                  </a:cubicBezTo>
                  <a:cubicBezTo>
                    <a:pt x="11482" y="6181"/>
                    <a:pt x="10157" y="5415"/>
                    <a:pt x="8843" y="5415"/>
                  </a:cubicBezTo>
                  <a:cubicBezTo>
                    <a:pt x="7388" y="5415"/>
                    <a:pt x="5948" y="6354"/>
                    <a:pt x="5420" y="8454"/>
                  </a:cubicBezTo>
                  <a:cubicBezTo>
                    <a:pt x="4619" y="11650"/>
                    <a:pt x="2571" y="14115"/>
                    <a:pt x="0" y="14115"/>
                  </a:cubicBezTo>
                  <a:lnTo>
                    <a:pt x="19871" y="14115"/>
                  </a:lnTo>
                  <a:lnTo>
                    <a:pt x="19593" y="983"/>
                  </a:lnTo>
                  <a:cubicBezTo>
                    <a:pt x="18898" y="306"/>
                    <a:pt x="18200" y="1"/>
                    <a:pt x="175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8"/>
            <p:cNvSpPr/>
            <p:nvPr/>
          </p:nvSpPr>
          <p:spPr>
            <a:xfrm flipH="1">
              <a:off x="0" y="4239925"/>
              <a:ext cx="2132607" cy="903576"/>
            </a:xfrm>
            <a:custGeom>
              <a:avLst/>
              <a:gdLst/>
              <a:ahLst/>
              <a:cxnLst/>
              <a:rect l="l" t="t" r="r" b="b"/>
              <a:pathLst>
                <a:path w="15176" h="6430" extrusionOk="0">
                  <a:moveTo>
                    <a:pt x="14851" y="1"/>
                  </a:moveTo>
                  <a:cubicBezTo>
                    <a:pt x="13065" y="1"/>
                    <a:pt x="13747" y="3704"/>
                    <a:pt x="11309" y="3704"/>
                  </a:cubicBezTo>
                  <a:cubicBezTo>
                    <a:pt x="10789" y="3704"/>
                    <a:pt x="10127" y="3536"/>
                    <a:pt x="9270" y="3128"/>
                  </a:cubicBezTo>
                  <a:cubicBezTo>
                    <a:pt x="8066" y="2566"/>
                    <a:pt x="6609" y="2262"/>
                    <a:pt x="5236" y="2262"/>
                  </a:cubicBezTo>
                  <a:cubicBezTo>
                    <a:pt x="2446" y="2262"/>
                    <a:pt x="1" y="3518"/>
                    <a:pt x="724" y="6429"/>
                  </a:cubicBezTo>
                  <a:lnTo>
                    <a:pt x="15175" y="6429"/>
                  </a:lnTo>
                  <a:lnTo>
                    <a:pt x="15175" y="37"/>
                  </a:lnTo>
                  <a:cubicBezTo>
                    <a:pt x="15059" y="13"/>
                    <a:pt x="14951" y="1"/>
                    <a:pt x="148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8" name="Google Shape;798;p8"/>
            <p:cNvGrpSpPr/>
            <p:nvPr/>
          </p:nvGrpSpPr>
          <p:grpSpPr>
            <a:xfrm>
              <a:off x="-1" y="2590808"/>
              <a:ext cx="3840097" cy="2558635"/>
              <a:chOff x="235225" y="2771600"/>
              <a:chExt cx="3133750" cy="2088000"/>
            </a:xfrm>
          </p:grpSpPr>
          <p:sp>
            <p:nvSpPr>
              <p:cNvPr id="799" name="Google Shape;799;p8"/>
              <p:cNvSpPr/>
              <p:nvPr/>
            </p:nvSpPr>
            <p:spPr>
              <a:xfrm>
                <a:off x="2616250" y="4833875"/>
                <a:ext cx="390300" cy="25725"/>
              </a:xfrm>
              <a:custGeom>
                <a:avLst/>
                <a:gdLst/>
                <a:ahLst/>
                <a:cxnLst/>
                <a:rect l="l" t="t" r="r" b="b"/>
                <a:pathLst>
                  <a:path w="15612" h="1029" extrusionOk="0">
                    <a:moveTo>
                      <a:pt x="7918" y="0"/>
                    </a:moveTo>
                    <a:cubicBezTo>
                      <a:pt x="6022" y="0"/>
                      <a:pt x="4126" y="195"/>
                      <a:pt x="2230" y="583"/>
                    </a:cubicBezTo>
                    <a:cubicBezTo>
                      <a:pt x="1445" y="699"/>
                      <a:pt x="776" y="922"/>
                      <a:pt x="0" y="1029"/>
                    </a:cubicBezTo>
                    <a:lnTo>
                      <a:pt x="15612" y="1029"/>
                    </a:lnTo>
                    <a:cubicBezTo>
                      <a:pt x="14943" y="806"/>
                      <a:pt x="14274" y="699"/>
                      <a:pt x="13605" y="583"/>
                    </a:cubicBezTo>
                    <a:cubicBezTo>
                      <a:pt x="11709" y="195"/>
                      <a:pt x="9813" y="0"/>
                      <a:pt x="79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8"/>
              <p:cNvSpPr/>
              <p:nvPr/>
            </p:nvSpPr>
            <p:spPr>
              <a:xfrm>
                <a:off x="235225" y="3025200"/>
                <a:ext cx="1299375" cy="1834400"/>
              </a:xfrm>
              <a:custGeom>
                <a:avLst/>
                <a:gdLst/>
                <a:ahLst/>
                <a:cxnLst/>
                <a:rect l="l" t="t" r="r" b="b"/>
                <a:pathLst>
                  <a:path w="51975" h="73376" extrusionOk="0">
                    <a:moveTo>
                      <a:pt x="116" y="0"/>
                    </a:moveTo>
                    <a:lnTo>
                      <a:pt x="116" y="73376"/>
                    </a:lnTo>
                    <a:lnTo>
                      <a:pt x="51974" y="73376"/>
                    </a:lnTo>
                    <a:cubicBezTo>
                      <a:pt x="50297" y="72930"/>
                      <a:pt x="48629" y="72376"/>
                      <a:pt x="47067" y="71814"/>
                    </a:cubicBezTo>
                    <a:cubicBezTo>
                      <a:pt x="43945" y="70922"/>
                      <a:pt x="40823" y="69584"/>
                      <a:pt x="38592" y="67247"/>
                    </a:cubicBezTo>
                    <a:cubicBezTo>
                      <a:pt x="36469" y="64901"/>
                      <a:pt x="34462" y="62340"/>
                      <a:pt x="31679" y="60779"/>
                    </a:cubicBezTo>
                    <a:cubicBezTo>
                      <a:pt x="28110" y="58879"/>
                      <a:pt x="24203" y="58772"/>
                      <a:pt x="20411" y="57987"/>
                    </a:cubicBezTo>
                    <a:cubicBezTo>
                      <a:pt x="16843" y="57318"/>
                      <a:pt x="13498" y="56203"/>
                      <a:pt x="10598" y="53972"/>
                    </a:cubicBezTo>
                    <a:cubicBezTo>
                      <a:pt x="4246" y="49066"/>
                      <a:pt x="1231" y="41706"/>
                      <a:pt x="562" y="33900"/>
                    </a:cubicBezTo>
                    <a:cubicBezTo>
                      <a:pt x="0" y="26094"/>
                      <a:pt x="2462" y="18511"/>
                      <a:pt x="2239" y="10705"/>
                    </a:cubicBezTo>
                    <a:cubicBezTo>
                      <a:pt x="2239" y="7137"/>
                      <a:pt x="1677" y="3461"/>
                      <a:pt x="232" y="223"/>
                    </a:cubicBezTo>
                    <a:cubicBezTo>
                      <a:pt x="232" y="223"/>
                      <a:pt x="116" y="116"/>
                      <a:pt x="1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8"/>
              <p:cNvSpPr/>
              <p:nvPr/>
            </p:nvSpPr>
            <p:spPr>
              <a:xfrm>
                <a:off x="238125" y="2771600"/>
                <a:ext cx="3130850" cy="2088000"/>
              </a:xfrm>
              <a:custGeom>
                <a:avLst/>
                <a:gdLst/>
                <a:ahLst/>
                <a:cxnLst/>
                <a:rect l="l" t="t" r="r" b="b"/>
                <a:pathLst>
                  <a:path w="125234" h="83520" extrusionOk="0">
                    <a:moveTo>
                      <a:pt x="0" y="1"/>
                    </a:moveTo>
                    <a:lnTo>
                      <a:pt x="0" y="6915"/>
                    </a:lnTo>
                    <a:cubicBezTo>
                      <a:pt x="1900" y="9591"/>
                      <a:pt x="3122" y="12713"/>
                      <a:pt x="3684" y="15943"/>
                    </a:cubicBezTo>
                    <a:cubicBezTo>
                      <a:pt x="4684" y="22527"/>
                      <a:pt x="3345" y="28878"/>
                      <a:pt x="2569" y="35346"/>
                    </a:cubicBezTo>
                    <a:cubicBezTo>
                      <a:pt x="1784" y="42483"/>
                      <a:pt x="2453" y="50066"/>
                      <a:pt x="5799" y="56534"/>
                    </a:cubicBezTo>
                    <a:cubicBezTo>
                      <a:pt x="7583" y="59879"/>
                      <a:pt x="9929" y="62894"/>
                      <a:pt x="13275" y="64785"/>
                    </a:cubicBezTo>
                    <a:cubicBezTo>
                      <a:pt x="16174" y="66463"/>
                      <a:pt x="19519" y="67239"/>
                      <a:pt x="22865" y="67801"/>
                    </a:cubicBezTo>
                    <a:cubicBezTo>
                      <a:pt x="26433" y="68247"/>
                      <a:pt x="29886" y="68800"/>
                      <a:pt x="32901" y="70807"/>
                    </a:cubicBezTo>
                    <a:cubicBezTo>
                      <a:pt x="35907" y="72814"/>
                      <a:pt x="38137" y="75830"/>
                      <a:pt x="41260" y="77721"/>
                    </a:cubicBezTo>
                    <a:cubicBezTo>
                      <a:pt x="44828" y="79844"/>
                      <a:pt x="49182" y="80736"/>
                      <a:pt x="53080" y="81851"/>
                    </a:cubicBezTo>
                    <a:cubicBezTo>
                      <a:pt x="55203" y="82405"/>
                      <a:pt x="57434" y="82967"/>
                      <a:pt x="59548" y="83520"/>
                    </a:cubicBezTo>
                    <a:lnTo>
                      <a:pt x="86311" y="83520"/>
                    </a:lnTo>
                    <a:cubicBezTo>
                      <a:pt x="89880" y="82851"/>
                      <a:pt x="93341" y="81958"/>
                      <a:pt x="96909" y="81289"/>
                    </a:cubicBezTo>
                    <a:cubicBezTo>
                      <a:pt x="98997" y="80874"/>
                      <a:pt x="101118" y="80647"/>
                      <a:pt x="103238" y="80647"/>
                    </a:cubicBezTo>
                    <a:cubicBezTo>
                      <a:pt x="105077" y="80647"/>
                      <a:pt x="106915" y="80818"/>
                      <a:pt x="108730" y="81182"/>
                    </a:cubicBezTo>
                    <a:cubicBezTo>
                      <a:pt x="111183" y="81735"/>
                      <a:pt x="113413" y="82520"/>
                      <a:pt x="115751" y="83520"/>
                    </a:cubicBezTo>
                    <a:lnTo>
                      <a:pt x="125234" y="83520"/>
                    </a:lnTo>
                    <a:cubicBezTo>
                      <a:pt x="124342" y="82744"/>
                      <a:pt x="123449" y="82074"/>
                      <a:pt x="122557" y="81405"/>
                    </a:cubicBezTo>
                    <a:cubicBezTo>
                      <a:pt x="115864" y="76771"/>
                      <a:pt x="107818" y="74901"/>
                      <a:pt x="99819" y="74901"/>
                    </a:cubicBezTo>
                    <a:cubicBezTo>
                      <a:pt x="95685" y="74901"/>
                      <a:pt x="91564" y="75400"/>
                      <a:pt x="87649" y="76276"/>
                    </a:cubicBezTo>
                    <a:cubicBezTo>
                      <a:pt x="83004" y="77261"/>
                      <a:pt x="78181" y="79000"/>
                      <a:pt x="73516" y="79000"/>
                    </a:cubicBezTo>
                    <a:cubicBezTo>
                      <a:pt x="70791" y="79000"/>
                      <a:pt x="68120" y="78406"/>
                      <a:pt x="65570" y="76722"/>
                    </a:cubicBezTo>
                    <a:cubicBezTo>
                      <a:pt x="62563" y="74599"/>
                      <a:pt x="60556" y="71253"/>
                      <a:pt x="57880" y="68693"/>
                    </a:cubicBezTo>
                    <a:cubicBezTo>
                      <a:pt x="54980" y="65901"/>
                      <a:pt x="51635" y="64232"/>
                      <a:pt x="47844" y="63447"/>
                    </a:cubicBezTo>
                    <a:cubicBezTo>
                      <a:pt x="44235" y="62797"/>
                      <a:pt x="40508" y="62755"/>
                      <a:pt x="36769" y="62755"/>
                    </a:cubicBezTo>
                    <a:cubicBezTo>
                      <a:pt x="36218" y="62755"/>
                      <a:pt x="35666" y="62756"/>
                      <a:pt x="35115" y="62756"/>
                    </a:cubicBezTo>
                    <a:cubicBezTo>
                      <a:pt x="29809" y="62756"/>
                      <a:pt x="24510" y="62672"/>
                      <a:pt x="19519" y="60887"/>
                    </a:cubicBezTo>
                    <a:cubicBezTo>
                      <a:pt x="9367" y="57203"/>
                      <a:pt x="5915" y="47505"/>
                      <a:pt x="7253" y="36131"/>
                    </a:cubicBezTo>
                    <a:cubicBezTo>
                      <a:pt x="8698" y="24311"/>
                      <a:pt x="11374" y="14498"/>
                      <a:pt x="3791" y="4568"/>
                    </a:cubicBezTo>
                    <a:cubicBezTo>
                      <a:pt x="2676" y="3123"/>
                      <a:pt x="1338" y="1562"/>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8"/>
              <p:cNvSpPr/>
              <p:nvPr/>
            </p:nvSpPr>
            <p:spPr>
              <a:xfrm>
                <a:off x="2395900" y="4787775"/>
                <a:ext cx="736000" cy="71825"/>
              </a:xfrm>
              <a:custGeom>
                <a:avLst/>
                <a:gdLst/>
                <a:ahLst/>
                <a:cxnLst/>
                <a:rect l="l" t="t" r="r" b="b"/>
                <a:pathLst>
                  <a:path w="29440" h="2873" extrusionOk="0">
                    <a:moveTo>
                      <a:pt x="16927" y="0"/>
                    </a:moveTo>
                    <a:cubicBezTo>
                      <a:pt x="14807" y="0"/>
                      <a:pt x="12686" y="227"/>
                      <a:pt x="10598" y="642"/>
                    </a:cubicBezTo>
                    <a:cubicBezTo>
                      <a:pt x="7030" y="1311"/>
                      <a:pt x="3569" y="2204"/>
                      <a:pt x="0" y="2873"/>
                    </a:cubicBezTo>
                    <a:lnTo>
                      <a:pt x="8814" y="2873"/>
                    </a:lnTo>
                    <a:cubicBezTo>
                      <a:pt x="9590" y="2766"/>
                      <a:pt x="10259" y="2543"/>
                      <a:pt x="11044" y="2427"/>
                    </a:cubicBezTo>
                    <a:cubicBezTo>
                      <a:pt x="12940" y="2039"/>
                      <a:pt x="14836" y="1844"/>
                      <a:pt x="16732" y="1844"/>
                    </a:cubicBezTo>
                    <a:cubicBezTo>
                      <a:pt x="18627" y="1844"/>
                      <a:pt x="20523" y="2039"/>
                      <a:pt x="22419" y="2427"/>
                    </a:cubicBezTo>
                    <a:cubicBezTo>
                      <a:pt x="23088" y="2543"/>
                      <a:pt x="23757" y="2650"/>
                      <a:pt x="24426" y="2873"/>
                    </a:cubicBezTo>
                    <a:lnTo>
                      <a:pt x="29440" y="2873"/>
                    </a:lnTo>
                    <a:cubicBezTo>
                      <a:pt x="27102" y="1873"/>
                      <a:pt x="24872" y="1088"/>
                      <a:pt x="22419" y="535"/>
                    </a:cubicBezTo>
                    <a:cubicBezTo>
                      <a:pt x="20604" y="171"/>
                      <a:pt x="18766" y="0"/>
                      <a:pt x="169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8"/>
              <p:cNvSpPr/>
              <p:nvPr/>
            </p:nvSpPr>
            <p:spPr>
              <a:xfrm>
                <a:off x="235225" y="2944450"/>
                <a:ext cx="1491600" cy="1915150"/>
              </a:xfrm>
              <a:custGeom>
                <a:avLst/>
                <a:gdLst/>
                <a:ahLst/>
                <a:cxnLst/>
                <a:rect l="l" t="t" r="r" b="b"/>
                <a:pathLst>
                  <a:path w="59664" h="76606" extrusionOk="0">
                    <a:moveTo>
                      <a:pt x="116" y="1"/>
                    </a:moveTo>
                    <a:lnTo>
                      <a:pt x="116" y="3230"/>
                    </a:lnTo>
                    <a:cubicBezTo>
                      <a:pt x="116" y="3346"/>
                      <a:pt x="232" y="3453"/>
                      <a:pt x="232" y="3453"/>
                    </a:cubicBezTo>
                    <a:cubicBezTo>
                      <a:pt x="1677" y="6691"/>
                      <a:pt x="2239" y="10367"/>
                      <a:pt x="2239" y="13935"/>
                    </a:cubicBezTo>
                    <a:cubicBezTo>
                      <a:pt x="2462" y="21741"/>
                      <a:pt x="0" y="29324"/>
                      <a:pt x="562" y="37130"/>
                    </a:cubicBezTo>
                    <a:cubicBezTo>
                      <a:pt x="1231" y="44936"/>
                      <a:pt x="4246" y="52296"/>
                      <a:pt x="10598" y="57202"/>
                    </a:cubicBezTo>
                    <a:cubicBezTo>
                      <a:pt x="13498" y="59433"/>
                      <a:pt x="16843" y="60548"/>
                      <a:pt x="20411" y="61217"/>
                    </a:cubicBezTo>
                    <a:cubicBezTo>
                      <a:pt x="24203" y="62002"/>
                      <a:pt x="28110" y="62109"/>
                      <a:pt x="31679" y="64009"/>
                    </a:cubicBezTo>
                    <a:cubicBezTo>
                      <a:pt x="34462" y="65570"/>
                      <a:pt x="36469" y="68131"/>
                      <a:pt x="38592" y="70477"/>
                    </a:cubicBezTo>
                    <a:cubicBezTo>
                      <a:pt x="40823" y="72814"/>
                      <a:pt x="43945" y="74152"/>
                      <a:pt x="47067" y="75044"/>
                    </a:cubicBezTo>
                    <a:cubicBezTo>
                      <a:pt x="48629" y="75606"/>
                      <a:pt x="50297" y="76160"/>
                      <a:pt x="51974" y="76606"/>
                    </a:cubicBezTo>
                    <a:lnTo>
                      <a:pt x="59664" y="76606"/>
                    </a:lnTo>
                    <a:cubicBezTo>
                      <a:pt x="57550" y="76053"/>
                      <a:pt x="55319" y="75491"/>
                      <a:pt x="53196" y="74937"/>
                    </a:cubicBezTo>
                    <a:cubicBezTo>
                      <a:pt x="49298" y="73822"/>
                      <a:pt x="44944" y="72930"/>
                      <a:pt x="41376" y="70807"/>
                    </a:cubicBezTo>
                    <a:cubicBezTo>
                      <a:pt x="38253" y="68916"/>
                      <a:pt x="36023" y="65900"/>
                      <a:pt x="33017" y="63893"/>
                    </a:cubicBezTo>
                    <a:cubicBezTo>
                      <a:pt x="30002" y="61886"/>
                      <a:pt x="26549" y="61333"/>
                      <a:pt x="22981" y="60887"/>
                    </a:cubicBezTo>
                    <a:cubicBezTo>
                      <a:pt x="19635" y="60325"/>
                      <a:pt x="16290" y="59549"/>
                      <a:pt x="13391" y="57871"/>
                    </a:cubicBezTo>
                    <a:cubicBezTo>
                      <a:pt x="10045" y="55980"/>
                      <a:pt x="7699" y="52965"/>
                      <a:pt x="5915" y="49620"/>
                    </a:cubicBezTo>
                    <a:cubicBezTo>
                      <a:pt x="2569" y="43152"/>
                      <a:pt x="1900" y="35569"/>
                      <a:pt x="2685" y="28432"/>
                    </a:cubicBezTo>
                    <a:cubicBezTo>
                      <a:pt x="3461" y="21964"/>
                      <a:pt x="4800" y="15613"/>
                      <a:pt x="3800" y="9029"/>
                    </a:cubicBezTo>
                    <a:cubicBezTo>
                      <a:pt x="3238" y="5799"/>
                      <a:pt x="2016" y="2677"/>
                      <a:pt x="1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04" name="Google Shape;804;p8"/>
          <p:cNvGrpSpPr/>
          <p:nvPr/>
        </p:nvGrpSpPr>
        <p:grpSpPr>
          <a:xfrm>
            <a:off x="5158098" y="1231184"/>
            <a:ext cx="3985907" cy="3918269"/>
            <a:chOff x="2524675" y="238075"/>
            <a:chExt cx="1178600" cy="1158600"/>
          </a:xfrm>
        </p:grpSpPr>
        <p:sp>
          <p:nvSpPr>
            <p:cNvPr id="805" name="Google Shape;805;p8"/>
            <p:cNvSpPr/>
            <p:nvPr/>
          </p:nvSpPr>
          <p:spPr>
            <a:xfrm>
              <a:off x="3497400" y="667150"/>
              <a:ext cx="10425" cy="10450"/>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8"/>
            <p:cNvSpPr/>
            <p:nvPr/>
          </p:nvSpPr>
          <p:spPr>
            <a:xfrm>
              <a:off x="3513025" y="588975"/>
              <a:ext cx="18300" cy="18300"/>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8"/>
            <p:cNvSpPr/>
            <p:nvPr/>
          </p:nvSpPr>
          <p:spPr>
            <a:xfrm>
              <a:off x="3046675" y="353650"/>
              <a:ext cx="18225" cy="1822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8"/>
            <p:cNvSpPr/>
            <p:nvPr/>
          </p:nvSpPr>
          <p:spPr>
            <a:xfrm>
              <a:off x="3635525" y="746225"/>
              <a:ext cx="13900" cy="13000"/>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8"/>
            <p:cNvSpPr/>
            <p:nvPr/>
          </p:nvSpPr>
          <p:spPr>
            <a:xfrm>
              <a:off x="3680675" y="866075"/>
              <a:ext cx="6075" cy="5225"/>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8"/>
            <p:cNvSpPr/>
            <p:nvPr/>
          </p:nvSpPr>
          <p:spPr>
            <a:xfrm>
              <a:off x="3614675" y="940750"/>
              <a:ext cx="7800" cy="7825"/>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8"/>
            <p:cNvSpPr/>
            <p:nvPr/>
          </p:nvSpPr>
          <p:spPr>
            <a:xfrm>
              <a:off x="3370600" y="819175"/>
              <a:ext cx="7875" cy="7800"/>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8"/>
            <p:cNvSpPr/>
            <p:nvPr/>
          </p:nvSpPr>
          <p:spPr>
            <a:xfrm>
              <a:off x="3692825" y="971125"/>
              <a:ext cx="10450" cy="10450"/>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8"/>
            <p:cNvSpPr/>
            <p:nvPr/>
          </p:nvSpPr>
          <p:spPr>
            <a:xfrm>
              <a:off x="3678025" y="584675"/>
              <a:ext cx="11350" cy="10450"/>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8"/>
            <p:cNvSpPr/>
            <p:nvPr/>
          </p:nvSpPr>
          <p:spPr>
            <a:xfrm>
              <a:off x="3508725" y="484775"/>
              <a:ext cx="5225" cy="5225"/>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8"/>
            <p:cNvSpPr/>
            <p:nvPr/>
          </p:nvSpPr>
          <p:spPr>
            <a:xfrm>
              <a:off x="3587700" y="488250"/>
              <a:ext cx="7875" cy="8700"/>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8"/>
            <p:cNvSpPr/>
            <p:nvPr/>
          </p:nvSpPr>
          <p:spPr>
            <a:xfrm>
              <a:off x="2590675" y="721900"/>
              <a:ext cx="10450" cy="10450"/>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8"/>
            <p:cNvSpPr/>
            <p:nvPr/>
          </p:nvSpPr>
          <p:spPr>
            <a:xfrm>
              <a:off x="2643700" y="910325"/>
              <a:ext cx="7800" cy="7875"/>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8"/>
            <p:cNvSpPr/>
            <p:nvPr/>
          </p:nvSpPr>
          <p:spPr>
            <a:xfrm>
              <a:off x="2628050" y="473500"/>
              <a:ext cx="13025" cy="13925"/>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8"/>
            <p:cNvSpPr/>
            <p:nvPr/>
          </p:nvSpPr>
          <p:spPr>
            <a:xfrm>
              <a:off x="2711425" y="423125"/>
              <a:ext cx="11300" cy="10450"/>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8"/>
            <p:cNvSpPr/>
            <p:nvPr/>
          </p:nvSpPr>
          <p:spPr>
            <a:xfrm>
              <a:off x="2823450" y="422225"/>
              <a:ext cx="7875" cy="7875"/>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8"/>
            <p:cNvSpPr/>
            <p:nvPr/>
          </p:nvSpPr>
          <p:spPr>
            <a:xfrm>
              <a:off x="2628900" y="350175"/>
              <a:ext cx="24350" cy="23450"/>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8"/>
            <p:cNvSpPr/>
            <p:nvPr/>
          </p:nvSpPr>
          <p:spPr>
            <a:xfrm>
              <a:off x="2524675" y="617675"/>
              <a:ext cx="8700" cy="8725"/>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8"/>
            <p:cNvSpPr/>
            <p:nvPr/>
          </p:nvSpPr>
          <p:spPr>
            <a:xfrm>
              <a:off x="2675800" y="1010250"/>
              <a:ext cx="10450" cy="10425"/>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8"/>
            <p:cNvSpPr/>
            <p:nvPr/>
          </p:nvSpPr>
          <p:spPr>
            <a:xfrm>
              <a:off x="3659825" y="425700"/>
              <a:ext cx="15675" cy="1657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8"/>
            <p:cNvSpPr/>
            <p:nvPr/>
          </p:nvSpPr>
          <p:spPr>
            <a:xfrm>
              <a:off x="2648000" y="449175"/>
              <a:ext cx="31600" cy="26675"/>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8"/>
            <p:cNvSpPr/>
            <p:nvPr/>
          </p:nvSpPr>
          <p:spPr>
            <a:xfrm>
              <a:off x="3425350" y="388400"/>
              <a:ext cx="13000" cy="13025"/>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8"/>
            <p:cNvSpPr/>
            <p:nvPr/>
          </p:nvSpPr>
          <p:spPr>
            <a:xfrm>
              <a:off x="3446175" y="364000"/>
              <a:ext cx="30800" cy="26550"/>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8"/>
            <p:cNvSpPr/>
            <p:nvPr/>
          </p:nvSpPr>
          <p:spPr>
            <a:xfrm>
              <a:off x="3565125" y="564800"/>
              <a:ext cx="22600" cy="21175"/>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8"/>
            <p:cNvSpPr/>
            <p:nvPr/>
          </p:nvSpPr>
          <p:spPr>
            <a:xfrm>
              <a:off x="2581175" y="556825"/>
              <a:ext cx="23425" cy="20875"/>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8"/>
            <p:cNvSpPr/>
            <p:nvPr/>
          </p:nvSpPr>
          <p:spPr>
            <a:xfrm>
              <a:off x="2626325" y="995375"/>
              <a:ext cx="23450" cy="20950"/>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8"/>
            <p:cNvSpPr/>
            <p:nvPr/>
          </p:nvSpPr>
          <p:spPr>
            <a:xfrm>
              <a:off x="2681000" y="1163925"/>
              <a:ext cx="7875" cy="8700"/>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8"/>
            <p:cNvSpPr/>
            <p:nvPr/>
          </p:nvSpPr>
          <p:spPr>
            <a:xfrm>
              <a:off x="2713175" y="1264675"/>
              <a:ext cx="10450" cy="10450"/>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8"/>
            <p:cNvSpPr/>
            <p:nvPr/>
          </p:nvSpPr>
          <p:spPr>
            <a:xfrm>
              <a:off x="2663625" y="1249875"/>
              <a:ext cx="23525" cy="20875"/>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8"/>
            <p:cNvSpPr/>
            <p:nvPr/>
          </p:nvSpPr>
          <p:spPr>
            <a:xfrm>
              <a:off x="2814750" y="1231800"/>
              <a:ext cx="23500" cy="21175"/>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8"/>
            <p:cNvSpPr/>
            <p:nvPr/>
          </p:nvSpPr>
          <p:spPr>
            <a:xfrm>
              <a:off x="3113525" y="1375125"/>
              <a:ext cx="22600" cy="2155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8"/>
            <p:cNvSpPr/>
            <p:nvPr/>
          </p:nvSpPr>
          <p:spPr>
            <a:xfrm>
              <a:off x="3361900" y="880350"/>
              <a:ext cx="23500" cy="21325"/>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8"/>
            <p:cNvSpPr/>
            <p:nvPr/>
          </p:nvSpPr>
          <p:spPr>
            <a:xfrm>
              <a:off x="3550400" y="589850"/>
              <a:ext cx="13025" cy="11750"/>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8"/>
            <p:cNvSpPr/>
            <p:nvPr/>
          </p:nvSpPr>
          <p:spPr>
            <a:xfrm>
              <a:off x="2611525" y="679325"/>
              <a:ext cx="13100" cy="11750"/>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8"/>
            <p:cNvSpPr/>
            <p:nvPr/>
          </p:nvSpPr>
          <p:spPr>
            <a:xfrm>
              <a:off x="2570750" y="649975"/>
              <a:ext cx="13000" cy="1215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8"/>
            <p:cNvSpPr/>
            <p:nvPr/>
          </p:nvSpPr>
          <p:spPr>
            <a:xfrm>
              <a:off x="3485225" y="1249050"/>
              <a:ext cx="10450" cy="10425"/>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8"/>
            <p:cNvSpPr/>
            <p:nvPr/>
          </p:nvSpPr>
          <p:spPr>
            <a:xfrm>
              <a:off x="3353225" y="1236050"/>
              <a:ext cx="10450" cy="10450"/>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8"/>
            <p:cNvSpPr/>
            <p:nvPr/>
          </p:nvSpPr>
          <p:spPr>
            <a:xfrm>
              <a:off x="2971075" y="1280300"/>
              <a:ext cx="10450" cy="10450"/>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8"/>
            <p:cNvSpPr/>
            <p:nvPr/>
          </p:nvSpPr>
          <p:spPr>
            <a:xfrm>
              <a:off x="3506975" y="1206650"/>
              <a:ext cx="12175" cy="12200"/>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8"/>
            <p:cNvSpPr/>
            <p:nvPr/>
          </p:nvSpPr>
          <p:spPr>
            <a:xfrm>
              <a:off x="3465300" y="1177425"/>
              <a:ext cx="13000" cy="12125"/>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8"/>
            <p:cNvSpPr/>
            <p:nvPr/>
          </p:nvSpPr>
          <p:spPr>
            <a:xfrm>
              <a:off x="3586875" y="511650"/>
              <a:ext cx="13025" cy="11775"/>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8"/>
            <p:cNvSpPr/>
            <p:nvPr/>
          </p:nvSpPr>
          <p:spPr>
            <a:xfrm>
              <a:off x="2814750" y="337125"/>
              <a:ext cx="8725" cy="8700"/>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8"/>
            <p:cNvSpPr/>
            <p:nvPr/>
          </p:nvSpPr>
          <p:spPr>
            <a:xfrm>
              <a:off x="2886875" y="274600"/>
              <a:ext cx="16500" cy="1655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8"/>
            <p:cNvSpPr/>
            <p:nvPr/>
          </p:nvSpPr>
          <p:spPr>
            <a:xfrm>
              <a:off x="2814750" y="360550"/>
              <a:ext cx="13100" cy="11775"/>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8"/>
            <p:cNvSpPr/>
            <p:nvPr/>
          </p:nvSpPr>
          <p:spPr>
            <a:xfrm>
              <a:off x="3173475" y="406600"/>
              <a:ext cx="5225" cy="5225"/>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8"/>
            <p:cNvSpPr/>
            <p:nvPr/>
          </p:nvSpPr>
          <p:spPr>
            <a:xfrm>
              <a:off x="3332375" y="290225"/>
              <a:ext cx="5225" cy="5225"/>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8"/>
            <p:cNvSpPr/>
            <p:nvPr/>
          </p:nvSpPr>
          <p:spPr>
            <a:xfrm>
              <a:off x="3252475" y="410075"/>
              <a:ext cx="7875" cy="8700"/>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8"/>
            <p:cNvSpPr/>
            <p:nvPr/>
          </p:nvSpPr>
          <p:spPr>
            <a:xfrm>
              <a:off x="3174300" y="291125"/>
              <a:ext cx="8725" cy="7800"/>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8"/>
            <p:cNvSpPr/>
            <p:nvPr/>
          </p:nvSpPr>
          <p:spPr>
            <a:xfrm>
              <a:off x="3251650" y="433500"/>
              <a:ext cx="13000" cy="11775"/>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8"/>
            <p:cNvSpPr/>
            <p:nvPr/>
          </p:nvSpPr>
          <p:spPr>
            <a:xfrm>
              <a:off x="3001525" y="238075"/>
              <a:ext cx="13000" cy="11775"/>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8"/>
            <p:cNvSpPr/>
            <p:nvPr/>
          </p:nvSpPr>
          <p:spPr>
            <a:xfrm>
              <a:off x="3329800" y="871425"/>
              <a:ext cx="13025" cy="11975"/>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8"/>
            <p:cNvSpPr/>
            <p:nvPr/>
          </p:nvSpPr>
          <p:spPr>
            <a:xfrm>
              <a:off x="3656350" y="710775"/>
              <a:ext cx="13025" cy="1215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8"/>
            <p:cNvSpPr/>
            <p:nvPr/>
          </p:nvSpPr>
          <p:spPr>
            <a:xfrm>
              <a:off x="3354950" y="914000"/>
              <a:ext cx="12200" cy="1215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8"/>
            <p:cNvSpPr/>
            <p:nvPr/>
          </p:nvSpPr>
          <p:spPr>
            <a:xfrm>
              <a:off x="3649400" y="838225"/>
              <a:ext cx="13025" cy="11775"/>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 name="Google Shape;859;p8"/>
          <p:cNvGrpSpPr/>
          <p:nvPr/>
        </p:nvGrpSpPr>
        <p:grpSpPr>
          <a:xfrm>
            <a:off x="-26" y="2571758"/>
            <a:ext cx="3840097" cy="2558635"/>
            <a:chOff x="235225" y="2771600"/>
            <a:chExt cx="3133750" cy="2088000"/>
          </a:xfrm>
        </p:grpSpPr>
        <p:sp>
          <p:nvSpPr>
            <p:cNvPr id="860" name="Google Shape;860;p8"/>
            <p:cNvSpPr/>
            <p:nvPr/>
          </p:nvSpPr>
          <p:spPr>
            <a:xfrm>
              <a:off x="2616250" y="4833875"/>
              <a:ext cx="390300" cy="25725"/>
            </a:xfrm>
            <a:custGeom>
              <a:avLst/>
              <a:gdLst/>
              <a:ahLst/>
              <a:cxnLst/>
              <a:rect l="l" t="t" r="r" b="b"/>
              <a:pathLst>
                <a:path w="15612" h="1029" extrusionOk="0">
                  <a:moveTo>
                    <a:pt x="7918" y="0"/>
                  </a:moveTo>
                  <a:cubicBezTo>
                    <a:pt x="6022" y="0"/>
                    <a:pt x="4126" y="195"/>
                    <a:pt x="2230" y="583"/>
                  </a:cubicBezTo>
                  <a:cubicBezTo>
                    <a:pt x="1445" y="699"/>
                    <a:pt x="776" y="922"/>
                    <a:pt x="0" y="1029"/>
                  </a:cubicBezTo>
                  <a:lnTo>
                    <a:pt x="15612" y="1029"/>
                  </a:lnTo>
                  <a:cubicBezTo>
                    <a:pt x="14943" y="806"/>
                    <a:pt x="14274" y="699"/>
                    <a:pt x="13605" y="583"/>
                  </a:cubicBezTo>
                  <a:cubicBezTo>
                    <a:pt x="11709" y="195"/>
                    <a:pt x="9813" y="0"/>
                    <a:pt x="79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8"/>
            <p:cNvSpPr/>
            <p:nvPr/>
          </p:nvSpPr>
          <p:spPr>
            <a:xfrm>
              <a:off x="235225" y="3025200"/>
              <a:ext cx="1299375" cy="1834400"/>
            </a:xfrm>
            <a:custGeom>
              <a:avLst/>
              <a:gdLst/>
              <a:ahLst/>
              <a:cxnLst/>
              <a:rect l="l" t="t" r="r" b="b"/>
              <a:pathLst>
                <a:path w="51975" h="73376" extrusionOk="0">
                  <a:moveTo>
                    <a:pt x="116" y="0"/>
                  </a:moveTo>
                  <a:lnTo>
                    <a:pt x="116" y="73376"/>
                  </a:lnTo>
                  <a:lnTo>
                    <a:pt x="51974" y="73376"/>
                  </a:lnTo>
                  <a:cubicBezTo>
                    <a:pt x="50297" y="72930"/>
                    <a:pt x="48629" y="72376"/>
                    <a:pt x="47067" y="71814"/>
                  </a:cubicBezTo>
                  <a:cubicBezTo>
                    <a:pt x="43945" y="70922"/>
                    <a:pt x="40823" y="69584"/>
                    <a:pt x="38592" y="67247"/>
                  </a:cubicBezTo>
                  <a:cubicBezTo>
                    <a:pt x="36469" y="64901"/>
                    <a:pt x="34462" y="62340"/>
                    <a:pt x="31679" y="60779"/>
                  </a:cubicBezTo>
                  <a:cubicBezTo>
                    <a:pt x="28110" y="58879"/>
                    <a:pt x="24203" y="58772"/>
                    <a:pt x="20411" y="57987"/>
                  </a:cubicBezTo>
                  <a:cubicBezTo>
                    <a:pt x="16843" y="57318"/>
                    <a:pt x="13498" y="56203"/>
                    <a:pt x="10598" y="53972"/>
                  </a:cubicBezTo>
                  <a:cubicBezTo>
                    <a:pt x="4246" y="49066"/>
                    <a:pt x="1231" y="41706"/>
                    <a:pt x="562" y="33900"/>
                  </a:cubicBezTo>
                  <a:cubicBezTo>
                    <a:pt x="0" y="26094"/>
                    <a:pt x="2462" y="18511"/>
                    <a:pt x="2239" y="10705"/>
                  </a:cubicBezTo>
                  <a:cubicBezTo>
                    <a:pt x="2239" y="7137"/>
                    <a:pt x="1677" y="3461"/>
                    <a:pt x="232" y="223"/>
                  </a:cubicBezTo>
                  <a:cubicBezTo>
                    <a:pt x="232" y="223"/>
                    <a:pt x="116" y="116"/>
                    <a:pt x="1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8"/>
            <p:cNvSpPr/>
            <p:nvPr/>
          </p:nvSpPr>
          <p:spPr>
            <a:xfrm>
              <a:off x="238125" y="2771600"/>
              <a:ext cx="3130850" cy="2088000"/>
            </a:xfrm>
            <a:custGeom>
              <a:avLst/>
              <a:gdLst/>
              <a:ahLst/>
              <a:cxnLst/>
              <a:rect l="l" t="t" r="r" b="b"/>
              <a:pathLst>
                <a:path w="125234" h="83520" extrusionOk="0">
                  <a:moveTo>
                    <a:pt x="0" y="1"/>
                  </a:moveTo>
                  <a:lnTo>
                    <a:pt x="0" y="6915"/>
                  </a:lnTo>
                  <a:cubicBezTo>
                    <a:pt x="1900" y="9591"/>
                    <a:pt x="3122" y="12713"/>
                    <a:pt x="3684" y="15943"/>
                  </a:cubicBezTo>
                  <a:cubicBezTo>
                    <a:pt x="4684" y="22527"/>
                    <a:pt x="3345" y="28878"/>
                    <a:pt x="2569" y="35346"/>
                  </a:cubicBezTo>
                  <a:cubicBezTo>
                    <a:pt x="1784" y="42483"/>
                    <a:pt x="2453" y="50066"/>
                    <a:pt x="5799" y="56534"/>
                  </a:cubicBezTo>
                  <a:cubicBezTo>
                    <a:pt x="7583" y="59879"/>
                    <a:pt x="9929" y="62894"/>
                    <a:pt x="13275" y="64785"/>
                  </a:cubicBezTo>
                  <a:cubicBezTo>
                    <a:pt x="16174" y="66463"/>
                    <a:pt x="19519" y="67239"/>
                    <a:pt x="22865" y="67801"/>
                  </a:cubicBezTo>
                  <a:cubicBezTo>
                    <a:pt x="26433" y="68247"/>
                    <a:pt x="29886" y="68800"/>
                    <a:pt x="32901" y="70807"/>
                  </a:cubicBezTo>
                  <a:cubicBezTo>
                    <a:pt x="35907" y="72814"/>
                    <a:pt x="38137" y="75830"/>
                    <a:pt x="41260" y="77721"/>
                  </a:cubicBezTo>
                  <a:cubicBezTo>
                    <a:pt x="44828" y="79844"/>
                    <a:pt x="49182" y="80736"/>
                    <a:pt x="53080" y="81851"/>
                  </a:cubicBezTo>
                  <a:cubicBezTo>
                    <a:pt x="55203" y="82405"/>
                    <a:pt x="57434" y="82967"/>
                    <a:pt x="59548" y="83520"/>
                  </a:cubicBezTo>
                  <a:lnTo>
                    <a:pt x="86311" y="83520"/>
                  </a:lnTo>
                  <a:cubicBezTo>
                    <a:pt x="89880" y="82851"/>
                    <a:pt x="93341" y="81958"/>
                    <a:pt x="96909" y="81289"/>
                  </a:cubicBezTo>
                  <a:cubicBezTo>
                    <a:pt x="98997" y="80874"/>
                    <a:pt x="101118" y="80647"/>
                    <a:pt x="103238" y="80647"/>
                  </a:cubicBezTo>
                  <a:cubicBezTo>
                    <a:pt x="105077" y="80647"/>
                    <a:pt x="106915" y="80818"/>
                    <a:pt x="108730" y="81182"/>
                  </a:cubicBezTo>
                  <a:cubicBezTo>
                    <a:pt x="111183" y="81735"/>
                    <a:pt x="113413" y="82520"/>
                    <a:pt x="115751" y="83520"/>
                  </a:cubicBezTo>
                  <a:lnTo>
                    <a:pt x="125234" y="83520"/>
                  </a:lnTo>
                  <a:cubicBezTo>
                    <a:pt x="124342" y="82744"/>
                    <a:pt x="123449" y="82074"/>
                    <a:pt x="122557" y="81405"/>
                  </a:cubicBezTo>
                  <a:cubicBezTo>
                    <a:pt x="115864" y="76771"/>
                    <a:pt x="107818" y="74901"/>
                    <a:pt x="99819" y="74901"/>
                  </a:cubicBezTo>
                  <a:cubicBezTo>
                    <a:pt x="95685" y="74901"/>
                    <a:pt x="91564" y="75400"/>
                    <a:pt x="87649" y="76276"/>
                  </a:cubicBezTo>
                  <a:cubicBezTo>
                    <a:pt x="83004" y="77261"/>
                    <a:pt x="78181" y="79000"/>
                    <a:pt x="73516" y="79000"/>
                  </a:cubicBezTo>
                  <a:cubicBezTo>
                    <a:pt x="70791" y="79000"/>
                    <a:pt x="68120" y="78406"/>
                    <a:pt x="65570" y="76722"/>
                  </a:cubicBezTo>
                  <a:cubicBezTo>
                    <a:pt x="62563" y="74599"/>
                    <a:pt x="60556" y="71253"/>
                    <a:pt x="57880" y="68693"/>
                  </a:cubicBezTo>
                  <a:cubicBezTo>
                    <a:pt x="54980" y="65901"/>
                    <a:pt x="51635" y="64232"/>
                    <a:pt x="47844" y="63447"/>
                  </a:cubicBezTo>
                  <a:cubicBezTo>
                    <a:pt x="44235" y="62797"/>
                    <a:pt x="40508" y="62755"/>
                    <a:pt x="36769" y="62755"/>
                  </a:cubicBezTo>
                  <a:cubicBezTo>
                    <a:pt x="36218" y="62755"/>
                    <a:pt x="35666" y="62756"/>
                    <a:pt x="35115" y="62756"/>
                  </a:cubicBezTo>
                  <a:cubicBezTo>
                    <a:pt x="29809" y="62756"/>
                    <a:pt x="24510" y="62672"/>
                    <a:pt x="19519" y="60887"/>
                  </a:cubicBezTo>
                  <a:cubicBezTo>
                    <a:pt x="9367" y="57203"/>
                    <a:pt x="5915" y="47505"/>
                    <a:pt x="7253" y="36131"/>
                  </a:cubicBezTo>
                  <a:cubicBezTo>
                    <a:pt x="8698" y="24311"/>
                    <a:pt x="11374" y="14498"/>
                    <a:pt x="3791" y="4568"/>
                  </a:cubicBezTo>
                  <a:cubicBezTo>
                    <a:pt x="2676" y="3123"/>
                    <a:pt x="1338" y="1562"/>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8"/>
            <p:cNvSpPr/>
            <p:nvPr/>
          </p:nvSpPr>
          <p:spPr>
            <a:xfrm>
              <a:off x="2395900" y="4787775"/>
              <a:ext cx="736000" cy="71825"/>
            </a:xfrm>
            <a:custGeom>
              <a:avLst/>
              <a:gdLst/>
              <a:ahLst/>
              <a:cxnLst/>
              <a:rect l="l" t="t" r="r" b="b"/>
              <a:pathLst>
                <a:path w="29440" h="2873" extrusionOk="0">
                  <a:moveTo>
                    <a:pt x="16927" y="0"/>
                  </a:moveTo>
                  <a:cubicBezTo>
                    <a:pt x="14807" y="0"/>
                    <a:pt x="12686" y="227"/>
                    <a:pt x="10598" y="642"/>
                  </a:cubicBezTo>
                  <a:cubicBezTo>
                    <a:pt x="7030" y="1311"/>
                    <a:pt x="3569" y="2204"/>
                    <a:pt x="0" y="2873"/>
                  </a:cubicBezTo>
                  <a:lnTo>
                    <a:pt x="8814" y="2873"/>
                  </a:lnTo>
                  <a:cubicBezTo>
                    <a:pt x="9590" y="2766"/>
                    <a:pt x="10259" y="2543"/>
                    <a:pt x="11044" y="2427"/>
                  </a:cubicBezTo>
                  <a:cubicBezTo>
                    <a:pt x="12940" y="2039"/>
                    <a:pt x="14836" y="1844"/>
                    <a:pt x="16732" y="1844"/>
                  </a:cubicBezTo>
                  <a:cubicBezTo>
                    <a:pt x="18627" y="1844"/>
                    <a:pt x="20523" y="2039"/>
                    <a:pt x="22419" y="2427"/>
                  </a:cubicBezTo>
                  <a:cubicBezTo>
                    <a:pt x="23088" y="2543"/>
                    <a:pt x="23757" y="2650"/>
                    <a:pt x="24426" y="2873"/>
                  </a:cubicBezTo>
                  <a:lnTo>
                    <a:pt x="29440" y="2873"/>
                  </a:lnTo>
                  <a:cubicBezTo>
                    <a:pt x="27102" y="1873"/>
                    <a:pt x="24872" y="1088"/>
                    <a:pt x="22419" y="535"/>
                  </a:cubicBezTo>
                  <a:cubicBezTo>
                    <a:pt x="20604" y="171"/>
                    <a:pt x="18766" y="0"/>
                    <a:pt x="169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8"/>
            <p:cNvSpPr/>
            <p:nvPr/>
          </p:nvSpPr>
          <p:spPr>
            <a:xfrm>
              <a:off x="235225" y="2944450"/>
              <a:ext cx="1491600" cy="1915150"/>
            </a:xfrm>
            <a:custGeom>
              <a:avLst/>
              <a:gdLst/>
              <a:ahLst/>
              <a:cxnLst/>
              <a:rect l="l" t="t" r="r" b="b"/>
              <a:pathLst>
                <a:path w="59664" h="76606" extrusionOk="0">
                  <a:moveTo>
                    <a:pt x="116" y="1"/>
                  </a:moveTo>
                  <a:lnTo>
                    <a:pt x="116" y="3230"/>
                  </a:lnTo>
                  <a:cubicBezTo>
                    <a:pt x="116" y="3346"/>
                    <a:pt x="232" y="3453"/>
                    <a:pt x="232" y="3453"/>
                  </a:cubicBezTo>
                  <a:cubicBezTo>
                    <a:pt x="1677" y="6691"/>
                    <a:pt x="2239" y="10367"/>
                    <a:pt x="2239" y="13935"/>
                  </a:cubicBezTo>
                  <a:cubicBezTo>
                    <a:pt x="2462" y="21741"/>
                    <a:pt x="0" y="29324"/>
                    <a:pt x="562" y="37130"/>
                  </a:cubicBezTo>
                  <a:cubicBezTo>
                    <a:pt x="1231" y="44936"/>
                    <a:pt x="4246" y="52296"/>
                    <a:pt x="10598" y="57202"/>
                  </a:cubicBezTo>
                  <a:cubicBezTo>
                    <a:pt x="13498" y="59433"/>
                    <a:pt x="16843" y="60548"/>
                    <a:pt x="20411" y="61217"/>
                  </a:cubicBezTo>
                  <a:cubicBezTo>
                    <a:pt x="24203" y="62002"/>
                    <a:pt x="28110" y="62109"/>
                    <a:pt x="31679" y="64009"/>
                  </a:cubicBezTo>
                  <a:cubicBezTo>
                    <a:pt x="34462" y="65570"/>
                    <a:pt x="36469" y="68131"/>
                    <a:pt x="38592" y="70477"/>
                  </a:cubicBezTo>
                  <a:cubicBezTo>
                    <a:pt x="40823" y="72814"/>
                    <a:pt x="43945" y="74152"/>
                    <a:pt x="47067" y="75044"/>
                  </a:cubicBezTo>
                  <a:cubicBezTo>
                    <a:pt x="48629" y="75606"/>
                    <a:pt x="50297" y="76160"/>
                    <a:pt x="51974" y="76606"/>
                  </a:cubicBezTo>
                  <a:lnTo>
                    <a:pt x="59664" y="76606"/>
                  </a:lnTo>
                  <a:cubicBezTo>
                    <a:pt x="57550" y="76053"/>
                    <a:pt x="55319" y="75491"/>
                    <a:pt x="53196" y="74937"/>
                  </a:cubicBezTo>
                  <a:cubicBezTo>
                    <a:pt x="49298" y="73822"/>
                    <a:pt x="44944" y="72930"/>
                    <a:pt x="41376" y="70807"/>
                  </a:cubicBezTo>
                  <a:cubicBezTo>
                    <a:pt x="38253" y="68916"/>
                    <a:pt x="36023" y="65900"/>
                    <a:pt x="33017" y="63893"/>
                  </a:cubicBezTo>
                  <a:cubicBezTo>
                    <a:pt x="30002" y="61886"/>
                    <a:pt x="26549" y="61333"/>
                    <a:pt x="22981" y="60887"/>
                  </a:cubicBezTo>
                  <a:cubicBezTo>
                    <a:pt x="19635" y="60325"/>
                    <a:pt x="16290" y="59549"/>
                    <a:pt x="13391" y="57871"/>
                  </a:cubicBezTo>
                  <a:cubicBezTo>
                    <a:pt x="10045" y="55980"/>
                    <a:pt x="7699" y="52965"/>
                    <a:pt x="5915" y="49620"/>
                  </a:cubicBezTo>
                  <a:cubicBezTo>
                    <a:pt x="2569" y="43152"/>
                    <a:pt x="1900" y="35569"/>
                    <a:pt x="2685" y="28432"/>
                  </a:cubicBezTo>
                  <a:cubicBezTo>
                    <a:pt x="3461" y="21964"/>
                    <a:pt x="4800" y="15613"/>
                    <a:pt x="3800" y="9029"/>
                  </a:cubicBezTo>
                  <a:cubicBezTo>
                    <a:pt x="3238" y="5799"/>
                    <a:pt x="2016" y="2677"/>
                    <a:pt x="1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5" name="Google Shape;865;p8"/>
          <p:cNvGrpSpPr/>
          <p:nvPr/>
        </p:nvGrpSpPr>
        <p:grpSpPr>
          <a:xfrm rot="10800000">
            <a:off x="5303899" y="8"/>
            <a:ext cx="3840097" cy="2558635"/>
            <a:chOff x="235225" y="2771600"/>
            <a:chExt cx="3133750" cy="2088000"/>
          </a:xfrm>
        </p:grpSpPr>
        <p:sp>
          <p:nvSpPr>
            <p:cNvPr id="866" name="Google Shape;866;p8"/>
            <p:cNvSpPr/>
            <p:nvPr/>
          </p:nvSpPr>
          <p:spPr>
            <a:xfrm>
              <a:off x="2616250" y="4833875"/>
              <a:ext cx="390300" cy="25725"/>
            </a:xfrm>
            <a:custGeom>
              <a:avLst/>
              <a:gdLst/>
              <a:ahLst/>
              <a:cxnLst/>
              <a:rect l="l" t="t" r="r" b="b"/>
              <a:pathLst>
                <a:path w="15612" h="1029" extrusionOk="0">
                  <a:moveTo>
                    <a:pt x="7918" y="0"/>
                  </a:moveTo>
                  <a:cubicBezTo>
                    <a:pt x="6022" y="0"/>
                    <a:pt x="4126" y="195"/>
                    <a:pt x="2230" y="583"/>
                  </a:cubicBezTo>
                  <a:cubicBezTo>
                    <a:pt x="1445" y="699"/>
                    <a:pt x="776" y="922"/>
                    <a:pt x="0" y="1029"/>
                  </a:cubicBezTo>
                  <a:lnTo>
                    <a:pt x="15612" y="1029"/>
                  </a:lnTo>
                  <a:cubicBezTo>
                    <a:pt x="14943" y="806"/>
                    <a:pt x="14274" y="699"/>
                    <a:pt x="13605" y="583"/>
                  </a:cubicBezTo>
                  <a:cubicBezTo>
                    <a:pt x="11709" y="195"/>
                    <a:pt x="9813" y="0"/>
                    <a:pt x="79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8"/>
            <p:cNvSpPr/>
            <p:nvPr/>
          </p:nvSpPr>
          <p:spPr>
            <a:xfrm>
              <a:off x="235225" y="3025200"/>
              <a:ext cx="1299375" cy="1834400"/>
            </a:xfrm>
            <a:custGeom>
              <a:avLst/>
              <a:gdLst/>
              <a:ahLst/>
              <a:cxnLst/>
              <a:rect l="l" t="t" r="r" b="b"/>
              <a:pathLst>
                <a:path w="51975" h="73376" extrusionOk="0">
                  <a:moveTo>
                    <a:pt x="116" y="0"/>
                  </a:moveTo>
                  <a:lnTo>
                    <a:pt x="116" y="73376"/>
                  </a:lnTo>
                  <a:lnTo>
                    <a:pt x="51974" y="73376"/>
                  </a:lnTo>
                  <a:cubicBezTo>
                    <a:pt x="50297" y="72930"/>
                    <a:pt x="48629" y="72376"/>
                    <a:pt x="47067" y="71814"/>
                  </a:cubicBezTo>
                  <a:cubicBezTo>
                    <a:pt x="43945" y="70922"/>
                    <a:pt x="40823" y="69584"/>
                    <a:pt x="38592" y="67247"/>
                  </a:cubicBezTo>
                  <a:cubicBezTo>
                    <a:pt x="36469" y="64901"/>
                    <a:pt x="34462" y="62340"/>
                    <a:pt x="31679" y="60779"/>
                  </a:cubicBezTo>
                  <a:cubicBezTo>
                    <a:pt x="28110" y="58879"/>
                    <a:pt x="24203" y="58772"/>
                    <a:pt x="20411" y="57987"/>
                  </a:cubicBezTo>
                  <a:cubicBezTo>
                    <a:pt x="16843" y="57318"/>
                    <a:pt x="13498" y="56203"/>
                    <a:pt x="10598" y="53972"/>
                  </a:cubicBezTo>
                  <a:cubicBezTo>
                    <a:pt x="4246" y="49066"/>
                    <a:pt x="1231" y="41706"/>
                    <a:pt x="562" y="33900"/>
                  </a:cubicBezTo>
                  <a:cubicBezTo>
                    <a:pt x="0" y="26094"/>
                    <a:pt x="2462" y="18511"/>
                    <a:pt x="2239" y="10705"/>
                  </a:cubicBezTo>
                  <a:cubicBezTo>
                    <a:pt x="2239" y="7137"/>
                    <a:pt x="1677" y="3461"/>
                    <a:pt x="232" y="223"/>
                  </a:cubicBezTo>
                  <a:cubicBezTo>
                    <a:pt x="232" y="223"/>
                    <a:pt x="116" y="116"/>
                    <a:pt x="1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8"/>
            <p:cNvSpPr/>
            <p:nvPr/>
          </p:nvSpPr>
          <p:spPr>
            <a:xfrm>
              <a:off x="238125" y="2771600"/>
              <a:ext cx="3130850" cy="2088000"/>
            </a:xfrm>
            <a:custGeom>
              <a:avLst/>
              <a:gdLst/>
              <a:ahLst/>
              <a:cxnLst/>
              <a:rect l="l" t="t" r="r" b="b"/>
              <a:pathLst>
                <a:path w="125234" h="83520" extrusionOk="0">
                  <a:moveTo>
                    <a:pt x="0" y="1"/>
                  </a:moveTo>
                  <a:lnTo>
                    <a:pt x="0" y="6915"/>
                  </a:lnTo>
                  <a:cubicBezTo>
                    <a:pt x="1900" y="9591"/>
                    <a:pt x="3122" y="12713"/>
                    <a:pt x="3684" y="15943"/>
                  </a:cubicBezTo>
                  <a:cubicBezTo>
                    <a:pt x="4684" y="22527"/>
                    <a:pt x="3345" y="28878"/>
                    <a:pt x="2569" y="35346"/>
                  </a:cubicBezTo>
                  <a:cubicBezTo>
                    <a:pt x="1784" y="42483"/>
                    <a:pt x="2453" y="50066"/>
                    <a:pt x="5799" y="56534"/>
                  </a:cubicBezTo>
                  <a:cubicBezTo>
                    <a:pt x="7583" y="59879"/>
                    <a:pt x="9929" y="62894"/>
                    <a:pt x="13275" y="64785"/>
                  </a:cubicBezTo>
                  <a:cubicBezTo>
                    <a:pt x="16174" y="66463"/>
                    <a:pt x="19519" y="67239"/>
                    <a:pt x="22865" y="67801"/>
                  </a:cubicBezTo>
                  <a:cubicBezTo>
                    <a:pt x="26433" y="68247"/>
                    <a:pt x="29886" y="68800"/>
                    <a:pt x="32901" y="70807"/>
                  </a:cubicBezTo>
                  <a:cubicBezTo>
                    <a:pt x="35907" y="72814"/>
                    <a:pt x="38137" y="75830"/>
                    <a:pt x="41260" y="77721"/>
                  </a:cubicBezTo>
                  <a:cubicBezTo>
                    <a:pt x="44828" y="79844"/>
                    <a:pt x="49182" y="80736"/>
                    <a:pt x="53080" y="81851"/>
                  </a:cubicBezTo>
                  <a:cubicBezTo>
                    <a:pt x="55203" y="82405"/>
                    <a:pt x="57434" y="82967"/>
                    <a:pt x="59548" y="83520"/>
                  </a:cubicBezTo>
                  <a:lnTo>
                    <a:pt x="86311" y="83520"/>
                  </a:lnTo>
                  <a:cubicBezTo>
                    <a:pt x="89880" y="82851"/>
                    <a:pt x="93341" y="81958"/>
                    <a:pt x="96909" y="81289"/>
                  </a:cubicBezTo>
                  <a:cubicBezTo>
                    <a:pt x="98997" y="80874"/>
                    <a:pt x="101118" y="80647"/>
                    <a:pt x="103238" y="80647"/>
                  </a:cubicBezTo>
                  <a:cubicBezTo>
                    <a:pt x="105077" y="80647"/>
                    <a:pt x="106915" y="80818"/>
                    <a:pt x="108730" y="81182"/>
                  </a:cubicBezTo>
                  <a:cubicBezTo>
                    <a:pt x="111183" y="81735"/>
                    <a:pt x="113413" y="82520"/>
                    <a:pt x="115751" y="83520"/>
                  </a:cubicBezTo>
                  <a:lnTo>
                    <a:pt x="125234" y="83520"/>
                  </a:lnTo>
                  <a:cubicBezTo>
                    <a:pt x="124342" y="82744"/>
                    <a:pt x="123449" y="82074"/>
                    <a:pt x="122557" y="81405"/>
                  </a:cubicBezTo>
                  <a:cubicBezTo>
                    <a:pt x="115864" y="76771"/>
                    <a:pt x="107818" y="74901"/>
                    <a:pt x="99819" y="74901"/>
                  </a:cubicBezTo>
                  <a:cubicBezTo>
                    <a:pt x="95685" y="74901"/>
                    <a:pt x="91564" y="75400"/>
                    <a:pt x="87649" y="76276"/>
                  </a:cubicBezTo>
                  <a:cubicBezTo>
                    <a:pt x="83004" y="77261"/>
                    <a:pt x="78181" y="79000"/>
                    <a:pt x="73516" y="79000"/>
                  </a:cubicBezTo>
                  <a:cubicBezTo>
                    <a:pt x="70791" y="79000"/>
                    <a:pt x="68120" y="78406"/>
                    <a:pt x="65570" y="76722"/>
                  </a:cubicBezTo>
                  <a:cubicBezTo>
                    <a:pt x="62563" y="74599"/>
                    <a:pt x="60556" y="71253"/>
                    <a:pt x="57880" y="68693"/>
                  </a:cubicBezTo>
                  <a:cubicBezTo>
                    <a:pt x="54980" y="65901"/>
                    <a:pt x="51635" y="64232"/>
                    <a:pt x="47844" y="63447"/>
                  </a:cubicBezTo>
                  <a:cubicBezTo>
                    <a:pt x="44235" y="62797"/>
                    <a:pt x="40508" y="62755"/>
                    <a:pt x="36769" y="62755"/>
                  </a:cubicBezTo>
                  <a:cubicBezTo>
                    <a:pt x="36218" y="62755"/>
                    <a:pt x="35666" y="62756"/>
                    <a:pt x="35115" y="62756"/>
                  </a:cubicBezTo>
                  <a:cubicBezTo>
                    <a:pt x="29809" y="62756"/>
                    <a:pt x="24510" y="62672"/>
                    <a:pt x="19519" y="60887"/>
                  </a:cubicBezTo>
                  <a:cubicBezTo>
                    <a:pt x="9367" y="57203"/>
                    <a:pt x="5915" y="47505"/>
                    <a:pt x="7253" y="36131"/>
                  </a:cubicBezTo>
                  <a:cubicBezTo>
                    <a:pt x="8698" y="24311"/>
                    <a:pt x="11374" y="14498"/>
                    <a:pt x="3791" y="4568"/>
                  </a:cubicBezTo>
                  <a:cubicBezTo>
                    <a:pt x="2676" y="3123"/>
                    <a:pt x="1338" y="1562"/>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8"/>
            <p:cNvSpPr/>
            <p:nvPr/>
          </p:nvSpPr>
          <p:spPr>
            <a:xfrm>
              <a:off x="2395900" y="4787775"/>
              <a:ext cx="736000" cy="71825"/>
            </a:xfrm>
            <a:custGeom>
              <a:avLst/>
              <a:gdLst/>
              <a:ahLst/>
              <a:cxnLst/>
              <a:rect l="l" t="t" r="r" b="b"/>
              <a:pathLst>
                <a:path w="29440" h="2873" extrusionOk="0">
                  <a:moveTo>
                    <a:pt x="16927" y="0"/>
                  </a:moveTo>
                  <a:cubicBezTo>
                    <a:pt x="14807" y="0"/>
                    <a:pt x="12686" y="227"/>
                    <a:pt x="10598" y="642"/>
                  </a:cubicBezTo>
                  <a:cubicBezTo>
                    <a:pt x="7030" y="1311"/>
                    <a:pt x="3569" y="2204"/>
                    <a:pt x="0" y="2873"/>
                  </a:cubicBezTo>
                  <a:lnTo>
                    <a:pt x="8814" y="2873"/>
                  </a:lnTo>
                  <a:cubicBezTo>
                    <a:pt x="9590" y="2766"/>
                    <a:pt x="10259" y="2543"/>
                    <a:pt x="11044" y="2427"/>
                  </a:cubicBezTo>
                  <a:cubicBezTo>
                    <a:pt x="12940" y="2039"/>
                    <a:pt x="14836" y="1844"/>
                    <a:pt x="16732" y="1844"/>
                  </a:cubicBezTo>
                  <a:cubicBezTo>
                    <a:pt x="18627" y="1844"/>
                    <a:pt x="20523" y="2039"/>
                    <a:pt x="22419" y="2427"/>
                  </a:cubicBezTo>
                  <a:cubicBezTo>
                    <a:pt x="23088" y="2543"/>
                    <a:pt x="23757" y="2650"/>
                    <a:pt x="24426" y="2873"/>
                  </a:cubicBezTo>
                  <a:lnTo>
                    <a:pt x="29440" y="2873"/>
                  </a:lnTo>
                  <a:cubicBezTo>
                    <a:pt x="27102" y="1873"/>
                    <a:pt x="24872" y="1088"/>
                    <a:pt x="22419" y="535"/>
                  </a:cubicBezTo>
                  <a:cubicBezTo>
                    <a:pt x="20604" y="171"/>
                    <a:pt x="18766" y="0"/>
                    <a:pt x="169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8"/>
            <p:cNvSpPr/>
            <p:nvPr/>
          </p:nvSpPr>
          <p:spPr>
            <a:xfrm>
              <a:off x="235225" y="2944450"/>
              <a:ext cx="1491600" cy="1915150"/>
            </a:xfrm>
            <a:custGeom>
              <a:avLst/>
              <a:gdLst/>
              <a:ahLst/>
              <a:cxnLst/>
              <a:rect l="l" t="t" r="r" b="b"/>
              <a:pathLst>
                <a:path w="59664" h="76606" extrusionOk="0">
                  <a:moveTo>
                    <a:pt x="116" y="1"/>
                  </a:moveTo>
                  <a:lnTo>
                    <a:pt x="116" y="3230"/>
                  </a:lnTo>
                  <a:cubicBezTo>
                    <a:pt x="116" y="3346"/>
                    <a:pt x="232" y="3453"/>
                    <a:pt x="232" y="3453"/>
                  </a:cubicBezTo>
                  <a:cubicBezTo>
                    <a:pt x="1677" y="6691"/>
                    <a:pt x="2239" y="10367"/>
                    <a:pt x="2239" y="13935"/>
                  </a:cubicBezTo>
                  <a:cubicBezTo>
                    <a:pt x="2462" y="21741"/>
                    <a:pt x="0" y="29324"/>
                    <a:pt x="562" y="37130"/>
                  </a:cubicBezTo>
                  <a:cubicBezTo>
                    <a:pt x="1231" y="44936"/>
                    <a:pt x="4246" y="52296"/>
                    <a:pt x="10598" y="57202"/>
                  </a:cubicBezTo>
                  <a:cubicBezTo>
                    <a:pt x="13498" y="59433"/>
                    <a:pt x="16843" y="60548"/>
                    <a:pt x="20411" y="61217"/>
                  </a:cubicBezTo>
                  <a:cubicBezTo>
                    <a:pt x="24203" y="62002"/>
                    <a:pt x="28110" y="62109"/>
                    <a:pt x="31679" y="64009"/>
                  </a:cubicBezTo>
                  <a:cubicBezTo>
                    <a:pt x="34462" y="65570"/>
                    <a:pt x="36469" y="68131"/>
                    <a:pt x="38592" y="70477"/>
                  </a:cubicBezTo>
                  <a:cubicBezTo>
                    <a:pt x="40823" y="72814"/>
                    <a:pt x="43945" y="74152"/>
                    <a:pt x="47067" y="75044"/>
                  </a:cubicBezTo>
                  <a:cubicBezTo>
                    <a:pt x="48629" y="75606"/>
                    <a:pt x="50297" y="76160"/>
                    <a:pt x="51974" y="76606"/>
                  </a:cubicBezTo>
                  <a:lnTo>
                    <a:pt x="59664" y="76606"/>
                  </a:lnTo>
                  <a:cubicBezTo>
                    <a:pt x="57550" y="76053"/>
                    <a:pt x="55319" y="75491"/>
                    <a:pt x="53196" y="74937"/>
                  </a:cubicBezTo>
                  <a:cubicBezTo>
                    <a:pt x="49298" y="73822"/>
                    <a:pt x="44944" y="72930"/>
                    <a:pt x="41376" y="70807"/>
                  </a:cubicBezTo>
                  <a:cubicBezTo>
                    <a:pt x="38253" y="68916"/>
                    <a:pt x="36023" y="65900"/>
                    <a:pt x="33017" y="63893"/>
                  </a:cubicBezTo>
                  <a:cubicBezTo>
                    <a:pt x="30002" y="61886"/>
                    <a:pt x="26549" y="61333"/>
                    <a:pt x="22981" y="60887"/>
                  </a:cubicBezTo>
                  <a:cubicBezTo>
                    <a:pt x="19635" y="60325"/>
                    <a:pt x="16290" y="59549"/>
                    <a:pt x="13391" y="57871"/>
                  </a:cubicBezTo>
                  <a:cubicBezTo>
                    <a:pt x="10045" y="55980"/>
                    <a:pt x="7699" y="52965"/>
                    <a:pt x="5915" y="49620"/>
                  </a:cubicBezTo>
                  <a:cubicBezTo>
                    <a:pt x="2569" y="43152"/>
                    <a:pt x="1900" y="35569"/>
                    <a:pt x="2685" y="28432"/>
                  </a:cubicBezTo>
                  <a:cubicBezTo>
                    <a:pt x="3461" y="21964"/>
                    <a:pt x="4800" y="15613"/>
                    <a:pt x="3800" y="9029"/>
                  </a:cubicBezTo>
                  <a:cubicBezTo>
                    <a:pt x="3238" y="5799"/>
                    <a:pt x="2016" y="2677"/>
                    <a:pt x="1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71"/>
        <p:cNvGrpSpPr/>
        <p:nvPr/>
      </p:nvGrpSpPr>
      <p:grpSpPr>
        <a:xfrm>
          <a:off x="0" y="0"/>
          <a:ext cx="0" cy="0"/>
          <a:chOff x="0" y="0"/>
          <a:chExt cx="0" cy="0"/>
        </a:xfrm>
      </p:grpSpPr>
      <p:sp>
        <p:nvSpPr>
          <p:cNvPr id="872" name="Google Shape;872;p9"/>
          <p:cNvSpPr txBox="1">
            <a:spLocks noGrp="1"/>
          </p:cNvSpPr>
          <p:nvPr>
            <p:ph type="title"/>
          </p:nvPr>
        </p:nvSpPr>
        <p:spPr>
          <a:xfrm>
            <a:off x="1033100" y="1803419"/>
            <a:ext cx="3310200" cy="461100"/>
          </a:xfrm>
          <a:prstGeom prst="rect">
            <a:avLst/>
          </a:prstGeom>
        </p:spPr>
        <p:txBody>
          <a:bodyPr spcFirstLastPara="1" wrap="square" lIns="91425" tIns="91425" rIns="91425" bIns="91425" anchor="ctr" anchorCtr="0">
            <a:noAutofit/>
          </a:bodyPr>
          <a:lstStyle>
            <a:lvl1pPr lvl="0" algn="r">
              <a:spcBef>
                <a:spcPts val="0"/>
              </a:spcBef>
              <a:spcAft>
                <a:spcPts val="0"/>
              </a:spcAft>
              <a:buSzPts val="4200"/>
              <a:buNone/>
              <a:defRPr/>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873" name="Google Shape;873;p9"/>
          <p:cNvSpPr txBox="1">
            <a:spLocks noGrp="1"/>
          </p:cNvSpPr>
          <p:nvPr>
            <p:ph type="subTitle" idx="1"/>
          </p:nvPr>
        </p:nvSpPr>
        <p:spPr>
          <a:xfrm>
            <a:off x="1207550" y="2281594"/>
            <a:ext cx="3135900" cy="1079100"/>
          </a:xfrm>
          <a:prstGeom prst="rect">
            <a:avLst/>
          </a:prstGeom>
        </p:spPr>
        <p:txBody>
          <a:bodyPr spcFirstLastPara="1" wrap="square" lIns="91425" tIns="91425" rIns="91425" bIns="91425" anchor="t" anchorCtr="0">
            <a:noAutofit/>
          </a:bodyPr>
          <a:lstStyle>
            <a:lvl1pPr lvl="0" algn="r">
              <a:lnSpc>
                <a:spcPct val="100000"/>
              </a:lnSpc>
              <a:spcBef>
                <a:spcPts val="0"/>
              </a:spcBef>
              <a:spcAft>
                <a:spcPts val="0"/>
              </a:spcAft>
              <a:buSzPts val="2100"/>
              <a:buNone/>
              <a:defRPr sz="15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grpSp>
        <p:nvGrpSpPr>
          <p:cNvPr id="874" name="Google Shape;874;p9"/>
          <p:cNvGrpSpPr/>
          <p:nvPr/>
        </p:nvGrpSpPr>
        <p:grpSpPr>
          <a:xfrm>
            <a:off x="-13316" y="3126092"/>
            <a:ext cx="3025768" cy="2023351"/>
            <a:chOff x="-13316" y="3126092"/>
            <a:chExt cx="3025768" cy="2023351"/>
          </a:xfrm>
        </p:grpSpPr>
        <p:sp>
          <p:nvSpPr>
            <p:cNvPr id="875" name="Google Shape;875;p9"/>
            <p:cNvSpPr/>
            <p:nvPr/>
          </p:nvSpPr>
          <p:spPr>
            <a:xfrm rot="10800000" flipH="1">
              <a:off x="-13316" y="3126092"/>
              <a:ext cx="3025768" cy="2023351"/>
            </a:xfrm>
            <a:custGeom>
              <a:avLst/>
              <a:gdLst/>
              <a:ahLst/>
              <a:cxnLst/>
              <a:rect l="l" t="t" r="r" b="b"/>
              <a:pathLst>
                <a:path w="25325" h="16935" extrusionOk="0">
                  <a:moveTo>
                    <a:pt x="1" y="0"/>
                  </a:moveTo>
                  <a:lnTo>
                    <a:pt x="1" y="16536"/>
                  </a:lnTo>
                  <a:cubicBezTo>
                    <a:pt x="809" y="16817"/>
                    <a:pt x="1503" y="16935"/>
                    <a:pt x="2110" y="16935"/>
                  </a:cubicBezTo>
                  <a:cubicBezTo>
                    <a:pt x="5299" y="16935"/>
                    <a:pt x="6085" y="13681"/>
                    <a:pt x="8364" y="13681"/>
                  </a:cubicBezTo>
                  <a:cubicBezTo>
                    <a:pt x="8710" y="13681"/>
                    <a:pt x="9091" y="13756"/>
                    <a:pt x="9519" y="13929"/>
                  </a:cubicBezTo>
                  <a:cubicBezTo>
                    <a:pt x="10552" y="14339"/>
                    <a:pt x="11392" y="14518"/>
                    <a:pt x="12083" y="14518"/>
                  </a:cubicBezTo>
                  <a:cubicBezTo>
                    <a:pt x="16729" y="14518"/>
                    <a:pt x="14586" y="6431"/>
                    <a:pt x="18874" y="6431"/>
                  </a:cubicBezTo>
                  <a:cubicBezTo>
                    <a:pt x="19024" y="6431"/>
                    <a:pt x="19183" y="6441"/>
                    <a:pt x="19349" y="6462"/>
                  </a:cubicBezTo>
                  <a:cubicBezTo>
                    <a:pt x="19633" y="6495"/>
                    <a:pt x="19899" y="6510"/>
                    <a:pt x="20148" y="6510"/>
                  </a:cubicBezTo>
                  <a:cubicBezTo>
                    <a:pt x="24889" y="6510"/>
                    <a:pt x="23476" y="824"/>
                    <a:pt x="253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9"/>
            <p:cNvSpPr/>
            <p:nvPr/>
          </p:nvSpPr>
          <p:spPr>
            <a:xfrm rot="10800000">
              <a:off x="-13308" y="4132062"/>
              <a:ext cx="2619371" cy="1017382"/>
            </a:xfrm>
            <a:custGeom>
              <a:avLst/>
              <a:gdLst/>
              <a:ahLst/>
              <a:cxnLst/>
              <a:rect l="l" t="t" r="r" b="b"/>
              <a:pathLst>
                <a:path w="25360" h="9850" extrusionOk="0">
                  <a:moveTo>
                    <a:pt x="0" y="0"/>
                  </a:moveTo>
                  <a:cubicBezTo>
                    <a:pt x="710" y="2250"/>
                    <a:pt x="1522" y="3945"/>
                    <a:pt x="3789" y="3945"/>
                  </a:cubicBezTo>
                  <a:cubicBezTo>
                    <a:pt x="4182" y="3945"/>
                    <a:pt x="4620" y="3894"/>
                    <a:pt x="5108" y="3786"/>
                  </a:cubicBezTo>
                  <a:cubicBezTo>
                    <a:pt x="5297" y="3744"/>
                    <a:pt x="5474" y="3725"/>
                    <a:pt x="5643" y="3725"/>
                  </a:cubicBezTo>
                  <a:cubicBezTo>
                    <a:pt x="8212" y="3725"/>
                    <a:pt x="8708" y="8194"/>
                    <a:pt x="12434" y="8194"/>
                  </a:cubicBezTo>
                  <a:cubicBezTo>
                    <a:pt x="13207" y="8194"/>
                    <a:pt x="14118" y="8001"/>
                    <a:pt x="15216" y="7537"/>
                  </a:cubicBezTo>
                  <a:cubicBezTo>
                    <a:pt x="16209" y="7117"/>
                    <a:pt x="16981" y="6948"/>
                    <a:pt x="17615" y="6948"/>
                  </a:cubicBezTo>
                  <a:cubicBezTo>
                    <a:pt x="20241" y="6948"/>
                    <a:pt x="20510" y="9850"/>
                    <a:pt x="24406" y="9850"/>
                  </a:cubicBezTo>
                  <a:cubicBezTo>
                    <a:pt x="24702" y="9850"/>
                    <a:pt x="25019" y="9833"/>
                    <a:pt x="25360" y="9797"/>
                  </a:cubicBezTo>
                  <a:lnTo>
                    <a:pt x="253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 name="Google Shape;877;p9"/>
          <p:cNvGrpSpPr/>
          <p:nvPr/>
        </p:nvGrpSpPr>
        <p:grpSpPr>
          <a:xfrm rot="10800000" flipH="1">
            <a:off x="5898126" y="-3"/>
            <a:ext cx="3245882" cy="2349753"/>
            <a:chOff x="5905501" y="2793747"/>
            <a:chExt cx="3245882" cy="2349753"/>
          </a:xfrm>
        </p:grpSpPr>
        <p:sp>
          <p:nvSpPr>
            <p:cNvPr id="878" name="Google Shape;878;p9"/>
            <p:cNvSpPr/>
            <p:nvPr/>
          </p:nvSpPr>
          <p:spPr>
            <a:xfrm>
              <a:off x="5905501" y="2793747"/>
              <a:ext cx="3245871" cy="2349753"/>
            </a:xfrm>
            <a:custGeom>
              <a:avLst/>
              <a:gdLst/>
              <a:ahLst/>
              <a:cxnLst/>
              <a:rect l="l" t="t" r="r" b="b"/>
              <a:pathLst>
                <a:path w="26333" h="19063" extrusionOk="0">
                  <a:moveTo>
                    <a:pt x="25412" y="1"/>
                  </a:moveTo>
                  <a:cubicBezTo>
                    <a:pt x="22359" y="1"/>
                    <a:pt x="24734" y="5340"/>
                    <a:pt x="22109" y="5340"/>
                  </a:cubicBezTo>
                  <a:cubicBezTo>
                    <a:pt x="21690" y="5340"/>
                    <a:pt x="21144" y="5204"/>
                    <a:pt x="20427" y="4888"/>
                  </a:cubicBezTo>
                  <a:cubicBezTo>
                    <a:pt x="20150" y="4767"/>
                    <a:pt x="19905" y="4714"/>
                    <a:pt x="19685" y="4714"/>
                  </a:cubicBezTo>
                  <a:cubicBezTo>
                    <a:pt x="17927" y="4714"/>
                    <a:pt x="17797" y="8159"/>
                    <a:pt x="15642" y="8159"/>
                  </a:cubicBezTo>
                  <a:cubicBezTo>
                    <a:pt x="15202" y="8159"/>
                    <a:pt x="14676" y="8015"/>
                    <a:pt x="14035" y="7667"/>
                  </a:cubicBezTo>
                  <a:cubicBezTo>
                    <a:pt x="13530" y="7403"/>
                    <a:pt x="13035" y="7288"/>
                    <a:pt x="12567" y="7288"/>
                  </a:cubicBezTo>
                  <a:cubicBezTo>
                    <a:pt x="11003" y="7288"/>
                    <a:pt x="9742" y="8571"/>
                    <a:pt x="9449" y="9855"/>
                  </a:cubicBezTo>
                  <a:cubicBezTo>
                    <a:pt x="8824" y="12425"/>
                    <a:pt x="7573" y="14510"/>
                    <a:pt x="6287" y="14649"/>
                  </a:cubicBezTo>
                  <a:cubicBezTo>
                    <a:pt x="2813" y="15032"/>
                    <a:pt x="0" y="15830"/>
                    <a:pt x="0" y="19062"/>
                  </a:cubicBezTo>
                  <a:lnTo>
                    <a:pt x="26333" y="19062"/>
                  </a:lnTo>
                  <a:lnTo>
                    <a:pt x="26333" y="128"/>
                  </a:lnTo>
                  <a:cubicBezTo>
                    <a:pt x="25981" y="41"/>
                    <a:pt x="25676" y="1"/>
                    <a:pt x="254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9"/>
            <p:cNvSpPr/>
            <p:nvPr/>
          </p:nvSpPr>
          <p:spPr>
            <a:xfrm>
              <a:off x="7545725" y="4003000"/>
              <a:ext cx="1605658" cy="1140492"/>
            </a:xfrm>
            <a:custGeom>
              <a:avLst/>
              <a:gdLst/>
              <a:ahLst/>
              <a:cxnLst/>
              <a:rect l="l" t="t" r="r" b="b"/>
              <a:pathLst>
                <a:path w="19872" h="14115" extrusionOk="0">
                  <a:moveTo>
                    <a:pt x="17580" y="1"/>
                  </a:moveTo>
                  <a:cubicBezTo>
                    <a:pt x="15754" y="1"/>
                    <a:pt x="14606" y="2651"/>
                    <a:pt x="16189" y="6230"/>
                  </a:cubicBezTo>
                  <a:cubicBezTo>
                    <a:pt x="16973" y="7970"/>
                    <a:pt x="15814" y="9152"/>
                    <a:pt x="14477" y="9152"/>
                  </a:cubicBezTo>
                  <a:cubicBezTo>
                    <a:pt x="13625" y="9152"/>
                    <a:pt x="12700" y="8672"/>
                    <a:pt x="12159" y="7550"/>
                  </a:cubicBezTo>
                  <a:cubicBezTo>
                    <a:pt x="11482" y="6181"/>
                    <a:pt x="10157" y="5415"/>
                    <a:pt x="8843" y="5415"/>
                  </a:cubicBezTo>
                  <a:cubicBezTo>
                    <a:pt x="7388" y="5415"/>
                    <a:pt x="5948" y="6354"/>
                    <a:pt x="5420" y="8454"/>
                  </a:cubicBezTo>
                  <a:cubicBezTo>
                    <a:pt x="4619" y="11650"/>
                    <a:pt x="2571" y="14115"/>
                    <a:pt x="0" y="14115"/>
                  </a:cubicBezTo>
                  <a:lnTo>
                    <a:pt x="19871" y="14115"/>
                  </a:lnTo>
                  <a:lnTo>
                    <a:pt x="19593" y="983"/>
                  </a:lnTo>
                  <a:cubicBezTo>
                    <a:pt x="18898" y="306"/>
                    <a:pt x="18200" y="1"/>
                    <a:pt x="175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 name="Google Shape;880;p9"/>
          <p:cNvGrpSpPr/>
          <p:nvPr/>
        </p:nvGrpSpPr>
        <p:grpSpPr>
          <a:xfrm>
            <a:off x="39701" y="-10"/>
            <a:ext cx="3277907" cy="1263055"/>
            <a:chOff x="1766764" y="-4125385"/>
            <a:chExt cx="3277907" cy="1263055"/>
          </a:xfrm>
        </p:grpSpPr>
        <p:sp>
          <p:nvSpPr>
            <p:cNvPr id="881" name="Google Shape;881;p9"/>
            <p:cNvSpPr/>
            <p:nvPr/>
          </p:nvSpPr>
          <p:spPr>
            <a:xfrm rot="5400000" flipH="1">
              <a:off x="3734649" y="-3464435"/>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9"/>
            <p:cNvSpPr/>
            <p:nvPr/>
          </p:nvSpPr>
          <p:spPr>
            <a:xfrm rot="5400000" flipH="1">
              <a:off x="3972439" y="-3543867"/>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9"/>
            <p:cNvSpPr/>
            <p:nvPr/>
          </p:nvSpPr>
          <p:spPr>
            <a:xfrm rot="5400000" flipH="1">
              <a:off x="3457037" y="-3941748"/>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9"/>
            <p:cNvSpPr/>
            <p:nvPr/>
          </p:nvSpPr>
          <p:spPr>
            <a:xfrm rot="5400000" flipH="1">
              <a:off x="3078095" y="-4068062"/>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9"/>
            <p:cNvSpPr/>
            <p:nvPr/>
          </p:nvSpPr>
          <p:spPr>
            <a:xfrm rot="5400000" flipH="1">
              <a:off x="2818238" y="-3852170"/>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9"/>
            <p:cNvSpPr/>
            <p:nvPr/>
          </p:nvSpPr>
          <p:spPr>
            <a:xfrm rot="5400000" flipH="1">
              <a:off x="3229308" y="-3026817"/>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9"/>
            <p:cNvSpPr/>
            <p:nvPr/>
          </p:nvSpPr>
          <p:spPr>
            <a:xfrm rot="5400000" flipH="1">
              <a:off x="2706594" y="-4125385"/>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9"/>
            <p:cNvSpPr/>
            <p:nvPr/>
          </p:nvSpPr>
          <p:spPr>
            <a:xfrm rot="5400000" flipH="1">
              <a:off x="4012007" y="-4076855"/>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9"/>
            <p:cNvSpPr/>
            <p:nvPr/>
          </p:nvSpPr>
          <p:spPr>
            <a:xfrm rot="5400000" flipH="1">
              <a:off x="4369051" y="-3485107"/>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9"/>
            <p:cNvSpPr/>
            <p:nvPr/>
          </p:nvSpPr>
          <p:spPr>
            <a:xfrm rot="5400000" flipH="1">
              <a:off x="4346942" y="-376254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9"/>
            <p:cNvSpPr/>
            <p:nvPr/>
          </p:nvSpPr>
          <p:spPr>
            <a:xfrm rot="5400000" flipH="1">
              <a:off x="4531974" y="-403297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9"/>
            <p:cNvSpPr/>
            <p:nvPr/>
          </p:nvSpPr>
          <p:spPr>
            <a:xfrm rot="5400000" flipH="1">
              <a:off x="4668645" y="-3229477"/>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9"/>
            <p:cNvSpPr/>
            <p:nvPr/>
          </p:nvSpPr>
          <p:spPr>
            <a:xfrm rot="5400000" flipH="1">
              <a:off x="4698194" y="-3352874"/>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9"/>
            <p:cNvSpPr/>
            <p:nvPr/>
          </p:nvSpPr>
          <p:spPr>
            <a:xfrm rot="5400000" flipH="1">
              <a:off x="4042064" y="-3732197"/>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9"/>
            <p:cNvSpPr/>
            <p:nvPr/>
          </p:nvSpPr>
          <p:spPr>
            <a:xfrm rot="5400000" flipH="1">
              <a:off x="2973130" y="-3046686"/>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9"/>
            <p:cNvSpPr/>
            <p:nvPr/>
          </p:nvSpPr>
          <p:spPr>
            <a:xfrm rot="5400000" flipH="1">
              <a:off x="3989475" y="-3650270"/>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9"/>
            <p:cNvSpPr/>
            <p:nvPr/>
          </p:nvSpPr>
          <p:spPr>
            <a:xfrm rot="5400000" flipH="1">
              <a:off x="1766721" y="-3423260"/>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9"/>
            <p:cNvSpPr/>
            <p:nvPr/>
          </p:nvSpPr>
          <p:spPr>
            <a:xfrm rot="5400000" flipH="1">
              <a:off x="1810644" y="-2976892"/>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9"/>
            <p:cNvSpPr/>
            <p:nvPr/>
          </p:nvSpPr>
          <p:spPr>
            <a:xfrm rot="5400000" flipH="1">
              <a:off x="1904195" y="-350273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9"/>
            <p:cNvSpPr/>
            <p:nvPr/>
          </p:nvSpPr>
          <p:spPr>
            <a:xfrm rot="5400000" flipH="1">
              <a:off x="2001763" y="-3363062"/>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9"/>
            <p:cNvSpPr/>
            <p:nvPr/>
          </p:nvSpPr>
          <p:spPr>
            <a:xfrm rot="5400000" flipH="1">
              <a:off x="4253897" y="-3773667"/>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9"/>
            <p:cNvSpPr/>
            <p:nvPr/>
          </p:nvSpPr>
          <p:spPr>
            <a:xfrm rot="5400000" flipH="1">
              <a:off x="5027000" y="-2888709"/>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9"/>
            <p:cNvSpPr/>
            <p:nvPr/>
          </p:nvSpPr>
          <p:spPr>
            <a:xfrm rot="5400000" flipH="1">
              <a:off x="3036836" y="-290460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9"/>
            <p:cNvSpPr/>
            <p:nvPr/>
          </p:nvSpPr>
          <p:spPr>
            <a:xfrm rot="5400000" flipH="1">
              <a:off x="3579842" y="-4009259"/>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9"/>
            <p:cNvSpPr/>
            <p:nvPr/>
          </p:nvSpPr>
          <p:spPr>
            <a:xfrm rot="5400000" flipH="1">
              <a:off x="2893951" y="-2988559"/>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9"/>
            <p:cNvSpPr/>
            <p:nvPr/>
          </p:nvSpPr>
          <p:spPr>
            <a:xfrm rot="5400000" flipH="1">
              <a:off x="3149453" y="-3985121"/>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7" name="Google Shape;907;p9"/>
          <p:cNvGrpSpPr/>
          <p:nvPr/>
        </p:nvGrpSpPr>
        <p:grpSpPr>
          <a:xfrm rot="-5400000">
            <a:off x="6873526" y="1007415"/>
            <a:ext cx="3277907" cy="1263055"/>
            <a:chOff x="1766764" y="-4125385"/>
            <a:chExt cx="3277907" cy="1263055"/>
          </a:xfrm>
        </p:grpSpPr>
        <p:sp>
          <p:nvSpPr>
            <p:cNvPr id="908" name="Google Shape;908;p9"/>
            <p:cNvSpPr/>
            <p:nvPr/>
          </p:nvSpPr>
          <p:spPr>
            <a:xfrm rot="5400000" flipH="1">
              <a:off x="3734649" y="-3464435"/>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9"/>
            <p:cNvSpPr/>
            <p:nvPr/>
          </p:nvSpPr>
          <p:spPr>
            <a:xfrm rot="5400000" flipH="1">
              <a:off x="3972439" y="-3543867"/>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9"/>
            <p:cNvSpPr/>
            <p:nvPr/>
          </p:nvSpPr>
          <p:spPr>
            <a:xfrm rot="5400000" flipH="1">
              <a:off x="3457037" y="-3941748"/>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9"/>
            <p:cNvSpPr/>
            <p:nvPr/>
          </p:nvSpPr>
          <p:spPr>
            <a:xfrm rot="5400000" flipH="1">
              <a:off x="3078095" y="-4068062"/>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9"/>
            <p:cNvSpPr/>
            <p:nvPr/>
          </p:nvSpPr>
          <p:spPr>
            <a:xfrm rot="5400000" flipH="1">
              <a:off x="2818238" y="-3852170"/>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9"/>
            <p:cNvSpPr/>
            <p:nvPr/>
          </p:nvSpPr>
          <p:spPr>
            <a:xfrm rot="5400000" flipH="1">
              <a:off x="3229308" y="-3026817"/>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9"/>
            <p:cNvSpPr/>
            <p:nvPr/>
          </p:nvSpPr>
          <p:spPr>
            <a:xfrm rot="5400000" flipH="1">
              <a:off x="2706594" y="-4125385"/>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9"/>
            <p:cNvSpPr/>
            <p:nvPr/>
          </p:nvSpPr>
          <p:spPr>
            <a:xfrm rot="5400000" flipH="1">
              <a:off x="4012007" y="-4076855"/>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9"/>
            <p:cNvSpPr/>
            <p:nvPr/>
          </p:nvSpPr>
          <p:spPr>
            <a:xfrm rot="5400000" flipH="1">
              <a:off x="4369051" y="-3485107"/>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9"/>
            <p:cNvSpPr/>
            <p:nvPr/>
          </p:nvSpPr>
          <p:spPr>
            <a:xfrm rot="5400000" flipH="1">
              <a:off x="4346942" y="-376254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9"/>
            <p:cNvSpPr/>
            <p:nvPr/>
          </p:nvSpPr>
          <p:spPr>
            <a:xfrm rot="5400000" flipH="1">
              <a:off x="4531974" y="-403297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9"/>
            <p:cNvSpPr/>
            <p:nvPr/>
          </p:nvSpPr>
          <p:spPr>
            <a:xfrm rot="5400000" flipH="1">
              <a:off x="4668645" y="-3229477"/>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9"/>
            <p:cNvSpPr/>
            <p:nvPr/>
          </p:nvSpPr>
          <p:spPr>
            <a:xfrm rot="5400000" flipH="1">
              <a:off x="4698194" y="-3352874"/>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9"/>
            <p:cNvSpPr/>
            <p:nvPr/>
          </p:nvSpPr>
          <p:spPr>
            <a:xfrm rot="5400000" flipH="1">
              <a:off x="4042064" y="-3732197"/>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9"/>
            <p:cNvSpPr/>
            <p:nvPr/>
          </p:nvSpPr>
          <p:spPr>
            <a:xfrm rot="5400000" flipH="1">
              <a:off x="2973130" y="-3046686"/>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9"/>
            <p:cNvSpPr/>
            <p:nvPr/>
          </p:nvSpPr>
          <p:spPr>
            <a:xfrm rot="5400000" flipH="1">
              <a:off x="3989475" y="-3650270"/>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9"/>
            <p:cNvSpPr/>
            <p:nvPr/>
          </p:nvSpPr>
          <p:spPr>
            <a:xfrm rot="5400000" flipH="1">
              <a:off x="1766721" y="-3423260"/>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9"/>
            <p:cNvSpPr/>
            <p:nvPr/>
          </p:nvSpPr>
          <p:spPr>
            <a:xfrm rot="5400000" flipH="1">
              <a:off x="1810644" y="-2976892"/>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9"/>
            <p:cNvSpPr/>
            <p:nvPr/>
          </p:nvSpPr>
          <p:spPr>
            <a:xfrm rot="5400000" flipH="1">
              <a:off x="1904195" y="-350273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9"/>
            <p:cNvSpPr/>
            <p:nvPr/>
          </p:nvSpPr>
          <p:spPr>
            <a:xfrm rot="5400000" flipH="1">
              <a:off x="2001763" y="-3363062"/>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9"/>
            <p:cNvSpPr/>
            <p:nvPr/>
          </p:nvSpPr>
          <p:spPr>
            <a:xfrm rot="5400000" flipH="1">
              <a:off x="4253897" y="-3773667"/>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9"/>
            <p:cNvSpPr/>
            <p:nvPr/>
          </p:nvSpPr>
          <p:spPr>
            <a:xfrm rot="5400000" flipH="1">
              <a:off x="5027000" y="-2888709"/>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9"/>
            <p:cNvSpPr/>
            <p:nvPr/>
          </p:nvSpPr>
          <p:spPr>
            <a:xfrm rot="5400000" flipH="1">
              <a:off x="3036836" y="-290460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9"/>
            <p:cNvSpPr/>
            <p:nvPr/>
          </p:nvSpPr>
          <p:spPr>
            <a:xfrm rot="5400000" flipH="1">
              <a:off x="3579842" y="-4009259"/>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9"/>
            <p:cNvSpPr/>
            <p:nvPr/>
          </p:nvSpPr>
          <p:spPr>
            <a:xfrm rot="5400000" flipH="1">
              <a:off x="2893951" y="-2988559"/>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9"/>
            <p:cNvSpPr/>
            <p:nvPr/>
          </p:nvSpPr>
          <p:spPr>
            <a:xfrm rot="5400000" flipH="1">
              <a:off x="3149453" y="-3985121"/>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4" name="Google Shape;934;p9"/>
          <p:cNvGrpSpPr/>
          <p:nvPr/>
        </p:nvGrpSpPr>
        <p:grpSpPr>
          <a:xfrm>
            <a:off x="5866101" y="3880440"/>
            <a:ext cx="3277907" cy="1263055"/>
            <a:chOff x="1766764" y="-4125385"/>
            <a:chExt cx="3277907" cy="1263055"/>
          </a:xfrm>
        </p:grpSpPr>
        <p:sp>
          <p:nvSpPr>
            <p:cNvPr id="935" name="Google Shape;935;p9"/>
            <p:cNvSpPr/>
            <p:nvPr/>
          </p:nvSpPr>
          <p:spPr>
            <a:xfrm rot="5400000" flipH="1">
              <a:off x="3734649" y="-3464435"/>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9"/>
            <p:cNvSpPr/>
            <p:nvPr/>
          </p:nvSpPr>
          <p:spPr>
            <a:xfrm rot="5400000" flipH="1">
              <a:off x="3972439" y="-3543867"/>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9"/>
            <p:cNvSpPr/>
            <p:nvPr/>
          </p:nvSpPr>
          <p:spPr>
            <a:xfrm rot="5400000" flipH="1">
              <a:off x="3457037" y="-3941748"/>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9"/>
            <p:cNvSpPr/>
            <p:nvPr/>
          </p:nvSpPr>
          <p:spPr>
            <a:xfrm rot="5400000" flipH="1">
              <a:off x="3078095" y="-4068062"/>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9"/>
            <p:cNvSpPr/>
            <p:nvPr/>
          </p:nvSpPr>
          <p:spPr>
            <a:xfrm rot="5400000" flipH="1">
              <a:off x="2818238" y="-3852170"/>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9"/>
            <p:cNvSpPr/>
            <p:nvPr/>
          </p:nvSpPr>
          <p:spPr>
            <a:xfrm rot="5400000" flipH="1">
              <a:off x="3229308" y="-3026817"/>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9"/>
            <p:cNvSpPr/>
            <p:nvPr/>
          </p:nvSpPr>
          <p:spPr>
            <a:xfrm rot="5400000" flipH="1">
              <a:off x="2706594" y="-4125385"/>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9"/>
            <p:cNvSpPr/>
            <p:nvPr/>
          </p:nvSpPr>
          <p:spPr>
            <a:xfrm rot="5400000" flipH="1">
              <a:off x="4012007" y="-4076855"/>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9"/>
            <p:cNvSpPr/>
            <p:nvPr/>
          </p:nvSpPr>
          <p:spPr>
            <a:xfrm rot="5400000" flipH="1">
              <a:off x="4369051" y="-3485107"/>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9"/>
            <p:cNvSpPr/>
            <p:nvPr/>
          </p:nvSpPr>
          <p:spPr>
            <a:xfrm rot="5400000" flipH="1">
              <a:off x="4346942" y="-376254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9"/>
            <p:cNvSpPr/>
            <p:nvPr/>
          </p:nvSpPr>
          <p:spPr>
            <a:xfrm rot="5400000" flipH="1">
              <a:off x="4531974" y="-403297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9"/>
            <p:cNvSpPr/>
            <p:nvPr/>
          </p:nvSpPr>
          <p:spPr>
            <a:xfrm rot="5400000" flipH="1">
              <a:off x="4668645" y="-3229477"/>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9"/>
            <p:cNvSpPr/>
            <p:nvPr/>
          </p:nvSpPr>
          <p:spPr>
            <a:xfrm rot="5400000" flipH="1">
              <a:off x="4698194" y="-3352874"/>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9"/>
            <p:cNvSpPr/>
            <p:nvPr/>
          </p:nvSpPr>
          <p:spPr>
            <a:xfrm rot="5400000" flipH="1">
              <a:off x="4042064" y="-3732197"/>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9"/>
            <p:cNvSpPr/>
            <p:nvPr/>
          </p:nvSpPr>
          <p:spPr>
            <a:xfrm rot="5400000" flipH="1">
              <a:off x="2973130" y="-3046686"/>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9"/>
            <p:cNvSpPr/>
            <p:nvPr/>
          </p:nvSpPr>
          <p:spPr>
            <a:xfrm rot="5400000" flipH="1">
              <a:off x="3989475" y="-3650270"/>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9"/>
            <p:cNvSpPr/>
            <p:nvPr/>
          </p:nvSpPr>
          <p:spPr>
            <a:xfrm rot="5400000" flipH="1">
              <a:off x="1766721" y="-3423260"/>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9"/>
            <p:cNvSpPr/>
            <p:nvPr/>
          </p:nvSpPr>
          <p:spPr>
            <a:xfrm rot="5400000" flipH="1">
              <a:off x="1810644" y="-2976892"/>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9"/>
            <p:cNvSpPr/>
            <p:nvPr/>
          </p:nvSpPr>
          <p:spPr>
            <a:xfrm rot="5400000" flipH="1">
              <a:off x="1904195" y="-350273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9"/>
            <p:cNvSpPr/>
            <p:nvPr/>
          </p:nvSpPr>
          <p:spPr>
            <a:xfrm rot="5400000" flipH="1">
              <a:off x="2001763" y="-3363062"/>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9"/>
            <p:cNvSpPr/>
            <p:nvPr/>
          </p:nvSpPr>
          <p:spPr>
            <a:xfrm rot="5400000" flipH="1">
              <a:off x="4253897" y="-3773667"/>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9"/>
            <p:cNvSpPr/>
            <p:nvPr/>
          </p:nvSpPr>
          <p:spPr>
            <a:xfrm rot="5400000" flipH="1">
              <a:off x="5027000" y="-2888709"/>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9"/>
            <p:cNvSpPr/>
            <p:nvPr/>
          </p:nvSpPr>
          <p:spPr>
            <a:xfrm rot="5400000" flipH="1">
              <a:off x="3036836" y="-290460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9"/>
            <p:cNvSpPr/>
            <p:nvPr/>
          </p:nvSpPr>
          <p:spPr>
            <a:xfrm rot="5400000" flipH="1">
              <a:off x="3579842" y="-4009259"/>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9"/>
            <p:cNvSpPr/>
            <p:nvPr/>
          </p:nvSpPr>
          <p:spPr>
            <a:xfrm rot="5400000" flipH="1">
              <a:off x="2893951" y="-2988559"/>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9"/>
            <p:cNvSpPr/>
            <p:nvPr/>
          </p:nvSpPr>
          <p:spPr>
            <a:xfrm rot="5400000" flipH="1">
              <a:off x="3149453" y="-3985121"/>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1" name="Google Shape;961;p9"/>
          <p:cNvGrpSpPr/>
          <p:nvPr/>
        </p:nvGrpSpPr>
        <p:grpSpPr>
          <a:xfrm flipH="1">
            <a:off x="-7924" y="3880440"/>
            <a:ext cx="3277907" cy="1263055"/>
            <a:chOff x="1766764" y="-4125385"/>
            <a:chExt cx="3277907" cy="1263055"/>
          </a:xfrm>
        </p:grpSpPr>
        <p:sp>
          <p:nvSpPr>
            <p:cNvPr id="962" name="Google Shape;962;p9"/>
            <p:cNvSpPr/>
            <p:nvPr/>
          </p:nvSpPr>
          <p:spPr>
            <a:xfrm rot="5400000" flipH="1">
              <a:off x="3734649" y="-3464435"/>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9"/>
            <p:cNvSpPr/>
            <p:nvPr/>
          </p:nvSpPr>
          <p:spPr>
            <a:xfrm rot="5400000" flipH="1">
              <a:off x="3972439" y="-3543867"/>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9"/>
            <p:cNvSpPr/>
            <p:nvPr/>
          </p:nvSpPr>
          <p:spPr>
            <a:xfrm rot="5400000" flipH="1">
              <a:off x="3457037" y="-3941748"/>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9"/>
            <p:cNvSpPr/>
            <p:nvPr/>
          </p:nvSpPr>
          <p:spPr>
            <a:xfrm rot="5400000" flipH="1">
              <a:off x="3078095" y="-4068062"/>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9"/>
            <p:cNvSpPr/>
            <p:nvPr/>
          </p:nvSpPr>
          <p:spPr>
            <a:xfrm rot="5400000" flipH="1">
              <a:off x="2818238" y="-3852170"/>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9"/>
            <p:cNvSpPr/>
            <p:nvPr/>
          </p:nvSpPr>
          <p:spPr>
            <a:xfrm rot="5400000" flipH="1">
              <a:off x="3229308" y="-3026817"/>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9"/>
            <p:cNvSpPr/>
            <p:nvPr/>
          </p:nvSpPr>
          <p:spPr>
            <a:xfrm rot="5400000" flipH="1">
              <a:off x="2706594" y="-4125385"/>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9"/>
            <p:cNvSpPr/>
            <p:nvPr/>
          </p:nvSpPr>
          <p:spPr>
            <a:xfrm rot="5400000" flipH="1">
              <a:off x="4012007" y="-4076855"/>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9"/>
            <p:cNvSpPr/>
            <p:nvPr/>
          </p:nvSpPr>
          <p:spPr>
            <a:xfrm rot="5400000" flipH="1">
              <a:off x="4369051" y="-3485107"/>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9"/>
            <p:cNvSpPr/>
            <p:nvPr/>
          </p:nvSpPr>
          <p:spPr>
            <a:xfrm rot="5400000" flipH="1">
              <a:off x="4346942" y="-376254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9"/>
            <p:cNvSpPr/>
            <p:nvPr/>
          </p:nvSpPr>
          <p:spPr>
            <a:xfrm rot="5400000" flipH="1">
              <a:off x="4531974" y="-403297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9"/>
            <p:cNvSpPr/>
            <p:nvPr/>
          </p:nvSpPr>
          <p:spPr>
            <a:xfrm rot="5400000" flipH="1">
              <a:off x="4668645" y="-3229477"/>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9"/>
            <p:cNvSpPr/>
            <p:nvPr/>
          </p:nvSpPr>
          <p:spPr>
            <a:xfrm rot="5400000" flipH="1">
              <a:off x="4698194" y="-3352874"/>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9"/>
            <p:cNvSpPr/>
            <p:nvPr/>
          </p:nvSpPr>
          <p:spPr>
            <a:xfrm rot="5400000" flipH="1">
              <a:off x="4042064" y="-3732197"/>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9"/>
            <p:cNvSpPr/>
            <p:nvPr/>
          </p:nvSpPr>
          <p:spPr>
            <a:xfrm rot="5400000" flipH="1">
              <a:off x="2973130" y="-3046686"/>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9"/>
            <p:cNvSpPr/>
            <p:nvPr/>
          </p:nvSpPr>
          <p:spPr>
            <a:xfrm rot="5400000" flipH="1">
              <a:off x="3989475" y="-3650270"/>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9"/>
            <p:cNvSpPr/>
            <p:nvPr/>
          </p:nvSpPr>
          <p:spPr>
            <a:xfrm rot="5400000" flipH="1">
              <a:off x="1766721" y="-3423260"/>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9"/>
            <p:cNvSpPr/>
            <p:nvPr/>
          </p:nvSpPr>
          <p:spPr>
            <a:xfrm rot="5400000" flipH="1">
              <a:off x="1810644" y="-2976892"/>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9"/>
            <p:cNvSpPr/>
            <p:nvPr/>
          </p:nvSpPr>
          <p:spPr>
            <a:xfrm rot="5400000" flipH="1">
              <a:off x="1904195" y="-350273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9"/>
            <p:cNvSpPr/>
            <p:nvPr/>
          </p:nvSpPr>
          <p:spPr>
            <a:xfrm rot="5400000" flipH="1">
              <a:off x="2001763" y="-3363062"/>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9"/>
            <p:cNvSpPr/>
            <p:nvPr/>
          </p:nvSpPr>
          <p:spPr>
            <a:xfrm rot="5400000" flipH="1">
              <a:off x="4253897" y="-3773667"/>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9"/>
            <p:cNvSpPr/>
            <p:nvPr/>
          </p:nvSpPr>
          <p:spPr>
            <a:xfrm rot="5400000" flipH="1">
              <a:off x="5027000" y="-2888709"/>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9"/>
            <p:cNvSpPr/>
            <p:nvPr/>
          </p:nvSpPr>
          <p:spPr>
            <a:xfrm rot="5400000" flipH="1">
              <a:off x="3036836" y="-290460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9"/>
            <p:cNvSpPr/>
            <p:nvPr/>
          </p:nvSpPr>
          <p:spPr>
            <a:xfrm rot="5400000" flipH="1">
              <a:off x="3579842" y="-4009259"/>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9"/>
            <p:cNvSpPr/>
            <p:nvPr/>
          </p:nvSpPr>
          <p:spPr>
            <a:xfrm rot="5400000" flipH="1">
              <a:off x="2893951" y="-2988559"/>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9"/>
            <p:cNvSpPr/>
            <p:nvPr/>
          </p:nvSpPr>
          <p:spPr>
            <a:xfrm rot="5400000" flipH="1">
              <a:off x="3149453" y="-3985121"/>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88"/>
        <p:cNvGrpSpPr/>
        <p:nvPr/>
      </p:nvGrpSpPr>
      <p:grpSpPr>
        <a:xfrm>
          <a:off x="0" y="0"/>
          <a:ext cx="0" cy="0"/>
          <a:chOff x="0" y="0"/>
          <a:chExt cx="0" cy="0"/>
        </a:xfrm>
      </p:grpSpPr>
      <p:sp>
        <p:nvSpPr>
          <p:cNvPr id="989" name="Google Shape;989;p10"/>
          <p:cNvSpPr txBox="1">
            <a:spLocks noGrp="1"/>
          </p:cNvSpPr>
          <p:nvPr>
            <p:ph type="title"/>
          </p:nvPr>
        </p:nvSpPr>
        <p:spPr>
          <a:xfrm>
            <a:off x="4617350" y="397325"/>
            <a:ext cx="3813300" cy="891600"/>
          </a:xfrm>
          <a:prstGeom prst="rect">
            <a:avLst/>
          </a:prstGeom>
        </p:spPr>
        <p:txBody>
          <a:bodyPr spcFirstLastPara="1" wrap="square" lIns="91425" tIns="91425" rIns="91425" bIns="91425" anchor="t" anchorCtr="0">
            <a:noAutofit/>
          </a:bodyPr>
          <a:lstStyle>
            <a:lvl1pPr lvl="0" algn="r">
              <a:spcBef>
                <a:spcPts val="0"/>
              </a:spcBef>
              <a:spcAft>
                <a:spcPts val="0"/>
              </a:spcAft>
              <a:buSzPts val="4800"/>
              <a:buNone/>
              <a:defRPr b="0"/>
            </a:lvl1pPr>
            <a:lvl2pPr lvl="1">
              <a:spcBef>
                <a:spcPts val="0"/>
              </a:spcBef>
              <a:spcAft>
                <a:spcPts val="0"/>
              </a:spcAft>
              <a:buSzPts val="3500"/>
              <a:buNone/>
              <a:defRPr>
                <a:latin typeface="Montserrat"/>
                <a:ea typeface="Montserrat"/>
                <a:cs typeface="Montserrat"/>
                <a:sym typeface="Montserrat"/>
              </a:defRPr>
            </a:lvl2pPr>
            <a:lvl3pPr lvl="2">
              <a:spcBef>
                <a:spcPts val="0"/>
              </a:spcBef>
              <a:spcAft>
                <a:spcPts val="0"/>
              </a:spcAft>
              <a:buSzPts val="3500"/>
              <a:buNone/>
              <a:defRPr>
                <a:latin typeface="Montserrat"/>
                <a:ea typeface="Montserrat"/>
                <a:cs typeface="Montserrat"/>
                <a:sym typeface="Montserrat"/>
              </a:defRPr>
            </a:lvl3pPr>
            <a:lvl4pPr lvl="3">
              <a:spcBef>
                <a:spcPts val="0"/>
              </a:spcBef>
              <a:spcAft>
                <a:spcPts val="0"/>
              </a:spcAft>
              <a:buSzPts val="3500"/>
              <a:buNone/>
              <a:defRPr>
                <a:latin typeface="Montserrat"/>
                <a:ea typeface="Montserrat"/>
                <a:cs typeface="Montserrat"/>
                <a:sym typeface="Montserrat"/>
              </a:defRPr>
            </a:lvl4pPr>
            <a:lvl5pPr lvl="4">
              <a:spcBef>
                <a:spcPts val="0"/>
              </a:spcBef>
              <a:spcAft>
                <a:spcPts val="0"/>
              </a:spcAft>
              <a:buSzPts val="3500"/>
              <a:buNone/>
              <a:defRPr>
                <a:latin typeface="Montserrat"/>
                <a:ea typeface="Montserrat"/>
                <a:cs typeface="Montserrat"/>
                <a:sym typeface="Montserrat"/>
              </a:defRPr>
            </a:lvl5pPr>
            <a:lvl6pPr lvl="5">
              <a:spcBef>
                <a:spcPts val="0"/>
              </a:spcBef>
              <a:spcAft>
                <a:spcPts val="0"/>
              </a:spcAft>
              <a:buSzPts val="3500"/>
              <a:buNone/>
              <a:defRPr>
                <a:latin typeface="Montserrat"/>
                <a:ea typeface="Montserrat"/>
                <a:cs typeface="Montserrat"/>
                <a:sym typeface="Montserrat"/>
              </a:defRPr>
            </a:lvl6pPr>
            <a:lvl7pPr lvl="6">
              <a:spcBef>
                <a:spcPts val="0"/>
              </a:spcBef>
              <a:spcAft>
                <a:spcPts val="0"/>
              </a:spcAft>
              <a:buSzPts val="3500"/>
              <a:buNone/>
              <a:defRPr>
                <a:latin typeface="Montserrat"/>
                <a:ea typeface="Montserrat"/>
                <a:cs typeface="Montserrat"/>
                <a:sym typeface="Montserrat"/>
              </a:defRPr>
            </a:lvl7pPr>
            <a:lvl8pPr lvl="7">
              <a:spcBef>
                <a:spcPts val="0"/>
              </a:spcBef>
              <a:spcAft>
                <a:spcPts val="0"/>
              </a:spcAft>
              <a:buSzPts val="3500"/>
              <a:buNone/>
              <a:defRPr>
                <a:latin typeface="Montserrat"/>
                <a:ea typeface="Montserrat"/>
                <a:cs typeface="Montserrat"/>
                <a:sym typeface="Montserrat"/>
              </a:defRPr>
            </a:lvl8pPr>
            <a:lvl9pPr lvl="8">
              <a:spcBef>
                <a:spcPts val="0"/>
              </a:spcBef>
              <a:spcAft>
                <a:spcPts val="0"/>
              </a:spcAft>
              <a:buSzPts val="3500"/>
              <a:buNone/>
              <a:defRPr>
                <a:latin typeface="Montserrat"/>
                <a:ea typeface="Montserrat"/>
                <a:cs typeface="Montserrat"/>
                <a:sym typeface="Montserrat"/>
              </a:defRPr>
            </a:lvl9pPr>
          </a:lstStyle>
          <a:p>
            <a:endParaRPr/>
          </a:p>
        </p:txBody>
      </p:sp>
      <p:grpSp>
        <p:nvGrpSpPr>
          <p:cNvPr id="990" name="Google Shape;990;p10"/>
          <p:cNvGrpSpPr/>
          <p:nvPr/>
        </p:nvGrpSpPr>
        <p:grpSpPr>
          <a:xfrm>
            <a:off x="-2" y="9"/>
            <a:ext cx="3985907" cy="3918269"/>
            <a:chOff x="2524675" y="238075"/>
            <a:chExt cx="1178600" cy="1158600"/>
          </a:xfrm>
        </p:grpSpPr>
        <p:sp>
          <p:nvSpPr>
            <p:cNvPr id="991" name="Google Shape;991;p10"/>
            <p:cNvSpPr/>
            <p:nvPr/>
          </p:nvSpPr>
          <p:spPr>
            <a:xfrm>
              <a:off x="3497400" y="667150"/>
              <a:ext cx="10425" cy="10450"/>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10"/>
            <p:cNvSpPr/>
            <p:nvPr/>
          </p:nvSpPr>
          <p:spPr>
            <a:xfrm>
              <a:off x="3513025" y="588975"/>
              <a:ext cx="18300" cy="18300"/>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10"/>
            <p:cNvSpPr/>
            <p:nvPr/>
          </p:nvSpPr>
          <p:spPr>
            <a:xfrm>
              <a:off x="3046675" y="353650"/>
              <a:ext cx="18225" cy="1822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10"/>
            <p:cNvSpPr/>
            <p:nvPr/>
          </p:nvSpPr>
          <p:spPr>
            <a:xfrm>
              <a:off x="3635525" y="746225"/>
              <a:ext cx="13900" cy="13000"/>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10"/>
            <p:cNvSpPr/>
            <p:nvPr/>
          </p:nvSpPr>
          <p:spPr>
            <a:xfrm>
              <a:off x="3680675" y="866075"/>
              <a:ext cx="6075" cy="5225"/>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10"/>
            <p:cNvSpPr/>
            <p:nvPr/>
          </p:nvSpPr>
          <p:spPr>
            <a:xfrm>
              <a:off x="3614675" y="940750"/>
              <a:ext cx="7800" cy="7825"/>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10"/>
            <p:cNvSpPr/>
            <p:nvPr/>
          </p:nvSpPr>
          <p:spPr>
            <a:xfrm>
              <a:off x="3370600" y="819175"/>
              <a:ext cx="7875" cy="7800"/>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10"/>
            <p:cNvSpPr/>
            <p:nvPr/>
          </p:nvSpPr>
          <p:spPr>
            <a:xfrm>
              <a:off x="3692825" y="971125"/>
              <a:ext cx="10450" cy="10450"/>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10"/>
            <p:cNvSpPr/>
            <p:nvPr/>
          </p:nvSpPr>
          <p:spPr>
            <a:xfrm>
              <a:off x="3678025" y="584675"/>
              <a:ext cx="11350" cy="10450"/>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10"/>
            <p:cNvSpPr/>
            <p:nvPr/>
          </p:nvSpPr>
          <p:spPr>
            <a:xfrm>
              <a:off x="3508725" y="484775"/>
              <a:ext cx="5225" cy="5225"/>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10"/>
            <p:cNvSpPr/>
            <p:nvPr/>
          </p:nvSpPr>
          <p:spPr>
            <a:xfrm>
              <a:off x="3587700" y="488250"/>
              <a:ext cx="7875" cy="8700"/>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10"/>
            <p:cNvSpPr/>
            <p:nvPr/>
          </p:nvSpPr>
          <p:spPr>
            <a:xfrm>
              <a:off x="2590675" y="721900"/>
              <a:ext cx="10450" cy="10450"/>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10"/>
            <p:cNvSpPr/>
            <p:nvPr/>
          </p:nvSpPr>
          <p:spPr>
            <a:xfrm>
              <a:off x="2643700" y="910325"/>
              <a:ext cx="7800" cy="7875"/>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10"/>
            <p:cNvSpPr/>
            <p:nvPr/>
          </p:nvSpPr>
          <p:spPr>
            <a:xfrm>
              <a:off x="2628050" y="473500"/>
              <a:ext cx="13025" cy="13925"/>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10"/>
            <p:cNvSpPr/>
            <p:nvPr/>
          </p:nvSpPr>
          <p:spPr>
            <a:xfrm>
              <a:off x="2711425" y="423125"/>
              <a:ext cx="11300" cy="10450"/>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10"/>
            <p:cNvSpPr/>
            <p:nvPr/>
          </p:nvSpPr>
          <p:spPr>
            <a:xfrm>
              <a:off x="2823450" y="422225"/>
              <a:ext cx="7875" cy="7875"/>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10"/>
            <p:cNvSpPr/>
            <p:nvPr/>
          </p:nvSpPr>
          <p:spPr>
            <a:xfrm>
              <a:off x="2628900" y="350175"/>
              <a:ext cx="24350" cy="23450"/>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10"/>
            <p:cNvSpPr/>
            <p:nvPr/>
          </p:nvSpPr>
          <p:spPr>
            <a:xfrm>
              <a:off x="2524675" y="617675"/>
              <a:ext cx="8700" cy="8725"/>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10"/>
            <p:cNvSpPr/>
            <p:nvPr/>
          </p:nvSpPr>
          <p:spPr>
            <a:xfrm>
              <a:off x="2675800" y="1010250"/>
              <a:ext cx="10450" cy="10425"/>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10"/>
            <p:cNvSpPr/>
            <p:nvPr/>
          </p:nvSpPr>
          <p:spPr>
            <a:xfrm>
              <a:off x="3659825" y="425700"/>
              <a:ext cx="15675" cy="1657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10"/>
            <p:cNvSpPr/>
            <p:nvPr/>
          </p:nvSpPr>
          <p:spPr>
            <a:xfrm>
              <a:off x="2648000" y="449175"/>
              <a:ext cx="31600" cy="26675"/>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10"/>
            <p:cNvSpPr/>
            <p:nvPr/>
          </p:nvSpPr>
          <p:spPr>
            <a:xfrm>
              <a:off x="3425350" y="388400"/>
              <a:ext cx="13000" cy="13025"/>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10"/>
            <p:cNvSpPr/>
            <p:nvPr/>
          </p:nvSpPr>
          <p:spPr>
            <a:xfrm>
              <a:off x="3446175" y="364000"/>
              <a:ext cx="30800" cy="26550"/>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10"/>
            <p:cNvSpPr/>
            <p:nvPr/>
          </p:nvSpPr>
          <p:spPr>
            <a:xfrm>
              <a:off x="3565125" y="564800"/>
              <a:ext cx="22600" cy="21175"/>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10"/>
            <p:cNvSpPr/>
            <p:nvPr/>
          </p:nvSpPr>
          <p:spPr>
            <a:xfrm>
              <a:off x="2581175" y="556825"/>
              <a:ext cx="23425" cy="20875"/>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10"/>
            <p:cNvSpPr/>
            <p:nvPr/>
          </p:nvSpPr>
          <p:spPr>
            <a:xfrm>
              <a:off x="2626325" y="995375"/>
              <a:ext cx="23450" cy="20950"/>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10"/>
            <p:cNvSpPr/>
            <p:nvPr/>
          </p:nvSpPr>
          <p:spPr>
            <a:xfrm>
              <a:off x="2681000" y="1163925"/>
              <a:ext cx="7875" cy="8700"/>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10"/>
            <p:cNvSpPr/>
            <p:nvPr/>
          </p:nvSpPr>
          <p:spPr>
            <a:xfrm>
              <a:off x="2713175" y="1264675"/>
              <a:ext cx="10450" cy="10450"/>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10"/>
            <p:cNvSpPr/>
            <p:nvPr/>
          </p:nvSpPr>
          <p:spPr>
            <a:xfrm>
              <a:off x="2663625" y="1249875"/>
              <a:ext cx="23525" cy="20875"/>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10"/>
            <p:cNvSpPr/>
            <p:nvPr/>
          </p:nvSpPr>
          <p:spPr>
            <a:xfrm>
              <a:off x="2814750" y="1231800"/>
              <a:ext cx="23500" cy="21175"/>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10"/>
            <p:cNvSpPr/>
            <p:nvPr/>
          </p:nvSpPr>
          <p:spPr>
            <a:xfrm>
              <a:off x="3113525" y="1375125"/>
              <a:ext cx="22600" cy="2155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10"/>
            <p:cNvSpPr/>
            <p:nvPr/>
          </p:nvSpPr>
          <p:spPr>
            <a:xfrm>
              <a:off x="3361900" y="880350"/>
              <a:ext cx="23500" cy="21325"/>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10"/>
            <p:cNvSpPr/>
            <p:nvPr/>
          </p:nvSpPr>
          <p:spPr>
            <a:xfrm>
              <a:off x="3550400" y="589850"/>
              <a:ext cx="13025" cy="11750"/>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10"/>
            <p:cNvSpPr/>
            <p:nvPr/>
          </p:nvSpPr>
          <p:spPr>
            <a:xfrm>
              <a:off x="2611525" y="679325"/>
              <a:ext cx="13100" cy="11750"/>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10"/>
            <p:cNvSpPr/>
            <p:nvPr/>
          </p:nvSpPr>
          <p:spPr>
            <a:xfrm>
              <a:off x="2570750" y="649975"/>
              <a:ext cx="13000" cy="1215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10"/>
            <p:cNvSpPr/>
            <p:nvPr/>
          </p:nvSpPr>
          <p:spPr>
            <a:xfrm>
              <a:off x="3485225" y="1249050"/>
              <a:ext cx="10450" cy="10425"/>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10"/>
            <p:cNvSpPr/>
            <p:nvPr/>
          </p:nvSpPr>
          <p:spPr>
            <a:xfrm>
              <a:off x="3353225" y="1236050"/>
              <a:ext cx="10450" cy="10450"/>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10"/>
            <p:cNvSpPr/>
            <p:nvPr/>
          </p:nvSpPr>
          <p:spPr>
            <a:xfrm>
              <a:off x="2971075" y="1280300"/>
              <a:ext cx="10450" cy="10450"/>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10"/>
            <p:cNvSpPr/>
            <p:nvPr/>
          </p:nvSpPr>
          <p:spPr>
            <a:xfrm>
              <a:off x="3506975" y="1206650"/>
              <a:ext cx="12175" cy="12200"/>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10"/>
            <p:cNvSpPr/>
            <p:nvPr/>
          </p:nvSpPr>
          <p:spPr>
            <a:xfrm>
              <a:off x="3465300" y="1177425"/>
              <a:ext cx="13000" cy="12125"/>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10"/>
            <p:cNvSpPr/>
            <p:nvPr/>
          </p:nvSpPr>
          <p:spPr>
            <a:xfrm>
              <a:off x="3586875" y="511650"/>
              <a:ext cx="13025" cy="11775"/>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10"/>
            <p:cNvSpPr/>
            <p:nvPr/>
          </p:nvSpPr>
          <p:spPr>
            <a:xfrm>
              <a:off x="2814750" y="337125"/>
              <a:ext cx="8725" cy="8700"/>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10"/>
            <p:cNvSpPr/>
            <p:nvPr/>
          </p:nvSpPr>
          <p:spPr>
            <a:xfrm>
              <a:off x="2886875" y="274600"/>
              <a:ext cx="16500" cy="1655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10"/>
            <p:cNvSpPr/>
            <p:nvPr/>
          </p:nvSpPr>
          <p:spPr>
            <a:xfrm>
              <a:off x="2814750" y="360550"/>
              <a:ext cx="13100" cy="11775"/>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10"/>
            <p:cNvSpPr/>
            <p:nvPr/>
          </p:nvSpPr>
          <p:spPr>
            <a:xfrm>
              <a:off x="3173475" y="406600"/>
              <a:ext cx="5225" cy="5225"/>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10"/>
            <p:cNvSpPr/>
            <p:nvPr/>
          </p:nvSpPr>
          <p:spPr>
            <a:xfrm>
              <a:off x="3332375" y="290225"/>
              <a:ext cx="5225" cy="5225"/>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10"/>
            <p:cNvSpPr/>
            <p:nvPr/>
          </p:nvSpPr>
          <p:spPr>
            <a:xfrm>
              <a:off x="3252475" y="410075"/>
              <a:ext cx="7875" cy="8700"/>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10"/>
            <p:cNvSpPr/>
            <p:nvPr/>
          </p:nvSpPr>
          <p:spPr>
            <a:xfrm>
              <a:off x="3174300" y="291125"/>
              <a:ext cx="8725" cy="7800"/>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10"/>
            <p:cNvSpPr/>
            <p:nvPr/>
          </p:nvSpPr>
          <p:spPr>
            <a:xfrm>
              <a:off x="3251650" y="433500"/>
              <a:ext cx="13000" cy="11775"/>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10"/>
            <p:cNvSpPr/>
            <p:nvPr/>
          </p:nvSpPr>
          <p:spPr>
            <a:xfrm>
              <a:off x="3001525" y="238075"/>
              <a:ext cx="13000" cy="11775"/>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10"/>
            <p:cNvSpPr/>
            <p:nvPr/>
          </p:nvSpPr>
          <p:spPr>
            <a:xfrm>
              <a:off x="3329800" y="871425"/>
              <a:ext cx="13025" cy="11975"/>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10"/>
            <p:cNvSpPr/>
            <p:nvPr/>
          </p:nvSpPr>
          <p:spPr>
            <a:xfrm>
              <a:off x="3656350" y="710775"/>
              <a:ext cx="13025" cy="1215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10"/>
            <p:cNvSpPr/>
            <p:nvPr/>
          </p:nvSpPr>
          <p:spPr>
            <a:xfrm>
              <a:off x="3354950" y="914000"/>
              <a:ext cx="12200" cy="1215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10"/>
            <p:cNvSpPr/>
            <p:nvPr/>
          </p:nvSpPr>
          <p:spPr>
            <a:xfrm>
              <a:off x="3649400" y="838225"/>
              <a:ext cx="13025" cy="11775"/>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5" name="Google Shape;1045;p10"/>
          <p:cNvGrpSpPr/>
          <p:nvPr/>
        </p:nvGrpSpPr>
        <p:grpSpPr>
          <a:xfrm>
            <a:off x="5158098" y="1225234"/>
            <a:ext cx="3985907" cy="3918269"/>
            <a:chOff x="2524675" y="238075"/>
            <a:chExt cx="1178600" cy="1158600"/>
          </a:xfrm>
        </p:grpSpPr>
        <p:sp>
          <p:nvSpPr>
            <p:cNvPr id="1046" name="Google Shape;1046;p10"/>
            <p:cNvSpPr/>
            <p:nvPr/>
          </p:nvSpPr>
          <p:spPr>
            <a:xfrm>
              <a:off x="3497400" y="667150"/>
              <a:ext cx="10425" cy="10450"/>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10"/>
            <p:cNvSpPr/>
            <p:nvPr/>
          </p:nvSpPr>
          <p:spPr>
            <a:xfrm>
              <a:off x="3513025" y="588975"/>
              <a:ext cx="18300" cy="18300"/>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10"/>
            <p:cNvSpPr/>
            <p:nvPr/>
          </p:nvSpPr>
          <p:spPr>
            <a:xfrm>
              <a:off x="3046675" y="353650"/>
              <a:ext cx="18225" cy="1822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10"/>
            <p:cNvSpPr/>
            <p:nvPr/>
          </p:nvSpPr>
          <p:spPr>
            <a:xfrm>
              <a:off x="3635525" y="746225"/>
              <a:ext cx="13900" cy="13000"/>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10"/>
            <p:cNvSpPr/>
            <p:nvPr/>
          </p:nvSpPr>
          <p:spPr>
            <a:xfrm>
              <a:off x="3680675" y="866075"/>
              <a:ext cx="6075" cy="5225"/>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10"/>
            <p:cNvSpPr/>
            <p:nvPr/>
          </p:nvSpPr>
          <p:spPr>
            <a:xfrm>
              <a:off x="3614675" y="940750"/>
              <a:ext cx="7800" cy="7825"/>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10"/>
            <p:cNvSpPr/>
            <p:nvPr/>
          </p:nvSpPr>
          <p:spPr>
            <a:xfrm>
              <a:off x="3370600" y="819175"/>
              <a:ext cx="7875" cy="7800"/>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10"/>
            <p:cNvSpPr/>
            <p:nvPr/>
          </p:nvSpPr>
          <p:spPr>
            <a:xfrm>
              <a:off x="3692825" y="971125"/>
              <a:ext cx="10450" cy="10450"/>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10"/>
            <p:cNvSpPr/>
            <p:nvPr/>
          </p:nvSpPr>
          <p:spPr>
            <a:xfrm>
              <a:off x="3678025" y="584675"/>
              <a:ext cx="11350" cy="10450"/>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10"/>
            <p:cNvSpPr/>
            <p:nvPr/>
          </p:nvSpPr>
          <p:spPr>
            <a:xfrm>
              <a:off x="3508725" y="484775"/>
              <a:ext cx="5225" cy="5225"/>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10"/>
            <p:cNvSpPr/>
            <p:nvPr/>
          </p:nvSpPr>
          <p:spPr>
            <a:xfrm>
              <a:off x="3587700" y="488250"/>
              <a:ext cx="7875" cy="8700"/>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10"/>
            <p:cNvSpPr/>
            <p:nvPr/>
          </p:nvSpPr>
          <p:spPr>
            <a:xfrm>
              <a:off x="2590675" y="721900"/>
              <a:ext cx="10450" cy="10450"/>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10"/>
            <p:cNvSpPr/>
            <p:nvPr/>
          </p:nvSpPr>
          <p:spPr>
            <a:xfrm>
              <a:off x="2643700" y="910325"/>
              <a:ext cx="7800" cy="7875"/>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10"/>
            <p:cNvSpPr/>
            <p:nvPr/>
          </p:nvSpPr>
          <p:spPr>
            <a:xfrm>
              <a:off x="2628050" y="473500"/>
              <a:ext cx="13025" cy="13925"/>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10"/>
            <p:cNvSpPr/>
            <p:nvPr/>
          </p:nvSpPr>
          <p:spPr>
            <a:xfrm>
              <a:off x="2711425" y="423125"/>
              <a:ext cx="11300" cy="10450"/>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10"/>
            <p:cNvSpPr/>
            <p:nvPr/>
          </p:nvSpPr>
          <p:spPr>
            <a:xfrm>
              <a:off x="2823450" y="422225"/>
              <a:ext cx="7875" cy="7875"/>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10"/>
            <p:cNvSpPr/>
            <p:nvPr/>
          </p:nvSpPr>
          <p:spPr>
            <a:xfrm>
              <a:off x="2628900" y="350175"/>
              <a:ext cx="24350" cy="23450"/>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10"/>
            <p:cNvSpPr/>
            <p:nvPr/>
          </p:nvSpPr>
          <p:spPr>
            <a:xfrm>
              <a:off x="2524675" y="617675"/>
              <a:ext cx="8700" cy="8725"/>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10"/>
            <p:cNvSpPr/>
            <p:nvPr/>
          </p:nvSpPr>
          <p:spPr>
            <a:xfrm>
              <a:off x="2675800" y="1010250"/>
              <a:ext cx="10450" cy="10425"/>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10"/>
            <p:cNvSpPr/>
            <p:nvPr/>
          </p:nvSpPr>
          <p:spPr>
            <a:xfrm>
              <a:off x="3659825" y="425700"/>
              <a:ext cx="15675" cy="1657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10"/>
            <p:cNvSpPr/>
            <p:nvPr/>
          </p:nvSpPr>
          <p:spPr>
            <a:xfrm>
              <a:off x="2648000" y="449175"/>
              <a:ext cx="31600" cy="26675"/>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10"/>
            <p:cNvSpPr/>
            <p:nvPr/>
          </p:nvSpPr>
          <p:spPr>
            <a:xfrm>
              <a:off x="3425350" y="388400"/>
              <a:ext cx="13000" cy="13025"/>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10"/>
            <p:cNvSpPr/>
            <p:nvPr/>
          </p:nvSpPr>
          <p:spPr>
            <a:xfrm>
              <a:off x="3446175" y="364000"/>
              <a:ext cx="30800" cy="26550"/>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10"/>
            <p:cNvSpPr/>
            <p:nvPr/>
          </p:nvSpPr>
          <p:spPr>
            <a:xfrm>
              <a:off x="3565125" y="564800"/>
              <a:ext cx="22600" cy="21175"/>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10"/>
            <p:cNvSpPr/>
            <p:nvPr/>
          </p:nvSpPr>
          <p:spPr>
            <a:xfrm>
              <a:off x="2581175" y="556825"/>
              <a:ext cx="23425" cy="20875"/>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10"/>
            <p:cNvSpPr/>
            <p:nvPr/>
          </p:nvSpPr>
          <p:spPr>
            <a:xfrm>
              <a:off x="2626325" y="995375"/>
              <a:ext cx="23450" cy="20950"/>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10"/>
            <p:cNvSpPr/>
            <p:nvPr/>
          </p:nvSpPr>
          <p:spPr>
            <a:xfrm>
              <a:off x="2681000" y="1163925"/>
              <a:ext cx="7875" cy="8700"/>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10"/>
            <p:cNvSpPr/>
            <p:nvPr/>
          </p:nvSpPr>
          <p:spPr>
            <a:xfrm>
              <a:off x="2713175" y="1264675"/>
              <a:ext cx="10450" cy="10450"/>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10"/>
            <p:cNvSpPr/>
            <p:nvPr/>
          </p:nvSpPr>
          <p:spPr>
            <a:xfrm>
              <a:off x="2663625" y="1249875"/>
              <a:ext cx="23525" cy="20875"/>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10"/>
            <p:cNvSpPr/>
            <p:nvPr/>
          </p:nvSpPr>
          <p:spPr>
            <a:xfrm>
              <a:off x="2814750" y="1231800"/>
              <a:ext cx="23500" cy="21175"/>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10"/>
            <p:cNvSpPr/>
            <p:nvPr/>
          </p:nvSpPr>
          <p:spPr>
            <a:xfrm>
              <a:off x="3113525" y="1375125"/>
              <a:ext cx="22600" cy="2155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10"/>
            <p:cNvSpPr/>
            <p:nvPr/>
          </p:nvSpPr>
          <p:spPr>
            <a:xfrm>
              <a:off x="3361900" y="880350"/>
              <a:ext cx="23500" cy="21325"/>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10"/>
            <p:cNvSpPr/>
            <p:nvPr/>
          </p:nvSpPr>
          <p:spPr>
            <a:xfrm>
              <a:off x="3550400" y="589850"/>
              <a:ext cx="13025" cy="11750"/>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10"/>
            <p:cNvSpPr/>
            <p:nvPr/>
          </p:nvSpPr>
          <p:spPr>
            <a:xfrm>
              <a:off x="2611525" y="679325"/>
              <a:ext cx="13100" cy="11750"/>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10"/>
            <p:cNvSpPr/>
            <p:nvPr/>
          </p:nvSpPr>
          <p:spPr>
            <a:xfrm>
              <a:off x="2570750" y="649975"/>
              <a:ext cx="13000" cy="1215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10"/>
            <p:cNvSpPr/>
            <p:nvPr/>
          </p:nvSpPr>
          <p:spPr>
            <a:xfrm>
              <a:off x="3485225" y="1249050"/>
              <a:ext cx="10450" cy="10425"/>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10"/>
            <p:cNvSpPr/>
            <p:nvPr/>
          </p:nvSpPr>
          <p:spPr>
            <a:xfrm>
              <a:off x="3353225" y="1236050"/>
              <a:ext cx="10450" cy="10450"/>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10"/>
            <p:cNvSpPr/>
            <p:nvPr/>
          </p:nvSpPr>
          <p:spPr>
            <a:xfrm>
              <a:off x="2971075" y="1280300"/>
              <a:ext cx="10450" cy="10450"/>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10"/>
            <p:cNvSpPr/>
            <p:nvPr/>
          </p:nvSpPr>
          <p:spPr>
            <a:xfrm>
              <a:off x="3506975" y="1206650"/>
              <a:ext cx="12175" cy="12200"/>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10"/>
            <p:cNvSpPr/>
            <p:nvPr/>
          </p:nvSpPr>
          <p:spPr>
            <a:xfrm>
              <a:off x="3465300" y="1177425"/>
              <a:ext cx="13000" cy="12125"/>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10"/>
            <p:cNvSpPr/>
            <p:nvPr/>
          </p:nvSpPr>
          <p:spPr>
            <a:xfrm>
              <a:off x="3586875" y="511650"/>
              <a:ext cx="13025" cy="11775"/>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10"/>
            <p:cNvSpPr/>
            <p:nvPr/>
          </p:nvSpPr>
          <p:spPr>
            <a:xfrm>
              <a:off x="2814750" y="337125"/>
              <a:ext cx="8725" cy="8700"/>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10"/>
            <p:cNvSpPr/>
            <p:nvPr/>
          </p:nvSpPr>
          <p:spPr>
            <a:xfrm>
              <a:off x="2886875" y="274600"/>
              <a:ext cx="16500" cy="1655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10"/>
            <p:cNvSpPr/>
            <p:nvPr/>
          </p:nvSpPr>
          <p:spPr>
            <a:xfrm>
              <a:off x="2814750" y="360550"/>
              <a:ext cx="13100" cy="11775"/>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10"/>
            <p:cNvSpPr/>
            <p:nvPr/>
          </p:nvSpPr>
          <p:spPr>
            <a:xfrm>
              <a:off x="3173475" y="406600"/>
              <a:ext cx="5225" cy="5225"/>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10"/>
            <p:cNvSpPr/>
            <p:nvPr/>
          </p:nvSpPr>
          <p:spPr>
            <a:xfrm>
              <a:off x="3332375" y="290225"/>
              <a:ext cx="5225" cy="5225"/>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10"/>
            <p:cNvSpPr/>
            <p:nvPr/>
          </p:nvSpPr>
          <p:spPr>
            <a:xfrm>
              <a:off x="3252475" y="410075"/>
              <a:ext cx="7875" cy="8700"/>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10"/>
            <p:cNvSpPr/>
            <p:nvPr/>
          </p:nvSpPr>
          <p:spPr>
            <a:xfrm>
              <a:off x="3174300" y="291125"/>
              <a:ext cx="8725" cy="7800"/>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10"/>
            <p:cNvSpPr/>
            <p:nvPr/>
          </p:nvSpPr>
          <p:spPr>
            <a:xfrm>
              <a:off x="3251650" y="433500"/>
              <a:ext cx="13000" cy="11775"/>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10"/>
            <p:cNvSpPr/>
            <p:nvPr/>
          </p:nvSpPr>
          <p:spPr>
            <a:xfrm>
              <a:off x="3001525" y="238075"/>
              <a:ext cx="13000" cy="11775"/>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10"/>
            <p:cNvSpPr/>
            <p:nvPr/>
          </p:nvSpPr>
          <p:spPr>
            <a:xfrm>
              <a:off x="3329800" y="871425"/>
              <a:ext cx="13025" cy="11975"/>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10"/>
            <p:cNvSpPr/>
            <p:nvPr/>
          </p:nvSpPr>
          <p:spPr>
            <a:xfrm>
              <a:off x="3656350" y="710775"/>
              <a:ext cx="13025" cy="1215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10"/>
            <p:cNvSpPr/>
            <p:nvPr/>
          </p:nvSpPr>
          <p:spPr>
            <a:xfrm>
              <a:off x="3354950" y="914000"/>
              <a:ext cx="12200" cy="1215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10"/>
            <p:cNvSpPr/>
            <p:nvPr/>
          </p:nvSpPr>
          <p:spPr>
            <a:xfrm>
              <a:off x="3649400" y="838225"/>
              <a:ext cx="13025" cy="11775"/>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541975"/>
            <a:ext cx="7704000" cy="277200"/>
          </a:xfrm>
          <a:prstGeom prst="rect">
            <a:avLst/>
          </a:prstGeom>
          <a:noFill/>
          <a:ln>
            <a:noFill/>
          </a:ln>
        </p:spPr>
        <p:txBody>
          <a:bodyPr spcFirstLastPara="1" wrap="square" lIns="91425" tIns="91425" rIns="91425" bIns="91425" anchor="ctr" anchorCtr="0">
            <a:noAutofit/>
          </a:bodyPr>
          <a:lstStyle>
            <a:lvl1pPr lvl="0" algn="ctr">
              <a:spcBef>
                <a:spcPts val="0"/>
              </a:spcBef>
              <a:spcAft>
                <a:spcPts val="0"/>
              </a:spcAft>
              <a:buClr>
                <a:schemeClr val="dk1"/>
              </a:buClr>
              <a:buSzPts val="2500"/>
              <a:buFont typeface="Montserrat Black"/>
              <a:buNone/>
              <a:defRPr sz="2500">
                <a:solidFill>
                  <a:schemeClr val="dk1"/>
                </a:solidFill>
                <a:latin typeface="Montserrat Black"/>
                <a:ea typeface="Montserrat Black"/>
                <a:cs typeface="Montserrat Black"/>
                <a:sym typeface="Montserrat Black"/>
              </a:defRPr>
            </a:lvl1pPr>
            <a:lvl2pPr lvl="1" algn="ctr">
              <a:spcBef>
                <a:spcPts val="0"/>
              </a:spcBef>
              <a:spcAft>
                <a:spcPts val="0"/>
              </a:spcAft>
              <a:buClr>
                <a:schemeClr val="dk1"/>
              </a:buClr>
              <a:buSzPts val="3500"/>
              <a:buNone/>
              <a:defRPr sz="3500">
                <a:solidFill>
                  <a:schemeClr val="dk1"/>
                </a:solidFill>
              </a:defRPr>
            </a:lvl2pPr>
            <a:lvl3pPr lvl="2" algn="ctr">
              <a:spcBef>
                <a:spcPts val="0"/>
              </a:spcBef>
              <a:spcAft>
                <a:spcPts val="0"/>
              </a:spcAft>
              <a:buClr>
                <a:schemeClr val="dk1"/>
              </a:buClr>
              <a:buSzPts val="3500"/>
              <a:buNone/>
              <a:defRPr sz="3500">
                <a:solidFill>
                  <a:schemeClr val="dk1"/>
                </a:solidFill>
              </a:defRPr>
            </a:lvl3pPr>
            <a:lvl4pPr lvl="3" algn="ctr">
              <a:spcBef>
                <a:spcPts val="0"/>
              </a:spcBef>
              <a:spcAft>
                <a:spcPts val="0"/>
              </a:spcAft>
              <a:buClr>
                <a:schemeClr val="dk1"/>
              </a:buClr>
              <a:buSzPts val="3500"/>
              <a:buNone/>
              <a:defRPr sz="3500">
                <a:solidFill>
                  <a:schemeClr val="dk1"/>
                </a:solidFill>
              </a:defRPr>
            </a:lvl4pPr>
            <a:lvl5pPr lvl="4" algn="ctr">
              <a:spcBef>
                <a:spcPts val="0"/>
              </a:spcBef>
              <a:spcAft>
                <a:spcPts val="0"/>
              </a:spcAft>
              <a:buClr>
                <a:schemeClr val="dk1"/>
              </a:buClr>
              <a:buSzPts val="3500"/>
              <a:buNone/>
              <a:defRPr sz="3500">
                <a:solidFill>
                  <a:schemeClr val="dk1"/>
                </a:solidFill>
              </a:defRPr>
            </a:lvl5pPr>
            <a:lvl6pPr lvl="5" algn="ctr">
              <a:spcBef>
                <a:spcPts val="0"/>
              </a:spcBef>
              <a:spcAft>
                <a:spcPts val="0"/>
              </a:spcAft>
              <a:buClr>
                <a:schemeClr val="dk1"/>
              </a:buClr>
              <a:buSzPts val="3500"/>
              <a:buNone/>
              <a:defRPr sz="3500">
                <a:solidFill>
                  <a:schemeClr val="dk1"/>
                </a:solidFill>
              </a:defRPr>
            </a:lvl6pPr>
            <a:lvl7pPr lvl="6" algn="ctr">
              <a:spcBef>
                <a:spcPts val="0"/>
              </a:spcBef>
              <a:spcAft>
                <a:spcPts val="0"/>
              </a:spcAft>
              <a:buClr>
                <a:schemeClr val="dk1"/>
              </a:buClr>
              <a:buSzPts val="3500"/>
              <a:buNone/>
              <a:defRPr sz="3500">
                <a:solidFill>
                  <a:schemeClr val="dk1"/>
                </a:solidFill>
              </a:defRPr>
            </a:lvl7pPr>
            <a:lvl8pPr lvl="7" algn="ctr">
              <a:spcBef>
                <a:spcPts val="0"/>
              </a:spcBef>
              <a:spcAft>
                <a:spcPts val="0"/>
              </a:spcAft>
              <a:buClr>
                <a:schemeClr val="dk1"/>
              </a:buClr>
              <a:buSzPts val="3500"/>
              <a:buNone/>
              <a:defRPr sz="3500">
                <a:solidFill>
                  <a:schemeClr val="dk1"/>
                </a:solidFill>
              </a:defRPr>
            </a:lvl8pPr>
            <a:lvl9pPr lvl="8" algn="ctr">
              <a:spcBef>
                <a:spcPts val="0"/>
              </a:spcBef>
              <a:spcAft>
                <a:spcPts val="0"/>
              </a:spcAft>
              <a:buClr>
                <a:schemeClr val="dk1"/>
              </a:buClr>
              <a:buSzPts val="3500"/>
              <a:buNone/>
              <a:defRPr sz="3500">
                <a:solidFill>
                  <a:schemeClr val="dk1"/>
                </a:solidFill>
              </a:defRPr>
            </a:lvl9pPr>
          </a:lstStyle>
          <a:p>
            <a:endParaRPr/>
          </a:p>
        </p:txBody>
      </p:sp>
      <p:sp>
        <p:nvSpPr>
          <p:cNvPr id="7" name="Google Shape;7;p1"/>
          <p:cNvSpPr txBox="1">
            <a:spLocks noGrp="1"/>
          </p:cNvSpPr>
          <p:nvPr>
            <p:ph type="body" idx="1"/>
          </p:nvPr>
        </p:nvSpPr>
        <p:spPr>
          <a:xfrm>
            <a:off x="720000" y="1681225"/>
            <a:ext cx="7704000" cy="28878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Manjari"/>
              <a:buChar char="●"/>
              <a:defRPr>
                <a:solidFill>
                  <a:schemeClr val="dk1"/>
                </a:solidFill>
                <a:latin typeface="Manjari"/>
                <a:ea typeface="Manjari"/>
                <a:cs typeface="Manjari"/>
                <a:sym typeface="Manjari"/>
              </a:defRPr>
            </a:lvl1pPr>
            <a:lvl2pPr marL="914400" lvl="1" indent="-317500">
              <a:lnSpc>
                <a:spcPct val="100000"/>
              </a:lnSpc>
              <a:spcBef>
                <a:spcPts val="0"/>
              </a:spcBef>
              <a:spcAft>
                <a:spcPts val="0"/>
              </a:spcAft>
              <a:buClr>
                <a:schemeClr val="dk1"/>
              </a:buClr>
              <a:buSzPts val="1400"/>
              <a:buFont typeface="Manjari"/>
              <a:buChar char="○"/>
              <a:defRPr>
                <a:solidFill>
                  <a:schemeClr val="dk1"/>
                </a:solidFill>
                <a:latin typeface="Manjari"/>
                <a:ea typeface="Manjari"/>
                <a:cs typeface="Manjari"/>
                <a:sym typeface="Manjari"/>
              </a:defRPr>
            </a:lvl2pPr>
            <a:lvl3pPr marL="1371600" lvl="2" indent="-317500">
              <a:lnSpc>
                <a:spcPct val="100000"/>
              </a:lnSpc>
              <a:spcBef>
                <a:spcPts val="0"/>
              </a:spcBef>
              <a:spcAft>
                <a:spcPts val="0"/>
              </a:spcAft>
              <a:buClr>
                <a:schemeClr val="dk1"/>
              </a:buClr>
              <a:buSzPts val="1400"/>
              <a:buFont typeface="Manjari"/>
              <a:buChar char="■"/>
              <a:defRPr>
                <a:solidFill>
                  <a:schemeClr val="dk1"/>
                </a:solidFill>
                <a:latin typeface="Manjari"/>
                <a:ea typeface="Manjari"/>
                <a:cs typeface="Manjari"/>
                <a:sym typeface="Manjari"/>
              </a:defRPr>
            </a:lvl3pPr>
            <a:lvl4pPr marL="1828800" lvl="3" indent="-317500">
              <a:lnSpc>
                <a:spcPct val="100000"/>
              </a:lnSpc>
              <a:spcBef>
                <a:spcPts val="0"/>
              </a:spcBef>
              <a:spcAft>
                <a:spcPts val="0"/>
              </a:spcAft>
              <a:buClr>
                <a:schemeClr val="dk1"/>
              </a:buClr>
              <a:buSzPts val="1400"/>
              <a:buFont typeface="Manjari"/>
              <a:buChar char="●"/>
              <a:defRPr>
                <a:solidFill>
                  <a:schemeClr val="dk1"/>
                </a:solidFill>
                <a:latin typeface="Manjari"/>
                <a:ea typeface="Manjari"/>
                <a:cs typeface="Manjari"/>
                <a:sym typeface="Manjari"/>
              </a:defRPr>
            </a:lvl4pPr>
            <a:lvl5pPr marL="2286000" lvl="4" indent="-317500">
              <a:lnSpc>
                <a:spcPct val="100000"/>
              </a:lnSpc>
              <a:spcBef>
                <a:spcPts val="0"/>
              </a:spcBef>
              <a:spcAft>
                <a:spcPts val="0"/>
              </a:spcAft>
              <a:buClr>
                <a:schemeClr val="dk1"/>
              </a:buClr>
              <a:buSzPts val="1400"/>
              <a:buFont typeface="Manjari"/>
              <a:buChar char="○"/>
              <a:defRPr>
                <a:solidFill>
                  <a:schemeClr val="dk1"/>
                </a:solidFill>
                <a:latin typeface="Manjari"/>
                <a:ea typeface="Manjari"/>
                <a:cs typeface="Manjari"/>
                <a:sym typeface="Manjari"/>
              </a:defRPr>
            </a:lvl5pPr>
            <a:lvl6pPr marL="2743200" lvl="5" indent="-317500">
              <a:lnSpc>
                <a:spcPct val="100000"/>
              </a:lnSpc>
              <a:spcBef>
                <a:spcPts val="0"/>
              </a:spcBef>
              <a:spcAft>
                <a:spcPts val="0"/>
              </a:spcAft>
              <a:buClr>
                <a:schemeClr val="dk1"/>
              </a:buClr>
              <a:buSzPts val="1400"/>
              <a:buFont typeface="Manjari"/>
              <a:buChar char="■"/>
              <a:defRPr>
                <a:solidFill>
                  <a:schemeClr val="dk1"/>
                </a:solidFill>
                <a:latin typeface="Manjari"/>
                <a:ea typeface="Manjari"/>
                <a:cs typeface="Manjari"/>
                <a:sym typeface="Manjari"/>
              </a:defRPr>
            </a:lvl6pPr>
            <a:lvl7pPr marL="3200400" lvl="6" indent="-317500">
              <a:lnSpc>
                <a:spcPct val="100000"/>
              </a:lnSpc>
              <a:spcBef>
                <a:spcPts val="0"/>
              </a:spcBef>
              <a:spcAft>
                <a:spcPts val="0"/>
              </a:spcAft>
              <a:buClr>
                <a:schemeClr val="dk1"/>
              </a:buClr>
              <a:buSzPts val="1400"/>
              <a:buFont typeface="Manjari"/>
              <a:buChar char="●"/>
              <a:defRPr>
                <a:solidFill>
                  <a:schemeClr val="dk1"/>
                </a:solidFill>
                <a:latin typeface="Manjari"/>
                <a:ea typeface="Manjari"/>
                <a:cs typeface="Manjari"/>
                <a:sym typeface="Manjari"/>
              </a:defRPr>
            </a:lvl7pPr>
            <a:lvl8pPr marL="3657600" lvl="7" indent="-317500">
              <a:lnSpc>
                <a:spcPct val="100000"/>
              </a:lnSpc>
              <a:spcBef>
                <a:spcPts val="0"/>
              </a:spcBef>
              <a:spcAft>
                <a:spcPts val="0"/>
              </a:spcAft>
              <a:buClr>
                <a:schemeClr val="dk1"/>
              </a:buClr>
              <a:buSzPts val="1400"/>
              <a:buFont typeface="Manjari"/>
              <a:buChar char="○"/>
              <a:defRPr>
                <a:solidFill>
                  <a:schemeClr val="dk1"/>
                </a:solidFill>
                <a:latin typeface="Manjari"/>
                <a:ea typeface="Manjari"/>
                <a:cs typeface="Manjari"/>
                <a:sym typeface="Manjari"/>
              </a:defRPr>
            </a:lvl8pPr>
            <a:lvl9pPr marL="4114800" lvl="8" indent="-317500">
              <a:lnSpc>
                <a:spcPct val="100000"/>
              </a:lnSpc>
              <a:spcBef>
                <a:spcPts val="0"/>
              </a:spcBef>
              <a:spcAft>
                <a:spcPts val="0"/>
              </a:spcAft>
              <a:buClr>
                <a:schemeClr val="dk1"/>
              </a:buClr>
              <a:buSzPts val="1400"/>
              <a:buFont typeface="Manjari"/>
              <a:buChar char="■"/>
              <a:defRPr>
                <a:solidFill>
                  <a:schemeClr val="dk1"/>
                </a:solidFill>
                <a:latin typeface="Manjari"/>
                <a:ea typeface="Manjari"/>
                <a:cs typeface="Manjari"/>
                <a:sym typeface="Manjari"/>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3090"/>
        <p:cNvGrpSpPr/>
        <p:nvPr/>
      </p:nvGrpSpPr>
      <p:grpSpPr>
        <a:xfrm>
          <a:off x="0" y="0"/>
          <a:ext cx="0" cy="0"/>
          <a:chOff x="0" y="0"/>
          <a:chExt cx="0" cy="0"/>
        </a:xfrm>
      </p:grpSpPr>
      <p:sp>
        <p:nvSpPr>
          <p:cNvPr id="3091" name="Google Shape;3091;p31"/>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3092" name="Google Shape;3092;p31"/>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77"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g"/><Relationship Id="rId1" Type="http://schemas.openxmlformats.org/officeDocument/2006/relationships/slideLayout" Target="../slideLayouts/slideLayout25.xml"/><Relationship Id="rId6" Type="http://schemas.openxmlformats.org/officeDocument/2006/relationships/image" Target="../media/image8.jpg"/><Relationship Id="rId5" Type="http://schemas.openxmlformats.org/officeDocument/2006/relationships/image" Target="../media/image7.jpg"/><Relationship Id="rId4" Type="http://schemas.openxmlformats.org/officeDocument/2006/relationships/image" Target="../media/image6.jpe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hyperlink" Target="https://docs.google.com/spreadsheets/d/1i1tK1P_Seq9urjI4gtswaJbcl9CC0sVJac5AFXcpWtw/copy" TargetMode="External"/><Relationship Id="rId2" Type="http://schemas.openxmlformats.org/officeDocument/2006/relationships/notesSlide" Target="../notesSlides/notesSlide18.xml"/><Relationship Id="rId1" Type="http://schemas.openxmlformats.org/officeDocument/2006/relationships/slideLayout" Target="../slideLayouts/slideLayout5.xml"/><Relationship Id="rId4" Type="http://schemas.openxmlformats.org/officeDocument/2006/relationships/image" Target="../media/image10.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9.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hyperlink" Target="https://docs.google.com/spreadsheets/d/1i1tK1P_Seq9urjI4gtswaJbcl9CC0sVJac5AFXcpWtw/copy" TargetMode="External"/><Relationship Id="rId2" Type="http://schemas.openxmlformats.org/officeDocument/2006/relationships/notesSlide" Target="../notesSlides/notesSlide27.xml"/><Relationship Id="rId1" Type="http://schemas.openxmlformats.org/officeDocument/2006/relationships/slideLayout" Target="../slideLayouts/slideLayout5.xml"/><Relationship Id="rId4" Type="http://schemas.openxmlformats.org/officeDocument/2006/relationships/image" Target="../media/image12.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0.xml"/><Relationship Id="rId1" Type="http://schemas.openxmlformats.org/officeDocument/2006/relationships/slideLayout" Target="../slideLayouts/slideLayout23.xml"/></Relationships>
</file>

<file path=ppt/slides/_rels/slide3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1.xml"/><Relationship Id="rId1" Type="http://schemas.openxmlformats.org/officeDocument/2006/relationships/slideLayout" Target="../slideLayouts/slideLayout24.xml"/></Relationships>
</file>

<file path=ppt/slides/_rels/slide3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2.xml"/><Relationship Id="rId1" Type="http://schemas.openxmlformats.org/officeDocument/2006/relationships/slideLayout" Target="../slideLayouts/slideLayout2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0.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3" Type="http://schemas.openxmlformats.org/officeDocument/2006/relationships/hyperlink" Target="mailto:addyouremail@freepik.com" TargetMode="External"/><Relationship Id="rId2" Type="http://schemas.openxmlformats.org/officeDocument/2006/relationships/notesSlide" Target="../notesSlides/notesSlide36.xml"/><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3.xml"/><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8" Type="http://schemas.openxmlformats.org/officeDocument/2006/relationships/hyperlink" Target="https://www.freepik.com/free-vector/green-ecology-icons_713496.htm/?utm_source=slidesgo_template&amp;utm_medium=referral-link&amp;utm_campaign=sg_resources&amp;utm_content=freepik" TargetMode="External"/><Relationship Id="rId3" Type="http://schemas.openxmlformats.org/officeDocument/2006/relationships/hyperlink" Target="https://www.freepik.com/free-photo/paper-fish-polluted-water_2518530.htm/?utm_source=slidesgo_template&amp;utm_medium=referral-link&amp;utm_campaign=sg_resources&amp;utm_content=freepik" TargetMode="External"/><Relationship Id="rId7" Type="http://schemas.openxmlformats.org/officeDocument/2006/relationships/hyperlink" Target="https://www.freepik.com/free-vector/flat-design-ecology-concept-with-natural-elements_4939685.htm/?utm_source=slidesgo_template&amp;utm_medium=referral-link&amp;utm_campaign=sg_resources&amp;utm_content=freepik" TargetMode="External"/><Relationship Id="rId2" Type="http://schemas.openxmlformats.org/officeDocument/2006/relationships/notesSlide" Target="../notesSlides/notesSlide38.xml"/><Relationship Id="rId1" Type="http://schemas.openxmlformats.org/officeDocument/2006/relationships/slideLayout" Target="../slideLayouts/slideLayout18.xml"/><Relationship Id="rId6" Type="http://schemas.openxmlformats.org/officeDocument/2006/relationships/hyperlink" Target="https://www.freepik.com/free-vector/illustrated-world-oceans-day-event-with-lettering_8069684.htm/?utm_source=slidesgo_template&amp;utm_medium=referral-link&amp;utm_campaign=sg_resources&amp;utm_content=freepik" TargetMode="External"/><Relationship Id="rId5" Type="http://schemas.openxmlformats.org/officeDocument/2006/relationships/hyperlink" Target="https://www.freepik.com/free-vector/eco-energy_796823.htm/?utm_source=slidesgo_template&amp;utm_medium=referral-link&amp;utm_campaign=sg_resources&amp;utm_content=freepik" TargetMode="External"/><Relationship Id="rId4" Type="http://schemas.openxmlformats.org/officeDocument/2006/relationships/hyperlink" Target="https://www.freepik.com/free-photo/ship-floating-plastic-water_2518536.htm/?utm_source=slidesgo_template&amp;utm_medium=referral-link&amp;utm_campaign=sg_resources&amp;utm_content=freepik" TargetMode="External"/></Relationships>
</file>

<file path=ppt/slides/_rels/slide42.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39.xml"/><Relationship Id="rId1" Type="http://schemas.openxmlformats.org/officeDocument/2006/relationships/slideLayout" Target="../slideLayouts/slideLayout30.xml"/><Relationship Id="rId5" Type="http://schemas.openxmlformats.org/officeDocument/2006/relationships/hyperlink" Target="http://bit.ly/30B07Gq" TargetMode="External"/><Relationship Id="rId4" Type="http://schemas.openxmlformats.org/officeDocument/2006/relationships/hyperlink" Target="http://bit.ly/33VAFh3" TargetMode="External"/></Relationships>
</file>

<file path=ppt/slides/_rels/slide43.xml.rels><?xml version="1.0" encoding="UTF-8" standalone="yes"?>
<Relationships xmlns="http://schemas.openxmlformats.org/package/2006/relationships"><Relationship Id="rId3" Type="http://schemas.openxmlformats.org/officeDocument/2006/relationships/hyperlink" Target="https://fonts.google.com/specimen/Montserrat" TargetMode="External"/><Relationship Id="rId2" Type="http://schemas.openxmlformats.org/officeDocument/2006/relationships/notesSlide" Target="../notesSlides/notesSlide40.xml"/><Relationship Id="rId1" Type="http://schemas.openxmlformats.org/officeDocument/2006/relationships/slideLayout" Target="../slideLayouts/slideLayout30.xml"/><Relationship Id="rId4" Type="http://schemas.openxmlformats.org/officeDocument/2006/relationships/hyperlink" Target="https://fonts.google.com/specimen/Manjari" TargetMode="External"/></Relationships>
</file>

<file path=ppt/slides/_rels/slide44.xml.rels><?xml version="1.0" encoding="UTF-8" standalone="yes"?>
<Relationships xmlns="http://schemas.openxmlformats.org/package/2006/relationships"><Relationship Id="rId8" Type="http://schemas.openxmlformats.org/officeDocument/2006/relationships/hyperlink" Target="https://stories.freepik.com/rafiki?utm_source=slidesgo_template&amp;utm_medium=referral-link&amp;utm_campaign=slidesgo_final_slides&amp;utm_term=rafiki&amp;utm_content=stories" TargetMode="External"/><Relationship Id="rId13" Type="http://schemas.openxmlformats.org/officeDocument/2006/relationships/hyperlink" Target="https://stories.freepik.com/cuate?utm_source=slidesgo_template&amp;utm_medium=referral-link&amp;utm_campaign=slidesgo_final_slides&amp;utm_term=cuate&amp;utm_content=stories" TargetMode="External"/><Relationship Id="rId3" Type="http://schemas.openxmlformats.org/officeDocument/2006/relationships/hyperlink" Target="https://stories.freepik.com/how-it-works?utm_source=slidesgo_template&amp;utm_medium=referral-link&amp;utm_campaign=slidesgo_final_slides&amp;utm_term=how%20it%20works&amp;utm_content=stories" TargetMode="External"/><Relationship Id="rId7" Type="http://schemas.openxmlformats.org/officeDocument/2006/relationships/hyperlink" Target="https://stories.freepik.com/bro?utm_source=slidesgo_template&amp;utm_medium=referral-link&amp;utm_campaign=slidesgo_final_slides&amp;utm_term=bro&amp;utm_content=stories" TargetMode="External"/><Relationship Id="rId12" Type="http://schemas.openxmlformats.org/officeDocument/2006/relationships/image" Target="../media/image19.gif"/><Relationship Id="rId2" Type="http://schemas.openxmlformats.org/officeDocument/2006/relationships/notesSlide" Target="../notesSlides/notesSlide41.xml"/><Relationship Id="rId1" Type="http://schemas.openxmlformats.org/officeDocument/2006/relationships/slideLayout" Target="../slideLayouts/slideLayout30.xml"/><Relationship Id="rId6" Type="http://schemas.openxmlformats.org/officeDocument/2006/relationships/hyperlink" Target="https://stories.freepik.com/amico?utm_source=slidesgo_template&amp;utm_medium=referral-link&amp;utm_campaign=slidesgo_final_slides&amp;utm_term=amico&amp;utm_content=stories" TargetMode="External"/><Relationship Id="rId11" Type="http://schemas.openxmlformats.org/officeDocument/2006/relationships/image" Target="../media/image18.gif"/><Relationship Id="rId5" Type="http://schemas.openxmlformats.org/officeDocument/2006/relationships/hyperlink" Target="https://stories.freepik.com/pana?utm_source=slidesgo_template&amp;utm_medium=referral-link&amp;utm_campaign=slidesgo_final_slides&amp;utm_term=pana&amp;utm_content=stories" TargetMode="External"/><Relationship Id="rId10" Type="http://schemas.openxmlformats.org/officeDocument/2006/relationships/image" Target="../media/image17.gif"/><Relationship Id="rId4" Type="http://schemas.openxmlformats.org/officeDocument/2006/relationships/image" Target="../media/image15.gif"/><Relationship Id="rId9" Type="http://schemas.openxmlformats.org/officeDocument/2006/relationships/image" Target="../media/image16.gif"/></Relationships>
</file>

<file path=ppt/slides/_rels/slide45.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42.xml"/><Relationship Id="rId1" Type="http://schemas.openxmlformats.org/officeDocument/2006/relationships/slideLayout" Target="../slideLayouts/slideLayout30.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0.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0.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0.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5.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0.xml"/></Relationships>
</file>

<file path=ppt/slides/_rels/slide51.xml.rels><?xml version="1.0" encoding="UTF-8" standalone="yes"?>
<Relationships xmlns="http://schemas.openxmlformats.org/package/2006/relationships"><Relationship Id="rId3" Type="http://schemas.openxmlformats.org/officeDocument/2006/relationships/hyperlink" Target="https://chrome.google.com/webstore/detail/flaticon-for-gsuit-gslide/haekgjfnhhdkgfgmldhfokhmfkgmciba" TargetMode="External"/><Relationship Id="rId2" Type="http://schemas.openxmlformats.org/officeDocument/2006/relationships/notesSlide" Target="../notesSlides/notesSlide48.xml"/><Relationship Id="rId1" Type="http://schemas.openxmlformats.org/officeDocument/2006/relationships/slideLayout" Target="../slideLayouts/slideLayout30.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0.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0.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0.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0.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0.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0.xml"/></Relationships>
</file>

<file path=ppt/slides/_rels/slide58.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55.xml"/><Relationship Id="rId1" Type="http://schemas.openxmlformats.org/officeDocument/2006/relationships/slideLayout" Target="../slideLayouts/slideLayout30.xml"/><Relationship Id="rId4" Type="http://schemas.openxmlformats.org/officeDocument/2006/relationships/image" Target="../media/image20.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5.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097"/>
        <p:cNvGrpSpPr/>
        <p:nvPr/>
      </p:nvGrpSpPr>
      <p:grpSpPr>
        <a:xfrm>
          <a:off x="0" y="0"/>
          <a:ext cx="0" cy="0"/>
          <a:chOff x="0" y="0"/>
          <a:chExt cx="0" cy="0"/>
        </a:xfrm>
      </p:grpSpPr>
      <p:sp>
        <p:nvSpPr>
          <p:cNvPr id="3098" name="Google Shape;3098;p33"/>
          <p:cNvSpPr txBox="1">
            <a:spLocks noGrp="1"/>
          </p:cNvSpPr>
          <p:nvPr>
            <p:ph type="ctrTitle"/>
          </p:nvPr>
        </p:nvSpPr>
        <p:spPr>
          <a:xfrm>
            <a:off x="1785275" y="977381"/>
            <a:ext cx="5573400" cy="1449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dirty="0"/>
              <a:t>DATA BASED OUTLOOK TO REDUCE FLOOD DAMAGE TO PROPERTY</a:t>
            </a:r>
            <a:endParaRPr sz="3200" dirty="0"/>
          </a:p>
        </p:txBody>
      </p:sp>
      <p:sp>
        <p:nvSpPr>
          <p:cNvPr id="3099" name="Google Shape;3099;p33"/>
          <p:cNvSpPr txBox="1">
            <a:spLocks noGrp="1"/>
          </p:cNvSpPr>
          <p:nvPr>
            <p:ph type="subTitle" idx="1"/>
          </p:nvPr>
        </p:nvSpPr>
        <p:spPr>
          <a:xfrm>
            <a:off x="1905725" y="3239869"/>
            <a:ext cx="5332500" cy="262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a:t>PROPONENTS:</a:t>
            </a:r>
          </a:p>
          <a:p>
            <a:pPr marL="0" lvl="0" indent="0" algn="ctr" rtl="0">
              <a:spcBef>
                <a:spcPts val="0"/>
              </a:spcBef>
              <a:spcAft>
                <a:spcPts val="0"/>
              </a:spcAft>
              <a:buClr>
                <a:schemeClr val="dk1"/>
              </a:buClr>
              <a:buSzPts val="1100"/>
              <a:buFont typeface="Arial"/>
              <a:buNone/>
            </a:pPr>
            <a:r>
              <a:rPr lang="en" dirty="0"/>
              <a:t>AGUBA, KIETH STEPHEN</a:t>
            </a:r>
          </a:p>
          <a:p>
            <a:pPr marL="0" lvl="0" indent="0" algn="ctr" rtl="0">
              <a:spcBef>
                <a:spcPts val="0"/>
              </a:spcBef>
              <a:spcAft>
                <a:spcPts val="0"/>
              </a:spcAft>
              <a:buClr>
                <a:schemeClr val="dk1"/>
              </a:buClr>
              <a:buSzPts val="1100"/>
              <a:buFont typeface="Arial"/>
              <a:buNone/>
            </a:pPr>
            <a:r>
              <a:rPr lang="en" dirty="0"/>
              <a:t>ASI, JOHN AZER</a:t>
            </a:r>
          </a:p>
          <a:p>
            <a:pPr marL="0" lvl="0" indent="0" algn="ctr" rtl="0">
              <a:spcBef>
                <a:spcPts val="0"/>
              </a:spcBef>
              <a:spcAft>
                <a:spcPts val="0"/>
              </a:spcAft>
              <a:buClr>
                <a:schemeClr val="dk1"/>
              </a:buClr>
              <a:buSzPts val="1100"/>
              <a:buFont typeface="Arial"/>
              <a:buNone/>
            </a:pPr>
            <a:r>
              <a:rPr lang="en" dirty="0"/>
              <a:t>CALIMUTAN, KARL ANDREI</a:t>
            </a:r>
          </a:p>
          <a:p>
            <a:pPr marL="0" lvl="0" indent="0" algn="ctr" rtl="0">
              <a:spcBef>
                <a:spcPts val="0"/>
              </a:spcBef>
              <a:spcAft>
                <a:spcPts val="0"/>
              </a:spcAft>
              <a:buClr>
                <a:schemeClr val="dk1"/>
              </a:buClr>
              <a:buSzPts val="1100"/>
              <a:buFont typeface="Arial"/>
              <a:buNone/>
            </a:pPr>
            <a:r>
              <a:rPr lang="en" dirty="0"/>
              <a:t>DELA CRUZ, KURT DAVID</a:t>
            </a:r>
          </a:p>
          <a:p>
            <a:pPr marL="0" lvl="0" indent="0" algn="ctr" rtl="0">
              <a:spcBef>
                <a:spcPts val="0"/>
              </a:spcBef>
              <a:spcAft>
                <a:spcPts val="0"/>
              </a:spcAft>
              <a:buClr>
                <a:schemeClr val="dk1"/>
              </a:buClr>
              <a:buSzPts val="1100"/>
              <a:buFont typeface="Arial"/>
              <a:buNone/>
            </a:pPr>
            <a:r>
              <a:rPr lang="en" dirty="0"/>
              <a:t>TOLENTINO AIYANA MIKHAYLA</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72BD94D-94AD-4E94-91D6-B5D472A1E914}"/>
              </a:ext>
            </a:extLst>
          </p:cNvPr>
          <p:cNvPicPr>
            <a:picLocks noChangeAspect="1"/>
          </p:cNvPicPr>
          <p:nvPr/>
        </p:nvPicPr>
        <p:blipFill>
          <a:blip r:embed="rId2"/>
          <a:stretch>
            <a:fillRect/>
          </a:stretch>
        </p:blipFill>
        <p:spPr>
          <a:xfrm>
            <a:off x="720000" y="3387151"/>
            <a:ext cx="1619163" cy="1214373"/>
          </a:xfrm>
          <a:prstGeom prst="rect">
            <a:avLst/>
          </a:prstGeom>
        </p:spPr>
      </p:pic>
      <p:pic>
        <p:nvPicPr>
          <p:cNvPr id="9" name="Picture 8">
            <a:extLst>
              <a:ext uri="{FF2B5EF4-FFF2-40B4-BE49-F238E27FC236}">
                <a16:creationId xmlns:a16="http://schemas.microsoft.com/office/drawing/2014/main" id="{82496034-7022-4203-BE9B-FA38417C50DD}"/>
              </a:ext>
            </a:extLst>
          </p:cNvPr>
          <p:cNvPicPr>
            <a:picLocks noChangeAspect="1"/>
          </p:cNvPicPr>
          <p:nvPr/>
        </p:nvPicPr>
        <p:blipFill>
          <a:blip r:embed="rId3"/>
          <a:stretch>
            <a:fillRect/>
          </a:stretch>
        </p:blipFill>
        <p:spPr>
          <a:xfrm>
            <a:off x="2141013" y="2571750"/>
            <a:ext cx="1619166" cy="1214374"/>
          </a:xfrm>
          <a:prstGeom prst="rect">
            <a:avLst/>
          </a:prstGeom>
        </p:spPr>
      </p:pic>
      <p:pic>
        <p:nvPicPr>
          <p:cNvPr id="11" name="Picture 10">
            <a:extLst>
              <a:ext uri="{FF2B5EF4-FFF2-40B4-BE49-F238E27FC236}">
                <a16:creationId xmlns:a16="http://schemas.microsoft.com/office/drawing/2014/main" id="{651C8F35-1755-4DA5-B883-9FE6B3F84D9B}"/>
              </a:ext>
            </a:extLst>
          </p:cNvPr>
          <p:cNvPicPr>
            <a:picLocks noChangeAspect="1"/>
          </p:cNvPicPr>
          <p:nvPr/>
        </p:nvPicPr>
        <p:blipFill>
          <a:blip r:embed="rId4"/>
          <a:stretch>
            <a:fillRect/>
          </a:stretch>
        </p:blipFill>
        <p:spPr>
          <a:xfrm>
            <a:off x="3608886" y="1807856"/>
            <a:ext cx="1706463" cy="1160299"/>
          </a:xfrm>
          <a:prstGeom prst="rect">
            <a:avLst/>
          </a:prstGeom>
        </p:spPr>
      </p:pic>
      <p:pic>
        <p:nvPicPr>
          <p:cNvPr id="13" name="Picture 12">
            <a:extLst>
              <a:ext uri="{FF2B5EF4-FFF2-40B4-BE49-F238E27FC236}">
                <a16:creationId xmlns:a16="http://schemas.microsoft.com/office/drawing/2014/main" id="{7DFFC078-05EE-4FD4-B29A-8293F4310808}"/>
              </a:ext>
            </a:extLst>
          </p:cNvPr>
          <p:cNvPicPr>
            <a:picLocks noChangeAspect="1"/>
          </p:cNvPicPr>
          <p:nvPr/>
        </p:nvPicPr>
        <p:blipFill>
          <a:blip r:embed="rId5"/>
          <a:stretch>
            <a:fillRect/>
          </a:stretch>
        </p:blipFill>
        <p:spPr>
          <a:xfrm>
            <a:off x="5168866" y="960972"/>
            <a:ext cx="1625733" cy="1214373"/>
          </a:xfrm>
          <a:prstGeom prst="rect">
            <a:avLst/>
          </a:prstGeom>
        </p:spPr>
      </p:pic>
      <p:pic>
        <p:nvPicPr>
          <p:cNvPr id="5" name="Picture 4">
            <a:extLst>
              <a:ext uri="{FF2B5EF4-FFF2-40B4-BE49-F238E27FC236}">
                <a16:creationId xmlns:a16="http://schemas.microsoft.com/office/drawing/2014/main" id="{46449FAE-510C-4EAB-A4B9-9854C3FDFE1F}"/>
              </a:ext>
            </a:extLst>
          </p:cNvPr>
          <p:cNvPicPr>
            <a:picLocks noChangeAspect="1"/>
          </p:cNvPicPr>
          <p:nvPr/>
        </p:nvPicPr>
        <p:blipFill>
          <a:blip r:embed="rId6"/>
          <a:stretch>
            <a:fillRect/>
          </a:stretch>
        </p:blipFill>
        <p:spPr>
          <a:xfrm>
            <a:off x="6635111" y="367146"/>
            <a:ext cx="1629401" cy="1201012"/>
          </a:xfrm>
          <a:prstGeom prst="rect">
            <a:avLst/>
          </a:prstGeom>
        </p:spPr>
      </p:pic>
      <p:sp>
        <p:nvSpPr>
          <p:cNvPr id="14" name="TextBox 13">
            <a:extLst>
              <a:ext uri="{FF2B5EF4-FFF2-40B4-BE49-F238E27FC236}">
                <a16:creationId xmlns:a16="http://schemas.microsoft.com/office/drawing/2014/main" id="{05425310-7A9D-4964-AA62-3F29C9F9B5C2}"/>
              </a:ext>
            </a:extLst>
          </p:cNvPr>
          <p:cNvSpPr txBox="1"/>
          <p:nvPr/>
        </p:nvSpPr>
        <p:spPr>
          <a:xfrm>
            <a:off x="1094205" y="4601524"/>
            <a:ext cx="923651" cy="276999"/>
          </a:xfrm>
          <a:prstGeom prst="rect">
            <a:avLst/>
          </a:prstGeom>
          <a:noFill/>
        </p:spPr>
        <p:txBody>
          <a:bodyPr wrap="none" rtlCol="0">
            <a:spAutoFit/>
          </a:bodyPr>
          <a:lstStyle/>
          <a:p>
            <a:r>
              <a:rPr lang="en-PH" sz="1200" dirty="0">
                <a:solidFill>
                  <a:schemeClr val="bg2"/>
                </a:solidFill>
              </a:rPr>
              <a:t>Philippines</a:t>
            </a:r>
          </a:p>
        </p:txBody>
      </p:sp>
      <p:sp>
        <p:nvSpPr>
          <p:cNvPr id="18" name="TextBox 17">
            <a:extLst>
              <a:ext uri="{FF2B5EF4-FFF2-40B4-BE49-F238E27FC236}">
                <a16:creationId xmlns:a16="http://schemas.microsoft.com/office/drawing/2014/main" id="{EBF5F2F6-E50D-47C4-9756-D0A77B0C5E0E}"/>
              </a:ext>
            </a:extLst>
          </p:cNvPr>
          <p:cNvSpPr txBox="1"/>
          <p:nvPr/>
        </p:nvSpPr>
        <p:spPr>
          <a:xfrm>
            <a:off x="2556460" y="3776425"/>
            <a:ext cx="788271" cy="276999"/>
          </a:xfrm>
          <a:prstGeom prst="rect">
            <a:avLst/>
          </a:prstGeom>
          <a:noFill/>
        </p:spPr>
        <p:txBody>
          <a:bodyPr wrap="square">
            <a:spAutoFit/>
          </a:bodyPr>
          <a:lstStyle/>
          <a:p>
            <a:r>
              <a:rPr lang="en-PH" sz="1200" dirty="0">
                <a:solidFill>
                  <a:schemeClr val="bg2"/>
                </a:solidFill>
              </a:rPr>
              <a:t>Malaysia</a:t>
            </a:r>
          </a:p>
        </p:txBody>
      </p:sp>
      <p:sp>
        <p:nvSpPr>
          <p:cNvPr id="20" name="TextBox 19">
            <a:extLst>
              <a:ext uri="{FF2B5EF4-FFF2-40B4-BE49-F238E27FC236}">
                <a16:creationId xmlns:a16="http://schemas.microsoft.com/office/drawing/2014/main" id="{B3D09AAF-FE93-4D25-9172-A49835BD32E4}"/>
              </a:ext>
            </a:extLst>
          </p:cNvPr>
          <p:cNvSpPr txBox="1"/>
          <p:nvPr/>
        </p:nvSpPr>
        <p:spPr>
          <a:xfrm>
            <a:off x="4040440" y="2933232"/>
            <a:ext cx="843353" cy="276999"/>
          </a:xfrm>
          <a:prstGeom prst="rect">
            <a:avLst/>
          </a:prstGeom>
          <a:noFill/>
        </p:spPr>
        <p:txBody>
          <a:bodyPr wrap="square">
            <a:spAutoFit/>
          </a:bodyPr>
          <a:lstStyle/>
          <a:p>
            <a:r>
              <a:rPr lang="en-PH" sz="1200" dirty="0">
                <a:solidFill>
                  <a:schemeClr val="bg2"/>
                </a:solidFill>
              </a:rPr>
              <a:t>Indonesia</a:t>
            </a:r>
          </a:p>
        </p:txBody>
      </p:sp>
      <p:sp>
        <p:nvSpPr>
          <p:cNvPr id="22" name="TextBox 21">
            <a:extLst>
              <a:ext uri="{FF2B5EF4-FFF2-40B4-BE49-F238E27FC236}">
                <a16:creationId xmlns:a16="http://schemas.microsoft.com/office/drawing/2014/main" id="{1B97189C-8D9B-4AF5-BA22-971A3D577703}"/>
              </a:ext>
            </a:extLst>
          </p:cNvPr>
          <p:cNvSpPr txBox="1"/>
          <p:nvPr/>
        </p:nvSpPr>
        <p:spPr>
          <a:xfrm>
            <a:off x="5605519" y="2175345"/>
            <a:ext cx="752425" cy="276999"/>
          </a:xfrm>
          <a:prstGeom prst="rect">
            <a:avLst/>
          </a:prstGeom>
          <a:noFill/>
        </p:spPr>
        <p:txBody>
          <a:bodyPr wrap="square">
            <a:spAutoFit/>
          </a:bodyPr>
          <a:lstStyle/>
          <a:p>
            <a:r>
              <a:rPr lang="en-PH" sz="1200" dirty="0"/>
              <a:t>Vietnam</a:t>
            </a:r>
          </a:p>
        </p:txBody>
      </p:sp>
      <p:sp>
        <p:nvSpPr>
          <p:cNvPr id="24" name="TextBox 23">
            <a:extLst>
              <a:ext uri="{FF2B5EF4-FFF2-40B4-BE49-F238E27FC236}">
                <a16:creationId xmlns:a16="http://schemas.microsoft.com/office/drawing/2014/main" id="{105A145E-7785-497A-8EEB-E20D5D5D356B}"/>
              </a:ext>
            </a:extLst>
          </p:cNvPr>
          <p:cNvSpPr txBox="1"/>
          <p:nvPr/>
        </p:nvSpPr>
        <p:spPr>
          <a:xfrm>
            <a:off x="7028134" y="1533276"/>
            <a:ext cx="843353" cy="276999"/>
          </a:xfrm>
          <a:prstGeom prst="rect">
            <a:avLst/>
          </a:prstGeom>
          <a:noFill/>
        </p:spPr>
        <p:txBody>
          <a:bodyPr wrap="square">
            <a:spAutoFit/>
          </a:bodyPr>
          <a:lstStyle/>
          <a:p>
            <a:r>
              <a:rPr lang="en-PH" sz="1200" dirty="0"/>
              <a:t>Thailand</a:t>
            </a:r>
          </a:p>
        </p:txBody>
      </p:sp>
    </p:spTree>
    <p:extLst>
      <p:ext uri="{BB962C8B-B14F-4D97-AF65-F5344CB8AC3E}">
        <p14:creationId xmlns:p14="http://schemas.microsoft.com/office/powerpoint/2010/main" val="20834358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128"/>
        <p:cNvGrpSpPr/>
        <p:nvPr/>
      </p:nvGrpSpPr>
      <p:grpSpPr>
        <a:xfrm>
          <a:off x="0" y="0"/>
          <a:ext cx="0" cy="0"/>
          <a:chOff x="0" y="0"/>
          <a:chExt cx="0" cy="0"/>
        </a:xfrm>
      </p:grpSpPr>
      <p:grpSp>
        <p:nvGrpSpPr>
          <p:cNvPr id="3131" name="Google Shape;3131;p36"/>
          <p:cNvGrpSpPr/>
          <p:nvPr/>
        </p:nvGrpSpPr>
        <p:grpSpPr>
          <a:xfrm>
            <a:off x="7346197" y="3649610"/>
            <a:ext cx="1216200" cy="1216200"/>
            <a:chOff x="3963900" y="1535675"/>
            <a:chExt cx="1216200" cy="1216200"/>
          </a:xfrm>
        </p:grpSpPr>
        <p:sp>
          <p:nvSpPr>
            <p:cNvPr id="3132" name="Google Shape;3132;p36"/>
            <p:cNvSpPr/>
            <p:nvPr/>
          </p:nvSpPr>
          <p:spPr>
            <a:xfrm>
              <a:off x="3963900" y="1535675"/>
              <a:ext cx="1216200" cy="12162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33" name="Google Shape;3133;p36"/>
            <p:cNvGrpSpPr/>
            <p:nvPr/>
          </p:nvGrpSpPr>
          <p:grpSpPr>
            <a:xfrm>
              <a:off x="4161046" y="1844190"/>
              <a:ext cx="821908" cy="599170"/>
              <a:chOff x="4154118" y="3868888"/>
              <a:chExt cx="736411" cy="536939"/>
            </a:xfrm>
          </p:grpSpPr>
          <p:sp>
            <p:nvSpPr>
              <p:cNvPr id="3134" name="Google Shape;3134;p36"/>
              <p:cNvSpPr/>
              <p:nvPr/>
            </p:nvSpPr>
            <p:spPr>
              <a:xfrm>
                <a:off x="4154118" y="4006426"/>
                <a:ext cx="352087" cy="399400"/>
              </a:xfrm>
              <a:custGeom>
                <a:avLst/>
                <a:gdLst/>
                <a:ahLst/>
                <a:cxnLst/>
                <a:rect l="l" t="t" r="r" b="b"/>
                <a:pathLst>
                  <a:path w="3758" h="4263" extrusionOk="0">
                    <a:moveTo>
                      <a:pt x="142" y="0"/>
                    </a:moveTo>
                    <a:cubicBezTo>
                      <a:pt x="132" y="0"/>
                      <a:pt x="122" y="0"/>
                      <a:pt x="112" y="1"/>
                    </a:cubicBezTo>
                    <a:cubicBezTo>
                      <a:pt x="46" y="5"/>
                      <a:pt x="0" y="67"/>
                      <a:pt x="14" y="131"/>
                    </a:cubicBezTo>
                    <a:lnTo>
                      <a:pt x="522" y="2415"/>
                    </a:lnTo>
                    <a:cubicBezTo>
                      <a:pt x="569" y="2640"/>
                      <a:pt x="720" y="2828"/>
                      <a:pt x="927" y="2926"/>
                    </a:cubicBezTo>
                    <a:lnTo>
                      <a:pt x="1848" y="3360"/>
                    </a:lnTo>
                    <a:cubicBezTo>
                      <a:pt x="2040" y="3451"/>
                      <a:pt x="2163" y="3643"/>
                      <a:pt x="2163" y="3855"/>
                    </a:cubicBezTo>
                    <a:lnTo>
                      <a:pt x="2163" y="4263"/>
                    </a:lnTo>
                    <a:lnTo>
                      <a:pt x="3757" y="4263"/>
                    </a:lnTo>
                    <a:lnTo>
                      <a:pt x="3757" y="2526"/>
                    </a:lnTo>
                    <a:cubicBezTo>
                      <a:pt x="3757" y="2352"/>
                      <a:pt x="3677" y="2188"/>
                      <a:pt x="3538" y="2081"/>
                    </a:cubicBezTo>
                    <a:lnTo>
                      <a:pt x="2621" y="1373"/>
                    </a:lnTo>
                    <a:cubicBezTo>
                      <a:pt x="2569" y="1333"/>
                      <a:pt x="2510" y="1315"/>
                      <a:pt x="2451" y="1315"/>
                    </a:cubicBezTo>
                    <a:cubicBezTo>
                      <a:pt x="2330" y="1315"/>
                      <a:pt x="2213" y="1394"/>
                      <a:pt x="2178" y="1525"/>
                    </a:cubicBezTo>
                    <a:cubicBezTo>
                      <a:pt x="2150" y="1629"/>
                      <a:pt x="2186" y="1743"/>
                      <a:pt x="2268" y="1811"/>
                    </a:cubicBezTo>
                    <a:lnTo>
                      <a:pt x="2623" y="2109"/>
                    </a:lnTo>
                    <a:cubicBezTo>
                      <a:pt x="2682" y="2159"/>
                      <a:pt x="2717" y="2232"/>
                      <a:pt x="2717" y="2308"/>
                    </a:cubicBezTo>
                    <a:lnTo>
                      <a:pt x="2717" y="2709"/>
                    </a:lnTo>
                    <a:lnTo>
                      <a:pt x="1275" y="2065"/>
                    </a:lnTo>
                    <a:lnTo>
                      <a:pt x="609" y="321"/>
                    </a:lnTo>
                    <a:cubicBezTo>
                      <a:pt x="535" y="126"/>
                      <a:pt x="347" y="0"/>
                      <a:pt x="1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36"/>
              <p:cNvSpPr/>
              <p:nvPr/>
            </p:nvSpPr>
            <p:spPr>
              <a:xfrm>
                <a:off x="4538254" y="4006426"/>
                <a:ext cx="352274" cy="399400"/>
              </a:xfrm>
              <a:custGeom>
                <a:avLst/>
                <a:gdLst/>
                <a:ahLst/>
                <a:cxnLst/>
                <a:rect l="l" t="t" r="r" b="b"/>
                <a:pathLst>
                  <a:path w="3760" h="4263" extrusionOk="0">
                    <a:moveTo>
                      <a:pt x="3617" y="0"/>
                    </a:moveTo>
                    <a:cubicBezTo>
                      <a:pt x="3412" y="0"/>
                      <a:pt x="3224" y="126"/>
                      <a:pt x="3150" y="321"/>
                    </a:cubicBezTo>
                    <a:lnTo>
                      <a:pt x="2484" y="2065"/>
                    </a:lnTo>
                    <a:lnTo>
                      <a:pt x="1043" y="2709"/>
                    </a:lnTo>
                    <a:lnTo>
                      <a:pt x="1043" y="2308"/>
                    </a:lnTo>
                    <a:cubicBezTo>
                      <a:pt x="1043" y="2232"/>
                      <a:pt x="1077" y="2159"/>
                      <a:pt x="1136" y="2109"/>
                    </a:cubicBezTo>
                    <a:lnTo>
                      <a:pt x="1490" y="1811"/>
                    </a:lnTo>
                    <a:cubicBezTo>
                      <a:pt x="1574" y="1743"/>
                      <a:pt x="1609" y="1629"/>
                      <a:pt x="1581" y="1525"/>
                    </a:cubicBezTo>
                    <a:cubicBezTo>
                      <a:pt x="1546" y="1394"/>
                      <a:pt x="1430" y="1315"/>
                      <a:pt x="1308" y="1315"/>
                    </a:cubicBezTo>
                    <a:cubicBezTo>
                      <a:pt x="1250" y="1315"/>
                      <a:pt x="1190" y="1333"/>
                      <a:pt x="1138" y="1373"/>
                    </a:cubicBezTo>
                    <a:lnTo>
                      <a:pt x="220" y="2081"/>
                    </a:lnTo>
                    <a:cubicBezTo>
                      <a:pt x="82" y="2188"/>
                      <a:pt x="1" y="2352"/>
                      <a:pt x="1" y="2526"/>
                    </a:cubicBezTo>
                    <a:lnTo>
                      <a:pt x="1" y="4263"/>
                    </a:lnTo>
                    <a:lnTo>
                      <a:pt x="1596" y="4263"/>
                    </a:lnTo>
                    <a:lnTo>
                      <a:pt x="1596" y="3855"/>
                    </a:lnTo>
                    <a:cubicBezTo>
                      <a:pt x="1596" y="3643"/>
                      <a:pt x="1719" y="3451"/>
                      <a:pt x="1911" y="3360"/>
                    </a:cubicBezTo>
                    <a:lnTo>
                      <a:pt x="2832" y="2926"/>
                    </a:lnTo>
                    <a:cubicBezTo>
                      <a:pt x="3039" y="2828"/>
                      <a:pt x="3190" y="2640"/>
                      <a:pt x="3237" y="2415"/>
                    </a:cubicBezTo>
                    <a:lnTo>
                      <a:pt x="3745" y="131"/>
                    </a:lnTo>
                    <a:cubicBezTo>
                      <a:pt x="3759" y="67"/>
                      <a:pt x="3713" y="5"/>
                      <a:pt x="3648" y="1"/>
                    </a:cubicBezTo>
                    <a:cubicBezTo>
                      <a:pt x="3637" y="0"/>
                      <a:pt x="3627" y="0"/>
                      <a:pt x="36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36"/>
              <p:cNvSpPr/>
              <p:nvPr/>
            </p:nvSpPr>
            <p:spPr>
              <a:xfrm>
                <a:off x="4436599" y="3868888"/>
                <a:ext cx="171172" cy="249403"/>
              </a:xfrm>
              <a:custGeom>
                <a:avLst/>
                <a:gdLst/>
                <a:ahLst/>
                <a:cxnLst/>
                <a:rect l="l" t="t" r="r" b="b"/>
                <a:pathLst>
                  <a:path w="1827" h="2662" extrusionOk="0">
                    <a:moveTo>
                      <a:pt x="914" y="1"/>
                    </a:moveTo>
                    <a:cubicBezTo>
                      <a:pt x="914" y="1"/>
                      <a:pt x="0" y="599"/>
                      <a:pt x="0" y="1339"/>
                    </a:cubicBezTo>
                    <a:cubicBezTo>
                      <a:pt x="0" y="2009"/>
                      <a:pt x="337" y="2564"/>
                      <a:pt x="776" y="2661"/>
                    </a:cubicBezTo>
                    <a:cubicBezTo>
                      <a:pt x="724" y="2490"/>
                      <a:pt x="690" y="2225"/>
                      <a:pt x="690" y="1926"/>
                    </a:cubicBezTo>
                    <a:cubicBezTo>
                      <a:pt x="690" y="1411"/>
                      <a:pt x="913" y="991"/>
                      <a:pt x="913" y="991"/>
                    </a:cubicBezTo>
                    <a:cubicBezTo>
                      <a:pt x="913" y="991"/>
                      <a:pt x="1135" y="1410"/>
                      <a:pt x="1135" y="1926"/>
                    </a:cubicBezTo>
                    <a:cubicBezTo>
                      <a:pt x="1135" y="2224"/>
                      <a:pt x="1101" y="2490"/>
                      <a:pt x="1049" y="2661"/>
                    </a:cubicBezTo>
                    <a:cubicBezTo>
                      <a:pt x="1488" y="2564"/>
                      <a:pt x="1825" y="2009"/>
                      <a:pt x="1825" y="1339"/>
                    </a:cubicBezTo>
                    <a:cubicBezTo>
                      <a:pt x="1827" y="599"/>
                      <a:pt x="914" y="1"/>
                      <a:pt x="9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129" name="Google Shape;3129;p36"/>
          <p:cNvSpPr txBox="1">
            <a:spLocks noGrp="1"/>
          </p:cNvSpPr>
          <p:nvPr>
            <p:ph type="body" idx="1"/>
          </p:nvPr>
        </p:nvSpPr>
        <p:spPr>
          <a:xfrm>
            <a:off x="1041266" y="1219496"/>
            <a:ext cx="6698559" cy="2029793"/>
          </a:xfrm>
          <a:prstGeom prst="rect">
            <a:avLst/>
          </a:prstGeom>
        </p:spPr>
        <p:txBody>
          <a:bodyPr spcFirstLastPara="1" wrap="square" lIns="91425" tIns="91425" rIns="91425" bIns="91425" anchor="ctr" anchorCtr="0">
            <a:noAutofit/>
          </a:bodyPr>
          <a:lstStyle/>
          <a:p>
            <a:pPr marL="0" marR="0" algn="just">
              <a:lnSpc>
                <a:spcPct val="200000"/>
              </a:lnSpc>
              <a:spcBef>
                <a:spcPts val="0"/>
              </a:spcBef>
              <a:spcAft>
                <a:spcPts val="10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3. Determine which of the top five countries have the most damage in terms of total deaths between 2001 and 2020.</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130" name="Google Shape;3130;p36"/>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Objectives of the Study</a:t>
            </a:r>
            <a:endParaRPr dirty="0"/>
          </a:p>
        </p:txBody>
      </p:sp>
    </p:spTree>
    <p:extLst>
      <p:ext uri="{BB962C8B-B14F-4D97-AF65-F5344CB8AC3E}">
        <p14:creationId xmlns:p14="http://schemas.microsoft.com/office/powerpoint/2010/main" val="5330006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BBD807-5BD1-FEBC-5584-4494009FAB5C}"/>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870BA480-9000-D7F8-0AA0-BB510C17367B}"/>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4590093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128"/>
        <p:cNvGrpSpPr/>
        <p:nvPr/>
      </p:nvGrpSpPr>
      <p:grpSpPr>
        <a:xfrm>
          <a:off x="0" y="0"/>
          <a:ext cx="0" cy="0"/>
          <a:chOff x="0" y="0"/>
          <a:chExt cx="0" cy="0"/>
        </a:xfrm>
      </p:grpSpPr>
      <p:grpSp>
        <p:nvGrpSpPr>
          <p:cNvPr id="3131" name="Google Shape;3131;p36"/>
          <p:cNvGrpSpPr/>
          <p:nvPr/>
        </p:nvGrpSpPr>
        <p:grpSpPr>
          <a:xfrm>
            <a:off x="7346197" y="3649610"/>
            <a:ext cx="1216200" cy="1216200"/>
            <a:chOff x="3963900" y="1535675"/>
            <a:chExt cx="1216200" cy="1216200"/>
          </a:xfrm>
        </p:grpSpPr>
        <p:sp>
          <p:nvSpPr>
            <p:cNvPr id="3132" name="Google Shape;3132;p36"/>
            <p:cNvSpPr/>
            <p:nvPr/>
          </p:nvSpPr>
          <p:spPr>
            <a:xfrm>
              <a:off x="3963900" y="1535675"/>
              <a:ext cx="1216200" cy="12162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33" name="Google Shape;3133;p36"/>
            <p:cNvGrpSpPr/>
            <p:nvPr/>
          </p:nvGrpSpPr>
          <p:grpSpPr>
            <a:xfrm>
              <a:off x="4161046" y="1844190"/>
              <a:ext cx="821908" cy="599170"/>
              <a:chOff x="4154118" y="3868888"/>
              <a:chExt cx="736411" cy="536939"/>
            </a:xfrm>
          </p:grpSpPr>
          <p:sp>
            <p:nvSpPr>
              <p:cNvPr id="3134" name="Google Shape;3134;p36"/>
              <p:cNvSpPr/>
              <p:nvPr/>
            </p:nvSpPr>
            <p:spPr>
              <a:xfrm>
                <a:off x="4154118" y="4006426"/>
                <a:ext cx="352087" cy="399400"/>
              </a:xfrm>
              <a:custGeom>
                <a:avLst/>
                <a:gdLst/>
                <a:ahLst/>
                <a:cxnLst/>
                <a:rect l="l" t="t" r="r" b="b"/>
                <a:pathLst>
                  <a:path w="3758" h="4263" extrusionOk="0">
                    <a:moveTo>
                      <a:pt x="142" y="0"/>
                    </a:moveTo>
                    <a:cubicBezTo>
                      <a:pt x="132" y="0"/>
                      <a:pt x="122" y="0"/>
                      <a:pt x="112" y="1"/>
                    </a:cubicBezTo>
                    <a:cubicBezTo>
                      <a:pt x="46" y="5"/>
                      <a:pt x="0" y="67"/>
                      <a:pt x="14" y="131"/>
                    </a:cubicBezTo>
                    <a:lnTo>
                      <a:pt x="522" y="2415"/>
                    </a:lnTo>
                    <a:cubicBezTo>
                      <a:pt x="569" y="2640"/>
                      <a:pt x="720" y="2828"/>
                      <a:pt x="927" y="2926"/>
                    </a:cubicBezTo>
                    <a:lnTo>
                      <a:pt x="1848" y="3360"/>
                    </a:lnTo>
                    <a:cubicBezTo>
                      <a:pt x="2040" y="3451"/>
                      <a:pt x="2163" y="3643"/>
                      <a:pt x="2163" y="3855"/>
                    </a:cubicBezTo>
                    <a:lnTo>
                      <a:pt x="2163" y="4263"/>
                    </a:lnTo>
                    <a:lnTo>
                      <a:pt x="3757" y="4263"/>
                    </a:lnTo>
                    <a:lnTo>
                      <a:pt x="3757" y="2526"/>
                    </a:lnTo>
                    <a:cubicBezTo>
                      <a:pt x="3757" y="2352"/>
                      <a:pt x="3677" y="2188"/>
                      <a:pt x="3538" y="2081"/>
                    </a:cubicBezTo>
                    <a:lnTo>
                      <a:pt x="2621" y="1373"/>
                    </a:lnTo>
                    <a:cubicBezTo>
                      <a:pt x="2569" y="1333"/>
                      <a:pt x="2510" y="1315"/>
                      <a:pt x="2451" y="1315"/>
                    </a:cubicBezTo>
                    <a:cubicBezTo>
                      <a:pt x="2330" y="1315"/>
                      <a:pt x="2213" y="1394"/>
                      <a:pt x="2178" y="1525"/>
                    </a:cubicBezTo>
                    <a:cubicBezTo>
                      <a:pt x="2150" y="1629"/>
                      <a:pt x="2186" y="1743"/>
                      <a:pt x="2268" y="1811"/>
                    </a:cubicBezTo>
                    <a:lnTo>
                      <a:pt x="2623" y="2109"/>
                    </a:lnTo>
                    <a:cubicBezTo>
                      <a:pt x="2682" y="2159"/>
                      <a:pt x="2717" y="2232"/>
                      <a:pt x="2717" y="2308"/>
                    </a:cubicBezTo>
                    <a:lnTo>
                      <a:pt x="2717" y="2709"/>
                    </a:lnTo>
                    <a:lnTo>
                      <a:pt x="1275" y="2065"/>
                    </a:lnTo>
                    <a:lnTo>
                      <a:pt x="609" y="321"/>
                    </a:lnTo>
                    <a:cubicBezTo>
                      <a:pt x="535" y="126"/>
                      <a:pt x="347" y="0"/>
                      <a:pt x="1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36"/>
              <p:cNvSpPr/>
              <p:nvPr/>
            </p:nvSpPr>
            <p:spPr>
              <a:xfrm>
                <a:off x="4538254" y="4006426"/>
                <a:ext cx="352274" cy="399400"/>
              </a:xfrm>
              <a:custGeom>
                <a:avLst/>
                <a:gdLst/>
                <a:ahLst/>
                <a:cxnLst/>
                <a:rect l="l" t="t" r="r" b="b"/>
                <a:pathLst>
                  <a:path w="3760" h="4263" extrusionOk="0">
                    <a:moveTo>
                      <a:pt x="3617" y="0"/>
                    </a:moveTo>
                    <a:cubicBezTo>
                      <a:pt x="3412" y="0"/>
                      <a:pt x="3224" y="126"/>
                      <a:pt x="3150" y="321"/>
                    </a:cubicBezTo>
                    <a:lnTo>
                      <a:pt x="2484" y="2065"/>
                    </a:lnTo>
                    <a:lnTo>
                      <a:pt x="1043" y="2709"/>
                    </a:lnTo>
                    <a:lnTo>
                      <a:pt x="1043" y="2308"/>
                    </a:lnTo>
                    <a:cubicBezTo>
                      <a:pt x="1043" y="2232"/>
                      <a:pt x="1077" y="2159"/>
                      <a:pt x="1136" y="2109"/>
                    </a:cubicBezTo>
                    <a:lnTo>
                      <a:pt x="1490" y="1811"/>
                    </a:lnTo>
                    <a:cubicBezTo>
                      <a:pt x="1574" y="1743"/>
                      <a:pt x="1609" y="1629"/>
                      <a:pt x="1581" y="1525"/>
                    </a:cubicBezTo>
                    <a:cubicBezTo>
                      <a:pt x="1546" y="1394"/>
                      <a:pt x="1430" y="1315"/>
                      <a:pt x="1308" y="1315"/>
                    </a:cubicBezTo>
                    <a:cubicBezTo>
                      <a:pt x="1250" y="1315"/>
                      <a:pt x="1190" y="1333"/>
                      <a:pt x="1138" y="1373"/>
                    </a:cubicBezTo>
                    <a:lnTo>
                      <a:pt x="220" y="2081"/>
                    </a:lnTo>
                    <a:cubicBezTo>
                      <a:pt x="82" y="2188"/>
                      <a:pt x="1" y="2352"/>
                      <a:pt x="1" y="2526"/>
                    </a:cubicBezTo>
                    <a:lnTo>
                      <a:pt x="1" y="4263"/>
                    </a:lnTo>
                    <a:lnTo>
                      <a:pt x="1596" y="4263"/>
                    </a:lnTo>
                    <a:lnTo>
                      <a:pt x="1596" y="3855"/>
                    </a:lnTo>
                    <a:cubicBezTo>
                      <a:pt x="1596" y="3643"/>
                      <a:pt x="1719" y="3451"/>
                      <a:pt x="1911" y="3360"/>
                    </a:cubicBezTo>
                    <a:lnTo>
                      <a:pt x="2832" y="2926"/>
                    </a:lnTo>
                    <a:cubicBezTo>
                      <a:pt x="3039" y="2828"/>
                      <a:pt x="3190" y="2640"/>
                      <a:pt x="3237" y="2415"/>
                    </a:cubicBezTo>
                    <a:lnTo>
                      <a:pt x="3745" y="131"/>
                    </a:lnTo>
                    <a:cubicBezTo>
                      <a:pt x="3759" y="67"/>
                      <a:pt x="3713" y="5"/>
                      <a:pt x="3648" y="1"/>
                    </a:cubicBezTo>
                    <a:cubicBezTo>
                      <a:pt x="3637" y="0"/>
                      <a:pt x="3627" y="0"/>
                      <a:pt x="36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36"/>
              <p:cNvSpPr/>
              <p:nvPr/>
            </p:nvSpPr>
            <p:spPr>
              <a:xfrm>
                <a:off x="4436599" y="3868888"/>
                <a:ext cx="171172" cy="249403"/>
              </a:xfrm>
              <a:custGeom>
                <a:avLst/>
                <a:gdLst/>
                <a:ahLst/>
                <a:cxnLst/>
                <a:rect l="l" t="t" r="r" b="b"/>
                <a:pathLst>
                  <a:path w="1827" h="2662" extrusionOk="0">
                    <a:moveTo>
                      <a:pt x="914" y="1"/>
                    </a:moveTo>
                    <a:cubicBezTo>
                      <a:pt x="914" y="1"/>
                      <a:pt x="0" y="599"/>
                      <a:pt x="0" y="1339"/>
                    </a:cubicBezTo>
                    <a:cubicBezTo>
                      <a:pt x="0" y="2009"/>
                      <a:pt x="337" y="2564"/>
                      <a:pt x="776" y="2661"/>
                    </a:cubicBezTo>
                    <a:cubicBezTo>
                      <a:pt x="724" y="2490"/>
                      <a:pt x="690" y="2225"/>
                      <a:pt x="690" y="1926"/>
                    </a:cubicBezTo>
                    <a:cubicBezTo>
                      <a:pt x="690" y="1411"/>
                      <a:pt x="913" y="991"/>
                      <a:pt x="913" y="991"/>
                    </a:cubicBezTo>
                    <a:cubicBezTo>
                      <a:pt x="913" y="991"/>
                      <a:pt x="1135" y="1410"/>
                      <a:pt x="1135" y="1926"/>
                    </a:cubicBezTo>
                    <a:cubicBezTo>
                      <a:pt x="1135" y="2224"/>
                      <a:pt x="1101" y="2490"/>
                      <a:pt x="1049" y="2661"/>
                    </a:cubicBezTo>
                    <a:cubicBezTo>
                      <a:pt x="1488" y="2564"/>
                      <a:pt x="1825" y="2009"/>
                      <a:pt x="1825" y="1339"/>
                    </a:cubicBezTo>
                    <a:cubicBezTo>
                      <a:pt x="1827" y="599"/>
                      <a:pt x="914" y="1"/>
                      <a:pt x="9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129" name="Google Shape;3129;p36"/>
          <p:cNvSpPr txBox="1">
            <a:spLocks noGrp="1"/>
          </p:cNvSpPr>
          <p:nvPr>
            <p:ph type="body" idx="1"/>
          </p:nvPr>
        </p:nvSpPr>
        <p:spPr>
          <a:xfrm>
            <a:off x="1041266" y="1219496"/>
            <a:ext cx="6698559" cy="2029793"/>
          </a:xfrm>
          <a:prstGeom prst="rect">
            <a:avLst/>
          </a:prstGeom>
        </p:spPr>
        <p:txBody>
          <a:bodyPr spcFirstLastPara="1" wrap="square" lIns="91425" tIns="91425" rIns="91425" bIns="91425" anchor="ctr" anchorCtr="0">
            <a:noAutofit/>
          </a:bodyPr>
          <a:lstStyle/>
          <a:p>
            <a:pPr marL="0" marR="0" algn="just">
              <a:lnSpc>
                <a:spcPct val="200000"/>
              </a:lnSpc>
              <a:spcBef>
                <a:spcPts val="0"/>
              </a:spcBef>
              <a:spcAft>
                <a:spcPts val="10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4. Determine which flood subtype is the primary cause of overall damage in the top five countries.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130" name="Google Shape;3130;p36"/>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Objectives of the Study</a:t>
            </a:r>
            <a:endParaRPr dirty="0"/>
          </a:p>
        </p:txBody>
      </p:sp>
    </p:spTree>
    <p:extLst>
      <p:ext uri="{BB962C8B-B14F-4D97-AF65-F5344CB8AC3E}">
        <p14:creationId xmlns:p14="http://schemas.microsoft.com/office/powerpoint/2010/main" val="17204755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BBE8FD-F54A-DA59-50DD-B2999B1CE621}"/>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B3BCE715-A6D9-A2F6-9206-C211F1BE24A0}"/>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5712053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140"/>
        <p:cNvGrpSpPr/>
        <p:nvPr/>
      </p:nvGrpSpPr>
      <p:grpSpPr>
        <a:xfrm>
          <a:off x="0" y="0"/>
          <a:ext cx="0" cy="0"/>
          <a:chOff x="0" y="0"/>
          <a:chExt cx="0" cy="0"/>
        </a:xfrm>
      </p:grpSpPr>
      <p:sp>
        <p:nvSpPr>
          <p:cNvPr id="3141" name="Google Shape;3141;p37"/>
          <p:cNvSpPr txBox="1">
            <a:spLocks noGrp="1"/>
          </p:cNvSpPr>
          <p:nvPr>
            <p:ph type="subTitle" idx="1"/>
          </p:nvPr>
        </p:nvSpPr>
        <p:spPr>
          <a:xfrm>
            <a:off x="1231050" y="1809525"/>
            <a:ext cx="6681900" cy="1032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“This is a quote, words full of wisdom that</a:t>
            </a:r>
            <a:endParaRPr/>
          </a:p>
          <a:p>
            <a:pPr marL="0" lvl="0" indent="0" algn="ctr" rtl="0">
              <a:spcBef>
                <a:spcPts val="0"/>
              </a:spcBef>
              <a:spcAft>
                <a:spcPts val="0"/>
              </a:spcAft>
              <a:buNone/>
            </a:pPr>
            <a:r>
              <a:rPr lang="en"/>
              <a:t>someone important said and can make the</a:t>
            </a:r>
            <a:endParaRPr/>
          </a:p>
          <a:p>
            <a:pPr marL="0" lvl="0" indent="0" algn="ctr" rtl="0">
              <a:spcBef>
                <a:spcPts val="0"/>
              </a:spcBef>
              <a:spcAft>
                <a:spcPts val="0"/>
              </a:spcAft>
              <a:buNone/>
            </a:pPr>
            <a:r>
              <a:rPr lang="en"/>
              <a:t>reader get inspired.”</a:t>
            </a:r>
            <a:endParaRPr/>
          </a:p>
        </p:txBody>
      </p:sp>
      <p:sp>
        <p:nvSpPr>
          <p:cNvPr id="3142" name="Google Shape;3142;p37"/>
          <p:cNvSpPr txBox="1">
            <a:spLocks noGrp="1"/>
          </p:cNvSpPr>
          <p:nvPr>
            <p:ph type="title"/>
          </p:nvPr>
        </p:nvSpPr>
        <p:spPr>
          <a:xfrm>
            <a:off x="3134400" y="2871000"/>
            <a:ext cx="2875200" cy="472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—Someone Famous</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146"/>
        <p:cNvGrpSpPr/>
        <p:nvPr/>
      </p:nvGrpSpPr>
      <p:grpSpPr>
        <a:xfrm>
          <a:off x="0" y="0"/>
          <a:ext cx="0" cy="0"/>
          <a:chOff x="0" y="0"/>
          <a:chExt cx="0" cy="0"/>
        </a:xfrm>
      </p:grpSpPr>
      <p:sp>
        <p:nvSpPr>
          <p:cNvPr id="3147" name="Google Shape;3147;p38"/>
          <p:cNvSpPr txBox="1">
            <a:spLocks noGrp="1"/>
          </p:cNvSpPr>
          <p:nvPr>
            <p:ph type="title"/>
          </p:nvPr>
        </p:nvSpPr>
        <p:spPr>
          <a:xfrm>
            <a:off x="2416650" y="2088256"/>
            <a:ext cx="4310700" cy="61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Objectives</a:t>
            </a:r>
            <a:endParaRPr/>
          </a:p>
        </p:txBody>
      </p:sp>
      <p:sp>
        <p:nvSpPr>
          <p:cNvPr id="3148" name="Google Shape;3148;p38"/>
          <p:cNvSpPr txBox="1">
            <a:spLocks noGrp="1"/>
          </p:cNvSpPr>
          <p:nvPr>
            <p:ph type="title" idx="2"/>
          </p:nvPr>
        </p:nvSpPr>
        <p:spPr>
          <a:xfrm>
            <a:off x="4060050" y="1612250"/>
            <a:ext cx="1023900" cy="61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3149" name="Google Shape;3149;p38"/>
          <p:cNvSpPr txBox="1">
            <a:spLocks noGrp="1"/>
          </p:cNvSpPr>
          <p:nvPr>
            <p:ph type="subTitle" idx="1"/>
          </p:nvPr>
        </p:nvSpPr>
        <p:spPr>
          <a:xfrm>
            <a:off x="2416650" y="2734539"/>
            <a:ext cx="4310700" cy="802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Mercury is the closest planet to the Sun and the smallest one in the Solar System—it’s only a bit larger than the Moon</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153"/>
        <p:cNvGrpSpPr/>
        <p:nvPr/>
      </p:nvGrpSpPr>
      <p:grpSpPr>
        <a:xfrm>
          <a:off x="0" y="0"/>
          <a:ext cx="0" cy="0"/>
          <a:chOff x="0" y="0"/>
          <a:chExt cx="0" cy="0"/>
        </a:xfrm>
      </p:grpSpPr>
      <p:sp>
        <p:nvSpPr>
          <p:cNvPr id="3154" name="Google Shape;3154;p39"/>
          <p:cNvSpPr txBox="1">
            <a:spLocks noGrp="1"/>
          </p:cNvSpPr>
          <p:nvPr>
            <p:ph type="title"/>
          </p:nvPr>
        </p:nvSpPr>
        <p:spPr>
          <a:xfrm>
            <a:off x="715650" y="1633550"/>
            <a:ext cx="3849600" cy="5340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Study objectives</a:t>
            </a:r>
            <a:endParaRPr/>
          </a:p>
        </p:txBody>
      </p:sp>
      <p:sp>
        <p:nvSpPr>
          <p:cNvPr id="3155" name="Google Shape;3155;p39"/>
          <p:cNvSpPr txBox="1">
            <a:spLocks noGrp="1"/>
          </p:cNvSpPr>
          <p:nvPr>
            <p:ph type="subTitle" idx="1"/>
          </p:nvPr>
        </p:nvSpPr>
        <p:spPr>
          <a:xfrm>
            <a:off x="1225375" y="2153275"/>
            <a:ext cx="3339900" cy="1377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Mercury is the closest planet to the Sun and the smallest one in the Solar System—it’s only a bit larger than the Moon. The planet’s name has nothing to do with the liquid</a:t>
            </a:r>
            <a:endParaRPr/>
          </a:p>
        </p:txBody>
      </p:sp>
      <p:pic>
        <p:nvPicPr>
          <p:cNvPr id="3156" name="Google Shape;3156;p39" descr="im01"/>
          <p:cNvPicPr preferRelativeResize="0"/>
          <p:nvPr/>
        </p:nvPicPr>
        <p:blipFill rotWithShape="1">
          <a:blip r:embed="rId3">
            <a:alphaModFix/>
          </a:blip>
          <a:srcRect l="25424" t="9384" r="23285" b="-236"/>
          <a:stretch/>
        </p:blipFill>
        <p:spPr>
          <a:xfrm>
            <a:off x="4855525" y="902600"/>
            <a:ext cx="3339900" cy="3327600"/>
          </a:xfrm>
          <a:prstGeom prst="ellipse">
            <a:avLst/>
          </a:prstGeom>
          <a:noFill/>
          <a:ln w="76200" cap="flat" cmpd="sng">
            <a:solidFill>
              <a:schemeClr val="dk1"/>
            </a:solidFill>
            <a:prstDash val="solid"/>
            <a:round/>
            <a:headEnd type="none" w="sm" len="sm"/>
            <a:tailEnd type="none" w="sm" len="sm"/>
          </a:ln>
        </p:spPr>
      </p:pic>
      <p:grpSp>
        <p:nvGrpSpPr>
          <p:cNvPr id="3157" name="Google Shape;3157;p39"/>
          <p:cNvGrpSpPr/>
          <p:nvPr/>
        </p:nvGrpSpPr>
        <p:grpSpPr>
          <a:xfrm flipH="1">
            <a:off x="5158074" y="9"/>
            <a:ext cx="3985907" cy="3918269"/>
            <a:chOff x="2524675" y="238075"/>
            <a:chExt cx="1178600" cy="1158600"/>
          </a:xfrm>
        </p:grpSpPr>
        <p:sp>
          <p:nvSpPr>
            <p:cNvPr id="3158" name="Google Shape;3158;p39"/>
            <p:cNvSpPr/>
            <p:nvPr/>
          </p:nvSpPr>
          <p:spPr>
            <a:xfrm>
              <a:off x="3497400" y="667150"/>
              <a:ext cx="10425" cy="10450"/>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39"/>
            <p:cNvSpPr/>
            <p:nvPr/>
          </p:nvSpPr>
          <p:spPr>
            <a:xfrm>
              <a:off x="3513025" y="588975"/>
              <a:ext cx="18300" cy="18300"/>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39"/>
            <p:cNvSpPr/>
            <p:nvPr/>
          </p:nvSpPr>
          <p:spPr>
            <a:xfrm>
              <a:off x="3046675" y="353650"/>
              <a:ext cx="18225" cy="1822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39"/>
            <p:cNvSpPr/>
            <p:nvPr/>
          </p:nvSpPr>
          <p:spPr>
            <a:xfrm>
              <a:off x="3635525" y="746225"/>
              <a:ext cx="13900" cy="13000"/>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39"/>
            <p:cNvSpPr/>
            <p:nvPr/>
          </p:nvSpPr>
          <p:spPr>
            <a:xfrm>
              <a:off x="3680675" y="866075"/>
              <a:ext cx="6075" cy="5225"/>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39"/>
            <p:cNvSpPr/>
            <p:nvPr/>
          </p:nvSpPr>
          <p:spPr>
            <a:xfrm>
              <a:off x="3614675" y="940750"/>
              <a:ext cx="7800" cy="7825"/>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39"/>
            <p:cNvSpPr/>
            <p:nvPr/>
          </p:nvSpPr>
          <p:spPr>
            <a:xfrm>
              <a:off x="3370600" y="819175"/>
              <a:ext cx="7875" cy="7800"/>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39"/>
            <p:cNvSpPr/>
            <p:nvPr/>
          </p:nvSpPr>
          <p:spPr>
            <a:xfrm>
              <a:off x="3692825" y="971125"/>
              <a:ext cx="10450" cy="10450"/>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39"/>
            <p:cNvSpPr/>
            <p:nvPr/>
          </p:nvSpPr>
          <p:spPr>
            <a:xfrm>
              <a:off x="3678025" y="584675"/>
              <a:ext cx="11350" cy="10450"/>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39"/>
            <p:cNvSpPr/>
            <p:nvPr/>
          </p:nvSpPr>
          <p:spPr>
            <a:xfrm>
              <a:off x="3508725" y="484775"/>
              <a:ext cx="5225" cy="5225"/>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39"/>
            <p:cNvSpPr/>
            <p:nvPr/>
          </p:nvSpPr>
          <p:spPr>
            <a:xfrm>
              <a:off x="3587700" y="488250"/>
              <a:ext cx="7875" cy="8700"/>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39"/>
            <p:cNvSpPr/>
            <p:nvPr/>
          </p:nvSpPr>
          <p:spPr>
            <a:xfrm>
              <a:off x="2590675" y="721900"/>
              <a:ext cx="10450" cy="10450"/>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39"/>
            <p:cNvSpPr/>
            <p:nvPr/>
          </p:nvSpPr>
          <p:spPr>
            <a:xfrm>
              <a:off x="2643700" y="910325"/>
              <a:ext cx="7800" cy="7875"/>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39"/>
            <p:cNvSpPr/>
            <p:nvPr/>
          </p:nvSpPr>
          <p:spPr>
            <a:xfrm>
              <a:off x="2628050" y="473500"/>
              <a:ext cx="13025" cy="13925"/>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39"/>
            <p:cNvSpPr/>
            <p:nvPr/>
          </p:nvSpPr>
          <p:spPr>
            <a:xfrm>
              <a:off x="2711425" y="423125"/>
              <a:ext cx="11300" cy="10450"/>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39"/>
            <p:cNvSpPr/>
            <p:nvPr/>
          </p:nvSpPr>
          <p:spPr>
            <a:xfrm>
              <a:off x="2823450" y="422225"/>
              <a:ext cx="7875" cy="7875"/>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39"/>
            <p:cNvSpPr/>
            <p:nvPr/>
          </p:nvSpPr>
          <p:spPr>
            <a:xfrm>
              <a:off x="2628900" y="350175"/>
              <a:ext cx="24350" cy="23450"/>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39"/>
            <p:cNvSpPr/>
            <p:nvPr/>
          </p:nvSpPr>
          <p:spPr>
            <a:xfrm>
              <a:off x="2524675" y="617675"/>
              <a:ext cx="8700" cy="8725"/>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39"/>
            <p:cNvSpPr/>
            <p:nvPr/>
          </p:nvSpPr>
          <p:spPr>
            <a:xfrm>
              <a:off x="2675800" y="1010250"/>
              <a:ext cx="10450" cy="10425"/>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39"/>
            <p:cNvSpPr/>
            <p:nvPr/>
          </p:nvSpPr>
          <p:spPr>
            <a:xfrm>
              <a:off x="3659825" y="425700"/>
              <a:ext cx="15675" cy="1657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39"/>
            <p:cNvSpPr/>
            <p:nvPr/>
          </p:nvSpPr>
          <p:spPr>
            <a:xfrm>
              <a:off x="2648000" y="449175"/>
              <a:ext cx="31600" cy="26675"/>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39"/>
            <p:cNvSpPr/>
            <p:nvPr/>
          </p:nvSpPr>
          <p:spPr>
            <a:xfrm>
              <a:off x="3425350" y="388400"/>
              <a:ext cx="13000" cy="13025"/>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39"/>
            <p:cNvSpPr/>
            <p:nvPr/>
          </p:nvSpPr>
          <p:spPr>
            <a:xfrm>
              <a:off x="3446175" y="364000"/>
              <a:ext cx="30800" cy="26550"/>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39"/>
            <p:cNvSpPr/>
            <p:nvPr/>
          </p:nvSpPr>
          <p:spPr>
            <a:xfrm>
              <a:off x="3565125" y="564800"/>
              <a:ext cx="22600" cy="21175"/>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39"/>
            <p:cNvSpPr/>
            <p:nvPr/>
          </p:nvSpPr>
          <p:spPr>
            <a:xfrm>
              <a:off x="2581175" y="556825"/>
              <a:ext cx="23425" cy="20875"/>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39"/>
            <p:cNvSpPr/>
            <p:nvPr/>
          </p:nvSpPr>
          <p:spPr>
            <a:xfrm>
              <a:off x="2626325" y="995375"/>
              <a:ext cx="23450" cy="20950"/>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39"/>
            <p:cNvSpPr/>
            <p:nvPr/>
          </p:nvSpPr>
          <p:spPr>
            <a:xfrm>
              <a:off x="2681000" y="1163925"/>
              <a:ext cx="7875" cy="8700"/>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39"/>
            <p:cNvSpPr/>
            <p:nvPr/>
          </p:nvSpPr>
          <p:spPr>
            <a:xfrm>
              <a:off x="2713175" y="1264675"/>
              <a:ext cx="10450" cy="10450"/>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39"/>
            <p:cNvSpPr/>
            <p:nvPr/>
          </p:nvSpPr>
          <p:spPr>
            <a:xfrm>
              <a:off x="2663625" y="1249875"/>
              <a:ext cx="23525" cy="20875"/>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39"/>
            <p:cNvSpPr/>
            <p:nvPr/>
          </p:nvSpPr>
          <p:spPr>
            <a:xfrm>
              <a:off x="2814750" y="1231800"/>
              <a:ext cx="23500" cy="21175"/>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39"/>
            <p:cNvSpPr/>
            <p:nvPr/>
          </p:nvSpPr>
          <p:spPr>
            <a:xfrm>
              <a:off x="3113525" y="1375125"/>
              <a:ext cx="22600" cy="2155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39"/>
            <p:cNvSpPr/>
            <p:nvPr/>
          </p:nvSpPr>
          <p:spPr>
            <a:xfrm>
              <a:off x="3361900" y="880350"/>
              <a:ext cx="23500" cy="21325"/>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39"/>
            <p:cNvSpPr/>
            <p:nvPr/>
          </p:nvSpPr>
          <p:spPr>
            <a:xfrm>
              <a:off x="3550400" y="589850"/>
              <a:ext cx="13025" cy="11750"/>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39"/>
            <p:cNvSpPr/>
            <p:nvPr/>
          </p:nvSpPr>
          <p:spPr>
            <a:xfrm>
              <a:off x="2611525" y="679325"/>
              <a:ext cx="13100" cy="11750"/>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39"/>
            <p:cNvSpPr/>
            <p:nvPr/>
          </p:nvSpPr>
          <p:spPr>
            <a:xfrm>
              <a:off x="2570750" y="649975"/>
              <a:ext cx="13000" cy="1215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39"/>
            <p:cNvSpPr/>
            <p:nvPr/>
          </p:nvSpPr>
          <p:spPr>
            <a:xfrm>
              <a:off x="3485225" y="1249050"/>
              <a:ext cx="10450" cy="10425"/>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39"/>
            <p:cNvSpPr/>
            <p:nvPr/>
          </p:nvSpPr>
          <p:spPr>
            <a:xfrm>
              <a:off x="3353225" y="1236050"/>
              <a:ext cx="10450" cy="10450"/>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39"/>
            <p:cNvSpPr/>
            <p:nvPr/>
          </p:nvSpPr>
          <p:spPr>
            <a:xfrm>
              <a:off x="2971075" y="1280300"/>
              <a:ext cx="10450" cy="10450"/>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39"/>
            <p:cNvSpPr/>
            <p:nvPr/>
          </p:nvSpPr>
          <p:spPr>
            <a:xfrm>
              <a:off x="3506975" y="1206650"/>
              <a:ext cx="12175" cy="12200"/>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39"/>
            <p:cNvSpPr/>
            <p:nvPr/>
          </p:nvSpPr>
          <p:spPr>
            <a:xfrm>
              <a:off x="3465300" y="1177425"/>
              <a:ext cx="13000" cy="12125"/>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39"/>
            <p:cNvSpPr/>
            <p:nvPr/>
          </p:nvSpPr>
          <p:spPr>
            <a:xfrm>
              <a:off x="3586875" y="511650"/>
              <a:ext cx="13025" cy="11775"/>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39"/>
            <p:cNvSpPr/>
            <p:nvPr/>
          </p:nvSpPr>
          <p:spPr>
            <a:xfrm>
              <a:off x="2814750" y="337125"/>
              <a:ext cx="8725" cy="8700"/>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39"/>
            <p:cNvSpPr/>
            <p:nvPr/>
          </p:nvSpPr>
          <p:spPr>
            <a:xfrm>
              <a:off x="2886875" y="274600"/>
              <a:ext cx="16500" cy="1655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39"/>
            <p:cNvSpPr/>
            <p:nvPr/>
          </p:nvSpPr>
          <p:spPr>
            <a:xfrm>
              <a:off x="2814750" y="360550"/>
              <a:ext cx="13100" cy="11775"/>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39"/>
            <p:cNvSpPr/>
            <p:nvPr/>
          </p:nvSpPr>
          <p:spPr>
            <a:xfrm>
              <a:off x="3173475" y="406600"/>
              <a:ext cx="5225" cy="5225"/>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39"/>
            <p:cNvSpPr/>
            <p:nvPr/>
          </p:nvSpPr>
          <p:spPr>
            <a:xfrm>
              <a:off x="3332375" y="290225"/>
              <a:ext cx="5225" cy="5225"/>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39"/>
            <p:cNvSpPr/>
            <p:nvPr/>
          </p:nvSpPr>
          <p:spPr>
            <a:xfrm>
              <a:off x="3252475" y="410075"/>
              <a:ext cx="7875" cy="8700"/>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39"/>
            <p:cNvSpPr/>
            <p:nvPr/>
          </p:nvSpPr>
          <p:spPr>
            <a:xfrm>
              <a:off x="3174300" y="291125"/>
              <a:ext cx="8725" cy="7800"/>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39"/>
            <p:cNvSpPr/>
            <p:nvPr/>
          </p:nvSpPr>
          <p:spPr>
            <a:xfrm>
              <a:off x="3251650" y="433500"/>
              <a:ext cx="13000" cy="11775"/>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39"/>
            <p:cNvSpPr/>
            <p:nvPr/>
          </p:nvSpPr>
          <p:spPr>
            <a:xfrm>
              <a:off x="3001525" y="238075"/>
              <a:ext cx="13000" cy="11775"/>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39"/>
            <p:cNvSpPr/>
            <p:nvPr/>
          </p:nvSpPr>
          <p:spPr>
            <a:xfrm>
              <a:off x="3329800" y="871425"/>
              <a:ext cx="13025" cy="11975"/>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39"/>
            <p:cNvSpPr/>
            <p:nvPr/>
          </p:nvSpPr>
          <p:spPr>
            <a:xfrm>
              <a:off x="3656350" y="710775"/>
              <a:ext cx="13025" cy="1215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39"/>
            <p:cNvSpPr/>
            <p:nvPr/>
          </p:nvSpPr>
          <p:spPr>
            <a:xfrm>
              <a:off x="3354950" y="914000"/>
              <a:ext cx="12200" cy="1215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39"/>
            <p:cNvSpPr/>
            <p:nvPr/>
          </p:nvSpPr>
          <p:spPr>
            <a:xfrm>
              <a:off x="3649400" y="838225"/>
              <a:ext cx="13025" cy="11775"/>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12" name="Google Shape;3212;p39"/>
          <p:cNvGrpSpPr/>
          <p:nvPr/>
        </p:nvGrpSpPr>
        <p:grpSpPr>
          <a:xfrm>
            <a:off x="5853762" y="819123"/>
            <a:ext cx="19672" cy="7951"/>
            <a:chOff x="2641197" y="2434951"/>
            <a:chExt cx="6395" cy="2585"/>
          </a:xfrm>
        </p:grpSpPr>
        <p:sp>
          <p:nvSpPr>
            <p:cNvPr id="3213" name="Google Shape;3213;p39"/>
            <p:cNvSpPr/>
            <p:nvPr/>
          </p:nvSpPr>
          <p:spPr>
            <a:xfrm>
              <a:off x="2641197" y="2436293"/>
              <a:ext cx="2585" cy="1243"/>
            </a:xfrm>
            <a:custGeom>
              <a:avLst/>
              <a:gdLst/>
              <a:ahLst/>
              <a:cxnLst/>
              <a:rect l="l" t="t" r="r" b="b"/>
              <a:pathLst>
                <a:path w="156" h="75" extrusionOk="0">
                  <a:moveTo>
                    <a:pt x="75" y="1"/>
                  </a:moveTo>
                  <a:cubicBezTo>
                    <a:pt x="75" y="1"/>
                    <a:pt x="75" y="75"/>
                    <a:pt x="1" y="75"/>
                  </a:cubicBezTo>
                  <a:cubicBezTo>
                    <a:pt x="75" y="75"/>
                    <a:pt x="75" y="1"/>
                    <a:pt x="156" y="1"/>
                  </a:cubicBezTo>
                  <a:close/>
                </a:path>
              </a:pathLst>
            </a:custGeom>
            <a:solidFill>
              <a:srgbClr val="6FBC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39"/>
            <p:cNvSpPr/>
            <p:nvPr/>
          </p:nvSpPr>
          <p:spPr>
            <a:xfrm>
              <a:off x="2643765" y="2434951"/>
              <a:ext cx="3827" cy="1359"/>
            </a:xfrm>
            <a:custGeom>
              <a:avLst/>
              <a:gdLst/>
              <a:ahLst/>
              <a:cxnLst/>
              <a:rect l="l" t="t" r="r" b="b"/>
              <a:pathLst>
                <a:path w="231" h="82" extrusionOk="0">
                  <a:moveTo>
                    <a:pt x="230" y="1"/>
                  </a:moveTo>
                  <a:cubicBezTo>
                    <a:pt x="156" y="1"/>
                    <a:pt x="75" y="1"/>
                    <a:pt x="1" y="82"/>
                  </a:cubicBezTo>
                  <a:cubicBezTo>
                    <a:pt x="75" y="82"/>
                    <a:pt x="156" y="1"/>
                    <a:pt x="230" y="1"/>
                  </a:cubicBezTo>
                  <a:close/>
                </a:path>
              </a:pathLst>
            </a:custGeom>
            <a:solidFill>
              <a:srgbClr val="6FBC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218"/>
        <p:cNvGrpSpPr/>
        <p:nvPr/>
      </p:nvGrpSpPr>
      <p:grpSpPr>
        <a:xfrm>
          <a:off x="0" y="0"/>
          <a:ext cx="0" cy="0"/>
          <a:chOff x="0" y="0"/>
          <a:chExt cx="0" cy="0"/>
        </a:xfrm>
      </p:grpSpPr>
      <p:sp>
        <p:nvSpPr>
          <p:cNvPr id="3219" name="Google Shape;3219;p40"/>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2"/>
              </a:buClr>
              <a:buSzPts val="1100"/>
              <a:buFont typeface="Arial"/>
              <a:buNone/>
            </a:pPr>
            <a:r>
              <a:rPr lang="en"/>
              <a:t>Schedule</a:t>
            </a:r>
            <a:endParaRPr/>
          </a:p>
        </p:txBody>
      </p:sp>
      <p:sp>
        <p:nvSpPr>
          <p:cNvPr id="3220" name="Google Shape;3220;p40"/>
          <p:cNvSpPr txBox="1"/>
          <p:nvPr/>
        </p:nvSpPr>
        <p:spPr>
          <a:xfrm>
            <a:off x="1223700" y="2969550"/>
            <a:ext cx="1560600" cy="448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500">
                <a:solidFill>
                  <a:schemeClr val="dk1"/>
                </a:solidFill>
                <a:latin typeface="Manjari"/>
                <a:ea typeface="Manjari"/>
                <a:cs typeface="Manjari"/>
                <a:sym typeface="Manjari"/>
              </a:rPr>
              <a:t>Mercury is the smallest planet </a:t>
            </a:r>
            <a:endParaRPr sz="1500">
              <a:solidFill>
                <a:schemeClr val="dk1"/>
              </a:solidFill>
              <a:latin typeface="Manjari"/>
              <a:ea typeface="Manjari"/>
              <a:cs typeface="Manjari"/>
              <a:sym typeface="Manjari"/>
            </a:endParaRPr>
          </a:p>
        </p:txBody>
      </p:sp>
      <p:sp>
        <p:nvSpPr>
          <p:cNvPr id="3221" name="Google Shape;3221;p40"/>
          <p:cNvSpPr txBox="1"/>
          <p:nvPr/>
        </p:nvSpPr>
        <p:spPr>
          <a:xfrm>
            <a:off x="1245000" y="1850682"/>
            <a:ext cx="1518000" cy="282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dk1"/>
                </a:solidFill>
                <a:latin typeface="Montserrat Black"/>
                <a:ea typeface="Montserrat Black"/>
                <a:cs typeface="Montserrat Black"/>
                <a:sym typeface="Montserrat Black"/>
              </a:rPr>
              <a:t>Monday</a:t>
            </a:r>
            <a:endParaRPr sz="1600">
              <a:solidFill>
                <a:schemeClr val="lt2"/>
              </a:solidFill>
              <a:latin typeface="Montserrat Black"/>
              <a:ea typeface="Montserrat Black"/>
              <a:cs typeface="Montserrat Black"/>
              <a:sym typeface="Montserrat Black"/>
            </a:endParaRPr>
          </a:p>
        </p:txBody>
      </p:sp>
      <p:sp>
        <p:nvSpPr>
          <p:cNvPr id="3222" name="Google Shape;3222;p40"/>
          <p:cNvSpPr txBox="1"/>
          <p:nvPr/>
        </p:nvSpPr>
        <p:spPr>
          <a:xfrm>
            <a:off x="3791700" y="2969550"/>
            <a:ext cx="1560600" cy="448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500">
                <a:solidFill>
                  <a:schemeClr val="dk1"/>
                </a:solidFill>
                <a:latin typeface="Manjari"/>
                <a:ea typeface="Manjari"/>
                <a:cs typeface="Manjari"/>
                <a:sym typeface="Manjari"/>
              </a:rPr>
              <a:t>Venus has a beautiful name</a:t>
            </a:r>
            <a:endParaRPr sz="1500">
              <a:solidFill>
                <a:schemeClr val="dk1"/>
              </a:solidFill>
              <a:latin typeface="Manjari"/>
              <a:ea typeface="Manjari"/>
              <a:cs typeface="Manjari"/>
              <a:sym typeface="Manjari"/>
            </a:endParaRPr>
          </a:p>
        </p:txBody>
      </p:sp>
      <p:sp>
        <p:nvSpPr>
          <p:cNvPr id="3223" name="Google Shape;3223;p40"/>
          <p:cNvSpPr txBox="1"/>
          <p:nvPr/>
        </p:nvSpPr>
        <p:spPr>
          <a:xfrm>
            <a:off x="3813000" y="1850682"/>
            <a:ext cx="1518000" cy="282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dk1"/>
                </a:solidFill>
                <a:latin typeface="Montserrat Black"/>
                <a:ea typeface="Montserrat Black"/>
                <a:cs typeface="Montserrat Black"/>
                <a:sym typeface="Montserrat Black"/>
              </a:rPr>
              <a:t>Tuesday</a:t>
            </a:r>
            <a:endParaRPr sz="1600">
              <a:solidFill>
                <a:schemeClr val="lt2"/>
              </a:solidFill>
              <a:latin typeface="Montserrat Black"/>
              <a:ea typeface="Montserrat Black"/>
              <a:cs typeface="Montserrat Black"/>
              <a:sym typeface="Montserrat Black"/>
            </a:endParaRPr>
          </a:p>
        </p:txBody>
      </p:sp>
      <p:sp>
        <p:nvSpPr>
          <p:cNvPr id="3224" name="Google Shape;3224;p40"/>
          <p:cNvSpPr txBox="1"/>
          <p:nvPr/>
        </p:nvSpPr>
        <p:spPr>
          <a:xfrm>
            <a:off x="6359700" y="2969550"/>
            <a:ext cx="1560600" cy="448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500">
                <a:solidFill>
                  <a:schemeClr val="dk1"/>
                </a:solidFill>
                <a:latin typeface="Manjari"/>
                <a:ea typeface="Manjari"/>
                <a:cs typeface="Manjari"/>
                <a:sym typeface="Manjari"/>
              </a:rPr>
              <a:t>Saturn is the biggest planet</a:t>
            </a:r>
            <a:endParaRPr sz="1500">
              <a:solidFill>
                <a:schemeClr val="dk1"/>
              </a:solidFill>
              <a:latin typeface="Manjari"/>
              <a:ea typeface="Manjari"/>
              <a:cs typeface="Manjari"/>
              <a:sym typeface="Manjari"/>
            </a:endParaRPr>
          </a:p>
        </p:txBody>
      </p:sp>
      <p:sp>
        <p:nvSpPr>
          <p:cNvPr id="3225" name="Google Shape;3225;p40"/>
          <p:cNvSpPr txBox="1"/>
          <p:nvPr/>
        </p:nvSpPr>
        <p:spPr>
          <a:xfrm>
            <a:off x="6380850" y="1850675"/>
            <a:ext cx="1518300" cy="282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dk1"/>
                </a:solidFill>
                <a:latin typeface="Montserrat Black"/>
                <a:ea typeface="Montserrat Black"/>
                <a:cs typeface="Montserrat Black"/>
                <a:sym typeface="Montserrat Black"/>
              </a:rPr>
              <a:t>Wednesday</a:t>
            </a:r>
            <a:endParaRPr sz="1600">
              <a:solidFill>
                <a:schemeClr val="lt2"/>
              </a:solidFill>
              <a:latin typeface="Montserrat Black"/>
              <a:ea typeface="Montserrat Black"/>
              <a:cs typeface="Montserrat Black"/>
              <a:sym typeface="Montserrat Black"/>
            </a:endParaRPr>
          </a:p>
        </p:txBody>
      </p:sp>
      <p:sp>
        <p:nvSpPr>
          <p:cNvPr id="3226" name="Google Shape;3226;p40"/>
          <p:cNvSpPr/>
          <p:nvPr/>
        </p:nvSpPr>
        <p:spPr>
          <a:xfrm>
            <a:off x="0" y="2532150"/>
            <a:ext cx="9144000" cy="639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27" name="Google Shape;3227;p40"/>
          <p:cNvGrpSpPr/>
          <p:nvPr/>
        </p:nvGrpSpPr>
        <p:grpSpPr>
          <a:xfrm>
            <a:off x="1821150" y="2381250"/>
            <a:ext cx="365700" cy="365700"/>
            <a:chOff x="2078550" y="4124325"/>
            <a:chExt cx="365700" cy="365700"/>
          </a:xfrm>
        </p:grpSpPr>
        <p:sp>
          <p:nvSpPr>
            <p:cNvPr id="3228" name="Google Shape;3228;p40"/>
            <p:cNvSpPr/>
            <p:nvPr/>
          </p:nvSpPr>
          <p:spPr>
            <a:xfrm>
              <a:off x="2078550" y="4124325"/>
              <a:ext cx="365700" cy="3657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40"/>
            <p:cNvSpPr/>
            <p:nvPr/>
          </p:nvSpPr>
          <p:spPr>
            <a:xfrm>
              <a:off x="2169900" y="4215675"/>
              <a:ext cx="183000" cy="183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30" name="Google Shape;3230;p40"/>
          <p:cNvGrpSpPr/>
          <p:nvPr/>
        </p:nvGrpSpPr>
        <p:grpSpPr>
          <a:xfrm>
            <a:off x="4389150" y="2381250"/>
            <a:ext cx="365700" cy="365700"/>
            <a:chOff x="2078550" y="4124325"/>
            <a:chExt cx="365700" cy="365700"/>
          </a:xfrm>
        </p:grpSpPr>
        <p:sp>
          <p:nvSpPr>
            <p:cNvPr id="3231" name="Google Shape;3231;p40"/>
            <p:cNvSpPr/>
            <p:nvPr/>
          </p:nvSpPr>
          <p:spPr>
            <a:xfrm>
              <a:off x="2078550" y="4124325"/>
              <a:ext cx="365700" cy="3657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40"/>
            <p:cNvSpPr/>
            <p:nvPr/>
          </p:nvSpPr>
          <p:spPr>
            <a:xfrm>
              <a:off x="2169900" y="4215675"/>
              <a:ext cx="183000" cy="183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33" name="Google Shape;3233;p40"/>
          <p:cNvGrpSpPr/>
          <p:nvPr/>
        </p:nvGrpSpPr>
        <p:grpSpPr>
          <a:xfrm>
            <a:off x="6957150" y="2381250"/>
            <a:ext cx="365700" cy="365700"/>
            <a:chOff x="2078550" y="4124325"/>
            <a:chExt cx="365700" cy="365700"/>
          </a:xfrm>
        </p:grpSpPr>
        <p:sp>
          <p:nvSpPr>
            <p:cNvPr id="3234" name="Google Shape;3234;p40"/>
            <p:cNvSpPr/>
            <p:nvPr/>
          </p:nvSpPr>
          <p:spPr>
            <a:xfrm>
              <a:off x="2078550" y="4124325"/>
              <a:ext cx="365700" cy="3657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40"/>
            <p:cNvSpPr/>
            <p:nvPr/>
          </p:nvSpPr>
          <p:spPr>
            <a:xfrm>
              <a:off x="2169900" y="4215675"/>
              <a:ext cx="183000" cy="183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239"/>
        <p:cNvGrpSpPr/>
        <p:nvPr/>
      </p:nvGrpSpPr>
      <p:grpSpPr>
        <a:xfrm>
          <a:off x="0" y="0"/>
          <a:ext cx="0" cy="0"/>
          <a:chOff x="0" y="0"/>
          <a:chExt cx="0" cy="0"/>
        </a:xfrm>
      </p:grpSpPr>
      <p:sp>
        <p:nvSpPr>
          <p:cNvPr id="3240" name="Google Shape;3240;p41"/>
          <p:cNvSpPr/>
          <p:nvPr/>
        </p:nvSpPr>
        <p:spPr>
          <a:xfrm>
            <a:off x="5893000" y="1467288"/>
            <a:ext cx="1216200" cy="12162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solidFill>
                <a:schemeClr val="dk1"/>
              </a:solidFill>
              <a:latin typeface="Montserrat Black"/>
              <a:ea typeface="Montserrat Black"/>
              <a:cs typeface="Montserrat Black"/>
              <a:sym typeface="Montserrat Black"/>
            </a:endParaRPr>
          </a:p>
        </p:txBody>
      </p:sp>
      <p:sp>
        <p:nvSpPr>
          <p:cNvPr id="3241" name="Google Shape;3241;p41"/>
          <p:cNvSpPr/>
          <p:nvPr/>
        </p:nvSpPr>
        <p:spPr>
          <a:xfrm rot="5400000" flipH="1">
            <a:off x="5893000" y="1467288"/>
            <a:ext cx="1216200" cy="1216200"/>
          </a:xfrm>
          <a:prstGeom prst="blockArc">
            <a:avLst>
              <a:gd name="adj1" fmla="val 10800000"/>
              <a:gd name="adj2" fmla="val 21475524"/>
              <a:gd name="adj3" fmla="val 16242"/>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242" name="Google Shape;3242;p41"/>
          <p:cNvSpPr/>
          <p:nvPr/>
        </p:nvSpPr>
        <p:spPr>
          <a:xfrm>
            <a:off x="2037900" y="1467288"/>
            <a:ext cx="1216200" cy="12162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solidFill>
                <a:schemeClr val="dk1"/>
              </a:solidFill>
              <a:latin typeface="Montserrat Black"/>
              <a:ea typeface="Montserrat Black"/>
              <a:cs typeface="Montserrat Black"/>
              <a:sym typeface="Montserrat Black"/>
            </a:endParaRPr>
          </a:p>
        </p:txBody>
      </p:sp>
      <p:sp>
        <p:nvSpPr>
          <p:cNvPr id="3243" name="Google Shape;3243;p41"/>
          <p:cNvSpPr/>
          <p:nvPr/>
        </p:nvSpPr>
        <p:spPr>
          <a:xfrm rot="5400000" flipH="1">
            <a:off x="2037900" y="1467288"/>
            <a:ext cx="1216200" cy="1216200"/>
          </a:xfrm>
          <a:prstGeom prst="blockArc">
            <a:avLst>
              <a:gd name="adj1" fmla="val 15909184"/>
              <a:gd name="adj2" fmla="val 21475524"/>
              <a:gd name="adj3" fmla="val 16242"/>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244" name="Google Shape;3244;p41"/>
          <p:cNvSpPr txBox="1">
            <a:spLocks noGrp="1"/>
          </p:cNvSpPr>
          <p:nvPr>
            <p:ph type="subTitle" idx="1"/>
          </p:nvPr>
        </p:nvSpPr>
        <p:spPr>
          <a:xfrm>
            <a:off x="1448700" y="2891519"/>
            <a:ext cx="2394600" cy="170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Saturn</a:t>
            </a:r>
            <a:endParaRPr/>
          </a:p>
        </p:txBody>
      </p:sp>
      <p:sp>
        <p:nvSpPr>
          <p:cNvPr id="3245" name="Google Shape;3245;p41"/>
          <p:cNvSpPr txBox="1">
            <a:spLocks noGrp="1"/>
          </p:cNvSpPr>
          <p:nvPr>
            <p:ph type="subTitle" idx="2"/>
          </p:nvPr>
        </p:nvSpPr>
        <p:spPr>
          <a:xfrm>
            <a:off x="1503000" y="3210342"/>
            <a:ext cx="2286000" cy="66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Jupiter is a gas giant and the biggest planet in the Solar System</a:t>
            </a:r>
            <a:endParaRPr/>
          </a:p>
        </p:txBody>
      </p:sp>
      <p:sp>
        <p:nvSpPr>
          <p:cNvPr id="3246" name="Google Shape;3246;p41"/>
          <p:cNvSpPr txBox="1">
            <a:spLocks noGrp="1"/>
          </p:cNvSpPr>
          <p:nvPr>
            <p:ph type="subTitle" idx="3"/>
          </p:nvPr>
        </p:nvSpPr>
        <p:spPr>
          <a:xfrm>
            <a:off x="5303800" y="2887919"/>
            <a:ext cx="2394600" cy="173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Jupiter</a:t>
            </a:r>
            <a:endParaRPr/>
          </a:p>
        </p:txBody>
      </p:sp>
      <p:sp>
        <p:nvSpPr>
          <p:cNvPr id="3247" name="Google Shape;3247;p41"/>
          <p:cNvSpPr txBox="1">
            <a:spLocks noGrp="1"/>
          </p:cNvSpPr>
          <p:nvPr>
            <p:ph type="subTitle" idx="4"/>
          </p:nvPr>
        </p:nvSpPr>
        <p:spPr>
          <a:xfrm>
            <a:off x="5358100" y="3210342"/>
            <a:ext cx="2286000" cy="658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Venus has a beautiful name, but also very</a:t>
            </a:r>
            <a:endParaRPr/>
          </a:p>
          <a:p>
            <a:pPr marL="0" lvl="0" indent="0" algn="ctr" rtl="0">
              <a:spcBef>
                <a:spcPts val="0"/>
              </a:spcBef>
              <a:spcAft>
                <a:spcPts val="0"/>
              </a:spcAft>
              <a:buNone/>
            </a:pPr>
            <a:r>
              <a:rPr lang="en"/>
              <a:t>high temperatures</a:t>
            </a:r>
            <a:endParaRPr/>
          </a:p>
        </p:txBody>
      </p:sp>
      <p:sp>
        <p:nvSpPr>
          <p:cNvPr id="3248" name="Google Shape;3248;p41"/>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Results analysis</a:t>
            </a:r>
            <a:endParaRPr/>
          </a:p>
        </p:txBody>
      </p:sp>
      <p:sp>
        <p:nvSpPr>
          <p:cNvPr id="3249" name="Google Shape;3249;p41"/>
          <p:cNvSpPr txBox="1">
            <a:spLocks noGrp="1"/>
          </p:cNvSpPr>
          <p:nvPr>
            <p:ph type="title" idx="5"/>
          </p:nvPr>
        </p:nvSpPr>
        <p:spPr>
          <a:xfrm>
            <a:off x="6078400" y="1951788"/>
            <a:ext cx="845400" cy="24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30%</a:t>
            </a:r>
            <a:endParaRPr/>
          </a:p>
        </p:txBody>
      </p:sp>
      <p:sp>
        <p:nvSpPr>
          <p:cNvPr id="3250" name="Google Shape;3250;p41"/>
          <p:cNvSpPr txBox="1">
            <a:spLocks noGrp="1"/>
          </p:cNvSpPr>
          <p:nvPr>
            <p:ph type="title" idx="6"/>
          </p:nvPr>
        </p:nvSpPr>
        <p:spPr>
          <a:xfrm>
            <a:off x="2225400" y="1951788"/>
            <a:ext cx="841200" cy="24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15%</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110"/>
        <p:cNvGrpSpPr/>
        <p:nvPr/>
      </p:nvGrpSpPr>
      <p:grpSpPr>
        <a:xfrm>
          <a:off x="0" y="0"/>
          <a:ext cx="0" cy="0"/>
          <a:chOff x="0" y="0"/>
          <a:chExt cx="0" cy="0"/>
        </a:xfrm>
      </p:grpSpPr>
      <p:sp>
        <p:nvSpPr>
          <p:cNvPr id="3111" name="Google Shape;3111;p35"/>
          <p:cNvSpPr txBox="1">
            <a:spLocks noGrp="1"/>
          </p:cNvSpPr>
          <p:nvPr>
            <p:ph type="title" idx="15"/>
          </p:nvPr>
        </p:nvSpPr>
        <p:spPr>
          <a:xfrm>
            <a:off x="720000" y="541975"/>
            <a:ext cx="7704000" cy="277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			TOPICS</a:t>
            </a:r>
          </a:p>
        </p:txBody>
      </p:sp>
      <p:sp>
        <p:nvSpPr>
          <p:cNvPr id="3112" name="Google Shape;3112;p35"/>
          <p:cNvSpPr txBox="1">
            <a:spLocks noGrp="1"/>
          </p:cNvSpPr>
          <p:nvPr>
            <p:ph type="subTitle" idx="1"/>
          </p:nvPr>
        </p:nvSpPr>
        <p:spPr>
          <a:xfrm>
            <a:off x="1923800" y="1437814"/>
            <a:ext cx="2480100" cy="448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Sustainable Development Goals</a:t>
            </a:r>
          </a:p>
        </p:txBody>
      </p:sp>
      <p:sp>
        <p:nvSpPr>
          <p:cNvPr id="3114" name="Google Shape;3114;p35"/>
          <p:cNvSpPr txBox="1">
            <a:spLocks noGrp="1"/>
          </p:cNvSpPr>
          <p:nvPr>
            <p:ph type="title"/>
          </p:nvPr>
        </p:nvSpPr>
        <p:spPr>
          <a:xfrm>
            <a:off x="1923800" y="988525"/>
            <a:ext cx="774900" cy="448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u="sng" dirty="0"/>
              <a:t>01</a:t>
            </a:r>
          </a:p>
        </p:txBody>
      </p:sp>
      <p:sp>
        <p:nvSpPr>
          <p:cNvPr id="3115" name="Google Shape;3115;p35"/>
          <p:cNvSpPr txBox="1">
            <a:spLocks noGrp="1"/>
          </p:cNvSpPr>
          <p:nvPr>
            <p:ph type="subTitle" idx="3"/>
          </p:nvPr>
        </p:nvSpPr>
        <p:spPr>
          <a:xfrm>
            <a:off x="1923800" y="2934314"/>
            <a:ext cx="2480100" cy="448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Statement of The Problem</a:t>
            </a:r>
            <a:endParaRPr dirty="0"/>
          </a:p>
        </p:txBody>
      </p:sp>
      <p:sp>
        <p:nvSpPr>
          <p:cNvPr id="3117" name="Google Shape;3117;p35"/>
          <p:cNvSpPr txBox="1">
            <a:spLocks noGrp="1"/>
          </p:cNvSpPr>
          <p:nvPr>
            <p:ph type="title" idx="5"/>
          </p:nvPr>
        </p:nvSpPr>
        <p:spPr>
          <a:xfrm>
            <a:off x="1923800" y="2516703"/>
            <a:ext cx="774900" cy="448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u="sng" dirty="0"/>
              <a:t>03</a:t>
            </a:r>
            <a:endParaRPr u="sng" dirty="0"/>
          </a:p>
        </p:txBody>
      </p:sp>
      <p:sp>
        <p:nvSpPr>
          <p:cNvPr id="3118" name="Google Shape;3118;p35"/>
          <p:cNvSpPr txBox="1">
            <a:spLocks noGrp="1"/>
          </p:cNvSpPr>
          <p:nvPr>
            <p:ph type="subTitle" idx="6"/>
          </p:nvPr>
        </p:nvSpPr>
        <p:spPr>
          <a:xfrm>
            <a:off x="4740100" y="1425782"/>
            <a:ext cx="2480100" cy="448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Introduction</a:t>
            </a:r>
            <a:endParaRPr dirty="0"/>
          </a:p>
        </p:txBody>
      </p:sp>
      <p:sp>
        <p:nvSpPr>
          <p:cNvPr id="3120" name="Google Shape;3120;p35"/>
          <p:cNvSpPr txBox="1">
            <a:spLocks noGrp="1"/>
          </p:cNvSpPr>
          <p:nvPr>
            <p:ph type="title" idx="8"/>
          </p:nvPr>
        </p:nvSpPr>
        <p:spPr>
          <a:xfrm>
            <a:off x="4821226" y="988525"/>
            <a:ext cx="774900" cy="448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u="sng" dirty="0"/>
              <a:t>02</a:t>
            </a:r>
            <a:endParaRPr u="sng" dirty="0"/>
          </a:p>
        </p:txBody>
      </p:sp>
      <p:sp>
        <p:nvSpPr>
          <p:cNvPr id="3121" name="Google Shape;3121;p35"/>
          <p:cNvSpPr txBox="1">
            <a:spLocks noGrp="1"/>
          </p:cNvSpPr>
          <p:nvPr>
            <p:ph type="subTitle" idx="9"/>
          </p:nvPr>
        </p:nvSpPr>
        <p:spPr>
          <a:xfrm>
            <a:off x="4740100" y="2965503"/>
            <a:ext cx="2480100" cy="448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Objectives of the Study</a:t>
            </a:r>
            <a:endParaRPr dirty="0"/>
          </a:p>
        </p:txBody>
      </p:sp>
      <p:sp>
        <p:nvSpPr>
          <p:cNvPr id="3123" name="Google Shape;3123;p35"/>
          <p:cNvSpPr txBox="1">
            <a:spLocks noGrp="1"/>
          </p:cNvSpPr>
          <p:nvPr>
            <p:ph type="title" idx="14"/>
          </p:nvPr>
        </p:nvSpPr>
        <p:spPr>
          <a:xfrm>
            <a:off x="4740100" y="2586981"/>
            <a:ext cx="774900" cy="448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u="sng" dirty="0"/>
              <a:t>04</a:t>
            </a:r>
            <a:endParaRPr u="sng" dirty="0"/>
          </a:p>
        </p:txBody>
      </p:sp>
      <p:sp>
        <p:nvSpPr>
          <p:cNvPr id="3124" name="Google Shape;3124;p35"/>
          <p:cNvSpPr/>
          <p:nvPr/>
        </p:nvSpPr>
        <p:spPr>
          <a:xfrm>
            <a:off x="8860925" y="1544075"/>
            <a:ext cx="36575" cy="73125"/>
          </a:xfrm>
          <a:custGeom>
            <a:avLst/>
            <a:gdLst/>
            <a:ahLst/>
            <a:cxnLst/>
            <a:rect l="l" t="t" r="r" b="b"/>
            <a:pathLst>
              <a:path w="1463" h="2925" extrusionOk="0">
                <a:moveTo>
                  <a:pt x="1462" y="1"/>
                </a:moveTo>
                <a:cubicBezTo>
                  <a:pt x="1119" y="586"/>
                  <a:pt x="780" y="1217"/>
                  <a:pt x="437" y="1852"/>
                </a:cubicBezTo>
                <a:lnTo>
                  <a:pt x="437" y="1899"/>
                </a:lnTo>
                <a:cubicBezTo>
                  <a:pt x="293" y="2242"/>
                  <a:pt x="145" y="2581"/>
                  <a:pt x="1" y="2873"/>
                </a:cubicBezTo>
                <a:cubicBezTo>
                  <a:pt x="47" y="2873"/>
                  <a:pt x="98" y="2924"/>
                  <a:pt x="98" y="2924"/>
                </a:cubicBezTo>
                <a:cubicBezTo>
                  <a:pt x="535" y="1950"/>
                  <a:pt x="975" y="975"/>
                  <a:pt x="1462" y="1"/>
                </a:cubicBezTo>
                <a:close/>
              </a:path>
            </a:pathLst>
          </a:custGeom>
          <a:solidFill>
            <a:srgbClr val="00BE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extBox 1">
            <a:extLst>
              <a:ext uri="{FF2B5EF4-FFF2-40B4-BE49-F238E27FC236}">
                <a16:creationId xmlns:a16="http://schemas.microsoft.com/office/drawing/2014/main" id="{CE59D048-3729-AC98-EA4D-D0E2988B5A2B}"/>
              </a:ext>
            </a:extLst>
          </p:cNvPr>
          <p:cNvSpPr txBox="1"/>
          <p:nvPr/>
        </p:nvSpPr>
        <p:spPr>
          <a:xfrm>
            <a:off x="4082717" y="3426090"/>
            <a:ext cx="978565" cy="477054"/>
          </a:xfrm>
          <a:prstGeom prst="rect">
            <a:avLst/>
          </a:prstGeom>
          <a:noFill/>
        </p:spPr>
        <p:txBody>
          <a:bodyPr wrap="square" rtlCol="0">
            <a:spAutoFit/>
          </a:bodyPr>
          <a:lstStyle/>
          <a:p>
            <a:pPr algn="just"/>
            <a:r>
              <a:rPr lang="en-US" sz="2500" u="sng" dirty="0">
                <a:solidFill>
                  <a:schemeClr val="tx1"/>
                </a:solidFill>
                <a:latin typeface="Montserrat Black" panose="00000A00000000000000" pitchFamily="2" charset="0"/>
              </a:rPr>
              <a:t>05</a:t>
            </a:r>
          </a:p>
        </p:txBody>
      </p:sp>
      <p:sp>
        <p:nvSpPr>
          <p:cNvPr id="3" name="TextBox 2">
            <a:extLst>
              <a:ext uri="{FF2B5EF4-FFF2-40B4-BE49-F238E27FC236}">
                <a16:creationId xmlns:a16="http://schemas.microsoft.com/office/drawing/2014/main" id="{2CB29E7E-5664-C46F-8EE1-5A3F33027B01}"/>
              </a:ext>
            </a:extLst>
          </p:cNvPr>
          <p:cNvSpPr txBox="1"/>
          <p:nvPr/>
        </p:nvSpPr>
        <p:spPr>
          <a:xfrm>
            <a:off x="3337526" y="3957425"/>
            <a:ext cx="2468946" cy="338554"/>
          </a:xfrm>
          <a:prstGeom prst="rect">
            <a:avLst/>
          </a:prstGeom>
          <a:noFill/>
        </p:spPr>
        <p:txBody>
          <a:bodyPr wrap="none" rtlCol="0">
            <a:spAutoFit/>
          </a:bodyPr>
          <a:lstStyle/>
          <a:p>
            <a:r>
              <a:rPr lang="en-US" sz="1600" dirty="0">
                <a:solidFill>
                  <a:schemeClr val="tx1"/>
                </a:solidFill>
                <a:latin typeface="Montserrat Black" panose="00000A00000000000000" pitchFamily="2" charset="0"/>
              </a:rPr>
              <a:t>Sources of Datasets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254"/>
        <p:cNvGrpSpPr/>
        <p:nvPr/>
      </p:nvGrpSpPr>
      <p:grpSpPr>
        <a:xfrm>
          <a:off x="0" y="0"/>
          <a:ext cx="0" cy="0"/>
          <a:chOff x="0" y="0"/>
          <a:chExt cx="0" cy="0"/>
        </a:xfrm>
      </p:grpSpPr>
      <p:sp>
        <p:nvSpPr>
          <p:cNvPr id="3255" name="Google Shape;3255;p42"/>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Literature review</a:t>
            </a:r>
            <a:endParaRPr b="0">
              <a:latin typeface="Montserrat Black"/>
              <a:ea typeface="Montserrat Black"/>
              <a:cs typeface="Montserrat Black"/>
              <a:sym typeface="Montserrat Black"/>
            </a:endParaRPr>
          </a:p>
        </p:txBody>
      </p:sp>
      <p:sp>
        <p:nvSpPr>
          <p:cNvPr id="3256" name="Google Shape;3256;p42"/>
          <p:cNvSpPr txBox="1">
            <a:spLocks noGrp="1"/>
          </p:cNvSpPr>
          <p:nvPr>
            <p:ph type="subTitle" idx="1"/>
          </p:nvPr>
        </p:nvSpPr>
        <p:spPr>
          <a:xfrm>
            <a:off x="3689250" y="2870375"/>
            <a:ext cx="1765500" cy="448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a:t>
            </a:r>
            <a:endParaRPr/>
          </a:p>
        </p:txBody>
      </p:sp>
      <p:sp>
        <p:nvSpPr>
          <p:cNvPr id="3257" name="Google Shape;3257;p42"/>
          <p:cNvSpPr txBox="1">
            <a:spLocks noGrp="1"/>
          </p:cNvSpPr>
          <p:nvPr>
            <p:ph type="subTitle" idx="2"/>
          </p:nvPr>
        </p:nvSpPr>
        <p:spPr>
          <a:xfrm>
            <a:off x="3480300" y="3218169"/>
            <a:ext cx="2183400" cy="765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a:t>
            </a:r>
            <a:endParaRPr/>
          </a:p>
          <a:p>
            <a:pPr marL="0" lvl="0" indent="0" algn="ctr" rtl="0">
              <a:spcBef>
                <a:spcPts val="0"/>
              </a:spcBef>
              <a:spcAft>
                <a:spcPts val="0"/>
              </a:spcAft>
              <a:buNone/>
            </a:pPr>
            <a:r>
              <a:rPr lang="en"/>
              <a:t>name and is the</a:t>
            </a:r>
            <a:endParaRPr/>
          </a:p>
          <a:p>
            <a:pPr marL="0" lvl="0" indent="0" algn="ctr" rtl="0">
              <a:spcBef>
                <a:spcPts val="0"/>
              </a:spcBef>
              <a:spcAft>
                <a:spcPts val="0"/>
              </a:spcAft>
              <a:buNone/>
            </a:pPr>
            <a:r>
              <a:rPr lang="en"/>
              <a:t>second planet </a:t>
            </a:r>
            <a:endParaRPr/>
          </a:p>
        </p:txBody>
      </p:sp>
      <p:sp>
        <p:nvSpPr>
          <p:cNvPr id="3258" name="Google Shape;3258;p42"/>
          <p:cNvSpPr txBox="1">
            <a:spLocks noGrp="1"/>
          </p:cNvSpPr>
          <p:nvPr>
            <p:ph type="subTitle" idx="3"/>
          </p:nvPr>
        </p:nvSpPr>
        <p:spPr>
          <a:xfrm>
            <a:off x="6266775" y="2870375"/>
            <a:ext cx="1765500" cy="448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a:t>
            </a:r>
            <a:endParaRPr/>
          </a:p>
        </p:txBody>
      </p:sp>
      <p:sp>
        <p:nvSpPr>
          <p:cNvPr id="3259" name="Google Shape;3259;p42"/>
          <p:cNvSpPr txBox="1">
            <a:spLocks noGrp="1"/>
          </p:cNvSpPr>
          <p:nvPr>
            <p:ph type="subTitle" idx="4"/>
          </p:nvPr>
        </p:nvSpPr>
        <p:spPr>
          <a:xfrm>
            <a:off x="6057825" y="3218169"/>
            <a:ext cx="2183400" cy="765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 red, Mars is a cold place full of iron oxide dust</a:t>
            </a:r>
            <a:endParaRPr/>
          </a:p>
          <a:p>
            <a:pPr marL="0" lvl="0" indent="0" algn="ctr" rtl="0">
              <a:spcBef>
                <a:spcPts val="0"/>
              </a:spcBef>
              <a:spcAft>
                <a:spcPts val="0"/>
              </a:spcAft>
              <a:buNone/>
            </a:pPr>
            <a:endParaRPr/>
          </a:p>
        </p:txBody>
      </p:sp>
      <p:sp>
        <p:nvSpPr>
          <p:cNvPr id="3260" name="Google Shape;3260;p42"/>
          <p:cNvSpPr txBox="1">
            <a:spLocks noGrp="1"/>
          </p:cNvSpPr>
          <p:nvPr>
            <p:ph type="subTitle" idx="5"/>
          </p:nvPr>
        </p:nvSpPr>
        <p:spPr>
          <a:xfrm>
            <a:off x="1111725" y="2870375"/>
            <a:ext cx="1765500" cy="448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a:t>
            </a:r>
            <a:endParaRPr/>
          </a:p>
        </p:txBody>
      </p:sp>
      <p:sp>
        <p:nvSpPr>
          <p:cNvPr id="3261" name="Google Shape;3261;p42"/>
          <p:cNvSpPr txBox="1">
            <a:spLocks noGrp="1"/>
          </p:cNvSpPr>
          <p:nvPr>
            <p:ph type="subTitle" idx="6"/>
          </p:nvPr>
        </p:nvSpPr>
        <p:spPr>
          <a:xfrm>
            <a:off x="902775" y="3218169"/>
            <a:ext cx="2183400" cy="765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a:t>
            </a:r>
            <a:endParaRPr/>
          </a:p>
          <a:p>
            <a:pPr marL="0" lvl="0" indent="0" algn="ctr" rtl="0">
              <a:spcBef>
                <a:spcPts val="0"/>
              </a:spcBef>
              <a:spcAft>
                <a:spcPts val="0"/>
              </a:spcAft>
              <a:buNone/>
            </a:pPr>
            <a:r>
              <a:rPr lang="en"/>
              <a:t>planet to the Sun and the smallest one</a:t>
            </a:r>
            <a:endParaRPr/>
          </a:p>
        </p:txBody>
      </p:sp>
      <p:sp>
        <p:nvSpPr>
          <p:cNvPr id="3262" name="Google Shape;3262;p42"/>
          <p:cNvSpPr/>
          <p:nvPr/>
        </p:nvSpPr>
        <p:spPr>
          <a:xfrm>
            <a:off x="1384875" y="1596575"/>
            <a:ext cx="1219200" cy="12192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42"/>
          <p:cNvSpPr/>
          <p:nvPr/>
        </p:nvSpPr>
        <p:spPr>
          <a:xfrm>
            <a:off x="3962400" y="1596575"/>
            <a:ext cx="1219200" cy="12192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42"/>
          <p:cNvSpPr/>
          <p:nvPr/>
        </p:nvSpPr>
        <p:spPr>
          <a:xfrm>
            <a:off x="6539925" y="1596575"/>
            <a:ext cx="1219200" cy="12192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65" name="Google Shape;3265;p42"/>
          <p:cNvGrpSpPr/>
          <p:nvPr/>
        </p:nvGrpSpPr>
        <p:grpSpPr>
          <a:xfrm>
            <a:off x="4332398" y="1795463"/>
            <a:ext cx="479205" cy="821415"/>
            <a:chOff x="8929325" y="2755788"/>
            <a:chExt cx="909825" cy="1559550"/>
          </a:xfrm>
        </p:grpSpPr>
        <p:sp>
          <p:nvSpPr>
            <p:cNvPr id="3266" name="Google Shape;3266;p42"/>
            <p:cNvSpPr/>
            <p:nvPr/>
          </p:nvSpPr>
          <p:spPr>
            <a:xfrm>
              <a:off x="9324325" y="3281613"/>
              <a:ext cx="121150" cy="1033725"/>
            </a:xfrm>
            <a:custGeom>
              <a:avLst/>
              <a:gdLst/>
              <a:ahLst/>
              <a:cxnLst/>
              <a:rect l="l" t="t" r="r" b="b"/>
              <a:pathLst>
                <a:path w="4846" h="41349" extrusionOk="0">
                  <a:moveTo>
                    <a:pt x="2423" y="0"/>
                  </a:moveTo>
                  <a:cubicBezTo>
                    <a:pt x="1762" y="0"/>
                    <a:pt x="1542" y="494"/>
                    <a:pt x="1542" y="1154"/>
                  </a:cubicBezTo>
                  <a:lnTo>
                    <a:pt x="0" y="41348"/>
                  </a:lnTo>
                  <a:lnTo>
                    <a:pt x="4845" y="41348"/>
                  </a:lnTo>
                  <a:lnTo>
                    <a:pt x="3304" y="1154"/>
                  </a:lnTo>
                  <a:cubicBezTo>
                    <a:pt x="3304" y="494"/>
                    <a:pt x="3083" y="0"/>
                    <a:pt x="242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42"/>
            <p:cNvSpPr/>
            <p:nvPr/>
          </p:nvSpPr>
          <p:spPr>
            <a:xfrm>
              <a:off x="9335325" y="2755788"/>
              <a:ext cx="99125" cy="490050"/>
            </a:xfrm>
            <a:custGeom>
              <a:avLst/>
              <a:gdLst/>
              <a:ahLst/>
              <a:cxnLst/>
              <a:rect l="l" t="t" r="r" b="b"/>
              <a:pathLst>
                <a:path w="3965" h="19602" extrusionOk="0">
                  <a:moveTo>
                    <a:pt x="1983" y="0"/>
                  </a:moveTo>
                  <a:cubicBezTo>
                    <a:pt x="1983" y="0"/>
                    <a:pt x="1" y="4405"/>
                    <a:pt x="1" y="9801"/>
                  </a:cubicBezTo>
                  <a:cubicBezTo>
                    <a:pt x="1" y="15250"/>
                    <a:pt x="1983" y="19602"/>
                    <a:pt x="1983" y="19602"/>
                  </a:cubicBezTo>
                  <a:cubicBezTo>
                    <a:pt x="1983" y="19602"/>
                    <a:pt x="3965" y="15250"/>
                    <a:pt x="3965" y="9801"/>
                  </a:cubicBezTo>
                  <a:cubicBezTo>
                    <a:pt x="3965" y="4405"/>
                    <a:pt x="1983" y="0"/>
                    <a:pt x="19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42"/>
            <p:cNvSpPr/>
            <p:nvPr/>
          </p:nvSpPr>
          <p:spPr>
            <a:xfrm>
              <a:off x="9373875" y="2802588"/>
              <a:ext cx="22050" cy="396450"/>
            </a:xfrm>
            <a:custGeom>
              <a:avLst/>
              <a:gdLst/>
              <a:ahLst/>
              <a:cxnLst/>
              <a:rect l="l" t="t" r="r" b="b"/>
              <a:pathLst>
                <a:path w="882" h="15858" extrusionOk="0">
                  <a:moveTo>
                    <a:pt x="441" y="0"/>
                  </a:moveTo>
                  <a:cubicBezTo>
                    <a:pt x="441" y="0"/>
                    <a:pt x="0" y="3577"/>
                    <a:pt x="0" y="7929"/>
                  </a:cubicBezTo>
                  <a:cubicBezTo>
                    <a:pt x="0" y="12334"/>
                    <a:pt x="441" y="15858"/>
                    <a:pt x="441" y="15858"/>
                  </a:cubicBezTo>
                  <a:cubicBezTo>
                    <a:pt x="441" y="15858"/>
                    <a:pt x="881" y="12334"/>
                    <a:pt x="881" y="7929"/>
                  </a:cubicBezTo>
                  <a:cubicBezTo>
                    <a:pt x="881" y="3577"/>
                    <a:pt x="441" y="0"/>
                    <a:pt x="44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42"/>
            <p:cNvSpPr/>
            <p:nvPr/>
          </p:nvSpPr>
          <p:spPr>
            <a:xfrm>
              <a:off x="8929325" y="3298113"/>
              <a:ext cx="425300" cy="245050"/>
            </a:xfrm>
            <a:custGeom>
              <a:avLst/>
              <a:gdLst/>
              <a:ahLst/>
              <a:cxnLst/>
              <a:rect l="l" t="t" r="r" b="b"/>
              <a:pathLst>
                <a:path w="17012" h="9802" extrusionOk="0">
                  <a:moveTo>
                    <a:pt x="17011" y="1"/>
                  </a:moveTo>
                  <a:cubicBezTo>
                    <a:pt x="17011" y="1"/>
                    <a:pt x="12223" y="494"/>
                    <a:pt x="7541" y="3194"/>
                  </a:cubicBezTo>
                  <a:cubicBezTo>
                    <a:pt x="2806" y="5890"/>
                    <a:pt x="0" y="9802"/>
                    <a:pt x="0" y="9802"/>
                  </a:cubicBezTo>
                  <a:cubicBezTo>
                    <a:pt x="0" y="9802"/>
                    <a:pt x="4845" y="9361"/>
                    <a:pt x="9523" y="6661"/>
                  </a:cubicBezTo>
                  <a:cubicBezTo>
                    <a:pt x="14205" y="3965"/>
                    <a:pt x="17011" y="1"/>
                    <a:pt x="170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42"/>
            <p:cNvSpPr/>
            <p:nvPr/>
          </p:nvSpPr>
          <p:spPr>
            <a:xfrm>
              <a:off x="8970600" y="3321463"/>
              <a:ext cx="342725" cy="198250"/>
            </a:xfrm>
            <a:custGeom>
              <a:avLst/>
              <a:gdLst/>
              <a:ahLst/>
              <a:cxnLst/>
              <a:rect l="l" t="t" r="r" b="b"/>
              <a:pathLst>
                <a:path w="13709" h="7930" extrusionOk="0">
                  <a:moveTo>
                    <a:pt x="13709" y="1"/>
                  </a:moveTo>
                  <a:cubicBezTo>
                    <a:pt x="13708" y="1"/>
                    <a:pt x="10405" y="1380"/>
                    <a:pt x="6661" y="3582"/>
                  </a:cubicBezTo>
                  <a:cubicBezTo>
                    <a:pt x="2864" y="5784"/>
                    <a:pt x="1" y="7929"/>
                    <a:pt x="1" y="7929"/>
                  </a:cubicBezTo>
                  <a:cubicBezTo>
                    <a:pt x="1" y="7929"/>
                    <a:pt x="3304" y="6555"/>
                    <a:pt x="7101" y="4406"/>
                  </a:cubicBezTo>
                  <a:cubicBezTo>
                    <a:pt x="10903" y="2203"/>
                    <a:pt x="13708" y="1"/>
                    <a:pt x="137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42"/>
            <p:cNvSpPr/>
            <p:nvPr/>
          </p:nvSpPr>
          <p:spPr>
            <a:xfrm>
              <a:off x="9415175" y="3298113"/>
              <a:ext cx="423975" cy="245050"/>
            </a:xfrm>
            <a:custGeom>
              <a:avLst/>
              <a:gdLst/>
              <a:ahLst/>
              <a:cxnLst/>
              <a:rect l="l" t="t" r="r" b="b"/>
              <a:pathLst>
                <a:path w="16959" h="9802" extrusionOk="0">
                  <a:moveTo>
                    <a:pt x="0" y="1"/>
                  </a:moveTo>
                  <a:cubicBezTo>
                    <a:pt x="0" y="1"/>
                    <a:pt x="2810" y="3965"/>
                    <a:pt x="7488" y="6661"/>
                  </a:cubicBezTo>
                  <a:cubicBezTo>
                    <a:pt x="12170" y="9361"/>
                    <a:pt x="16958" y="9802"/>
                    <a:pt x="16958" y="9802"/>
                  </a:cubicBezTo>
                  <a:cubicBezTo>
                    <a:pt x="16958" y="9802"/>
                    <a:pt x="14153" y="5890"/>
                    <a:pt x="9470" y="3194"/>
                  </a:cubicBezTo>
                  <a:cubicBezTo>
                    <a:pt x="4793" y="494"/>
                    <a:pt x="0" y="1"/>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42"/>
            <p:cNvSpPr/>
            <p:nvPr/>
          </p:nvSpPr>
          <p:spPr>
            <a:xfrm>
              <a:off x="9456450" y="3321463"/>
              <a:ext cx="342825" cy="198250"/>
            </a:xfrm>
            <a:custGeom>
              <a:avLst/>
              <a:gdLst/>
              <a:ahLst/>
              <a:cxnLst/>
              <a:rect l="l" t="t" r="r" b="b"/>
              <a:pathLst>
                <a:path w="13713" h="7930" extrusionOk="0">
                  <a:moveTo>
                    <a:pt x="1" y="1"/>
                  </a:moveTo>
                  <a:cubicBezTo>
                    <a:pt x="1" y="1"/>
                    <a:pt x="2811" y="2203"/>
                    <a:pt x="6608" y="4406"/>
                  </a:cubicBezTo>
                  <a:cubicBezTo>
                    <a:pt x="10409" y="6555"/>
                    <a:pt x="13713" y="7929"/>
                    <a:pt x="13713" y="7929"/>
                  </a:cubicBezTo>
                  <a:cubicBezTo>
                    <a:pt x="13713" y="7929"/>
                    <a:pt x="10850" y="5784"/>
                    <a:pt x="7049" y="3582"/>
                  </a:cubicBezTo>
                  <a:cubicBezTo>
                    <a:pt x="3252" y="1380"/>
                    <a:pt x="1"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42"/>
            <p:cNvSpPr/>
            <p:nvPr/>
          </p:nvSpPr>
          <p:spPr>
            <a:xfrm>
              <a:off x="9335325" y="3230613"/>
              <a:ext cx="99125" cy="100575"/>
            </a:xfrm>
            <a:custGeom>
              <a:avLst/>
              <a:gdLst/>
              <a:ahLst/>
              <a:cxnLst/>
              <a:rect l="l" t="t" r="r" b="b"/>
              <a:pathLst>
                <a:path w="3965" h="4023" extrusionOk="0">
                  <a:moveTo>
                    <a:pt x="1983" y="1"/>
                  </a:moveTo>
                  <a:cubicBezTo>
                    <a:pt x="882" y="1"/>
                    <a:pt x="1" y="939"/>
                    <a:pt x="1" y="2040"/>
                  </a:cubicBezTo>
                  <a:cubicBezTo>
                    <a:pt x="1" y="3141"/>
                    <a:pt x="882" y="4022"/>
                    <a:pt x="1983" y="4022"/>
                  </a:cubicBezTo>
                  <a:cubicBezTo>
                    <a:pt x="3084" y="4022"/>
                    <a:pt x="3965" y="3141"/>
                    <a:pt x="3965" y="2040"/>
                  </a:cubicBezTo>
                  <a:cubicBezTo>
                    <a:pt x="3965" y="939"/>
                    <a:pt x="3084" y="1"/>
                    <a:pt x="198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42"/>
            <p:cNvSpPr/>
            <p:nvPr/>
          </p:nvSpPr>
          <p:spPr>
            <a:xfrm>
              <a:off x="9360100" y="3255388"/>
              <a:ext cx="49575" cy="51025"/>
            </a:xfrm>
            <a:custGeom>
              <a:avLst/>
              <a:gdLst/>
              <a:ahLst/>
              <a:cxnLst/>
              <a:rect l="l" t="t" r="r" b="b"/>
              <a:pathLst>
                <a:path w="1983" h="2041" extrusionOk="0">
                  <a:moveTo>
                    <a:pt x="992" y="1"/>
                  </a:moveTo>
                  <a:cubicBezTo>
                    <a:pt x="441" y="1"/>
                    <a:pt x="1" y="499"/>
                    <a:pt x="1" y="1049"/>
                  </a:cubicBezTo>
                  <a:cubicBezTo>
                    <a:pt x="1" y="1600"/>
                    <a:pt x="441" y="2040"/>
                    <a:pt x="992" y="2040"/>
                  </a:cubicBezTo>
                  <a:cubicBezTo>
                    <a:pt x="1542" y="2040"/>
                    <a:pt x="1983" y="1600"/>
                    <a:pt x="1983" y="1049"/>
                  </a:cubicBezTo>
                  <a:cubicBezTo>
                    <a:pt x="1983" y="499"/>
                    <a:pt x="1542" y="1"/>
                    <a:pt x="99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75" name="Google Shape;3275;p42"/>
          <p:cNvGrpSpPr/>
          <p:nvPr/>
        </p:nvGrpSpPr>
        <p:grpSpPr>
          <a:xfrm>
            <a:off x="1689259" y="1909336"/>
            <a:ext cx="610441" cy="593679"/>
            <a:chOff x="3961600" y="272300"/>
            <a:chExt cx="992425" cy="965175"/>
          </a:xfrm>
        </p:grpSpPr>
        <p:sp>
          <p:nvSpPr>
            <p:cNvPr id="3276" name="Google Shape;3276;p42"/>
            <p:cNvSpPr/>
            <p:nvPr/>
          </p:nvSpPr>
          <p:spPr>
            <a:xfrm>
              <a:off x="4111600" y="272300"/>
              <a:ext cx="671750" cy="381550"/>
            </a:xfrm>
            <a:custGeom>
              <a:avLst/>
              <a:gdLst/>
              <a:ahLst/>
              <a:cxnLst/>
              <a:rect l="l" t="t" r="r" b="b"/>
              <a:pathLst>
                <a:path w="26870" h="15262" extrusionOk="0">
                  <a:moveTo>
                    <a:pt x="13996" y="0"/>
                  </a:moveTo>
                  <a:cubicBezTo>
                    <a:pt x="9955" y="0"/>
                    <a:pt x="6141" y="1674"/>
                    <a:pt x="4295" y="4196"/>
                  </a:cubicBezTo>
                  <a:cubicBezTo>
                    <a:pt x="2040" y="7222"/>
                    <a:pt x="0" y="11297"/>
                    <a:pt x="0" y="11297"/>
                  </a:cubicBezTo>
                  <a:cubicBezTo>
                    <a:pt x="1322" y="12015"/>
                    <a:pt x="7709" y="15261"/>
                    <a:pt x="7709" y="15261"/>
                  </a:cubicBezTo>
                  <a:cubicBezTo>
                    <a:pt x="9263" y="12930"/>
                    <a:pt x="11585" y="7225"/>
                    <a:pt x="13883" y="7225"/>
                  </a:cubicBezTo>
                  <a:cubicBezTo>
                    <a:pt x="14841" y="7225"/>
                    <a:pt x="15794" y="8217"/>
                    <a:pt x="16686" y="10856"/>
                  </a:cubicBezTo>
                  <a:cubicBezTo>
                    <a:pt x="15968" y="11244"/>
                    <a:pt x="15034" y="11905"/>
                    <a:pt x="14316" y="12288"/>
                  </a:cubicBezTo>
                  <a:cubicBezTo>
                    <a:pt x="15584" y="12508"/>
                    <a:pt x="23293" y="13059"/>
                    <a:pt x="23293" y="13059"/>
                  </a:cubicBezTo>
                  <a:cubicBezTo>
                    <a:pt x="23293" y="13059"/>
                    <a:pt x="26209" y="7059"/>
                    <a:pt x="26869" y="5077"/>
                  </a:cubicBezTo>
                  <a:lnTo>
                    <a:pt x="26869" y="5077"/>
                  </a:lnTo>
                  <a:lnTo>
                    <a:pt x="24227" y="6562"/>
                  </a:lnTo>
                  <a:cubicBezTo>
                    <a:pt x="23954" y="6121"/>
                    <a:pt x="22412" y="2707"/>
                    <a:pt x="20593" y="1664"/>
                  </a:cubicBezTo>
                  <a:cubicBezTo>
                    <a:pt x="18519" y="509"/>
                    <a:pt x="16223" y="0"/>
                    <a:pt x="139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42"/>
            <p:cNvSpPr/>
            <p:nvPr/>
          </p:nvSpPr>
          <p:spPr>
            <a:xfrm>
              <a:off x="4469475" y="586425"/>
              <a:ext cx="484550" cy="651050"/>
            </a:xfrm>
            <a:custGeom>
              <a:avLst/>
              <a:gdLst/>
              <a:ahLst/>
              <a:cxnLst/>
              <a:rect l="l" t="t" r="r" b="b"/>
              <a:pathLst>
                <a:path w="19382" h="26042" extrusionOk="0">
                  <a:moveTo>
                    <a:pt x="13823" y="0"/>
                  </a:moveTo>
                  <a:cubicBezTo>
                    <a:pt x="12554" y="714"/>
                    <a:pt x="6388" y="4405"/>
                    <a:pt x="6388" y="4405"/>
                  </a:cubicBezTo>
                  <a:cubicBezTo>
                    <a:pt x="7855" y="7633"/>
                    <a:pt x="13191" y="14727"/>
                    <a:pt x="7880" y="14727"/>
                  </a:cubicBezTo>
                  <a:cubicBezTo>
                    <a:pt x="7213" y="14727"/>
                    <a:pt x="6377" y="14615"/>
                    <a:pt x="5344" y="14369"/>
                  </a:cubicBezTo>
                  <a:cubicBezTo>
                    <a:pt x="5397" y="13545"/>
                    <a:pt x="5344" y="12387"/>
                    <a:pt x="5397" y="11563"/>
                  </a:cubicBezTo>
                  <a:lnTo>
                    <a:pt x="5397" y="11563"/>
                  </a:lnTo>
                  <a:cubicBezTo>
                    <a:pt x="4516" y="12554"/>
                    <a:pt x="1" y="18774"/>
                    <a:pt x="1" y="18774"/>
                  </a:cubicBezTo>
                  <a:cubicBezTo>
                    <a:pt x="1" y="18774"/>
                    <a:pt x="3582" y="24447"/>
                    <a:pt x="4846" y="26042"/>
                  </a:cubicBezTo>
                  <a:lnTo>
                    <a:pt x="5013" y="23016"/>
                  </a:lnTo>
                  <a:cubicBezTo>
                    <a:pt x="5260" y="23016"/>
                    <a:pt x="6315" y="23138"/>
                    <a:pt x="7536" y="23138"/>
                  </a:cubicBezTo>
                  <a:cubicBezTo>
                    <a:pt x="8763" y="23138"/>
                    <a:pt x="10158" y="23014"/>
                    <a:pt x="11070" y="22518"/>
                  </a:cubicBezTo>
                  <a:cubicBezTo>
                    <a:pt x="16959" y="19324"/>
                    <a:pt x="19382" y="11893"/>
                    <a:pt x="17567" y="7321"/>
                  </a:cubicBezTo>
                  <a:cubicBezTo>
                    <a:pt x="16188" y="3855"/>
                    <a:pt x="13823" y="0"/>
                    <a:pt x="138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42"/>
            <p:cNvSpPr/>
            <p:nvPr/>
          </p:nvSpPr>
          <p:spPr>
            <a:xfrm>
              <a:off x="3961600" y="642800"/>
              <a:ext cx="457025" cy="542375"/>
            </a:xfrm>
            <a:custGeom>
              <a:avLst/>
              <a:gdLst/>
              <a:ahLst/>
              <a:cxnLst/>
              <a:rect l="l" t="t" r="r" b="b"/>
              <a:pathLst>
                <a:path w="18281" h="21695" extrusionOk="0">
                  <a:moveTo>
                    <a:pt x="9471" y="1"/>
                  </a:moveTo>
                  <a:cubicBezTo>
                    <a:pt x="9471" y="1"/>
                    <a:pt x="2754" y="1"/>
                    <a:pt x="714" y="278"/>
                  </a:cubicBezTo>
                  <a:lnTo>
                    <a:pt x="3194" y="1983"/>
                  </a:lnTo>
                  <a:cubicBezTo>
                    <a:pt x="2917" y="2423"/>
                    <a:pt x="494" y="5344"/>
                    <a:pt x="384" y="7379"/>
                  </a:cubicBezTo>
                  <a:cubicBezTo>
                    <a:pt x="1" y="14096"/>
                    <a:pt x="5009" y="20100"/>
                    <a:pt x="9854" y="20981"/>
                  </a:cubicBezTo>
                  <a:cubicBezTo>
                    <a:pt x="13488" y="21642"/>
                    <a:pt x="18061" y="21694"/>
                    <a:pt x="18061" y="21694"/>
                  </a:cubicBezTo>
                  <a:cubicBezTo>
                    <a:pt x="18113" y="20210"/>
                    <a:pt x="18281" y="12995"/>
                    <a:pt x="18281" y="12995"/>
                  </a:cubicBezTo>
                  <a:cubicBezTo>
                    <a:pt x="14316" y="12502"/>
                    <a:pt x="3578" y="13545"/>
                    <a:pt x="10352" y="6885"/>
                  </a:cubicBezTo>
                  <a:lnTo>
                    <a:pt x="10352" y="6885"/>
                  </a:lnTo>
                  <a:cubicBezTo>
                    <a:pt x="11013" y="7326"/>
                    <a:pt x="12004" y="7929"/>
                    <a:pt x="12718" y="8370"/>
                  </a:cubicBezTo>
                  <a:cubicBezTo>
                    <a:pt x="12334" y="7158"/>
                    <a:pt x="9471" y="1"/>
                    <a:pt x="94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79" name="Google Shape;3279;p42"/>
          <p:cNvSpPr/>
          <p:nvPr/>
        </p:nvSpPr>
        <p:spPr>
          <a:xfrm>
            <a:off x="6948175" y="1856675"/>
            <a:ext cx="402708" cy="419862"/>
          </a:xfrm>
          <a:custGeom>
            <a:avLst/>
            <a:gdLst/>
            <a:ahLst/>
            <a:cxnLst/>
            <a:rect l="l" t="t" r="r" b="b"/>
            <a:pathLst>
              <a:path w="27091" h="28245" extrusionOk="0">
                <a:moveTo>
                  <a:pt x="13545" y="0"/>
                </a:moveTo>
                <a:cubicBezTo>
                  <a:pt x="6057" y="0"/>
                  <a:pt x="1" y="6330"/>
                  <a:pt x="1" y="14096"/>
                </a:cubicBezTo>
                <a:cubicBezTo>
                  <a:pt x="1" y="21914"/>
                  <a:pt x="6057" y="28244"/>
                  <a:pt x="13545" y="28244"/>
                </a:cubicBezTo>
                <a:cubicBezTo>
                  <a:pt x="21034" y="28244"/>
                  <a:pt x="27090" y="21914"/>
                  <a:pt x="27090" y="14096"/>
                </a:cubicBezTo>
                <a:cubicBezTo>
                  <a:pt x="27090" y="6330"/>
                  <a:pt x="21034" y="0"/>
                  <a:pt x="1354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42"/>
          <p:cNvSpPr/>
          <p:nvPr/>
        </p:nvSpPr>
        <p:spPr>
          <a:xfrm>
            <a:off x="7061121" y="2153760"/>
            <a:ext cx="177666" cy="193171"/>
          </a:xfrm>
          <a:custGeom>
            <a:avLst/>
            <a:gdLst/>
            <a:ahLst/>
            <a:cxnLst/>
            <a:rect l="l" t="t" r="r" b="b"/>
            <a:pathLst>
              <a:path w="11952" h="12995" extrusionOk="0">
                <a:moveTo>
                  <a:pt x="2811" y="0"/>
                </a:moveTo>
                <a:cubicBezTo>
                  <a:pt x="1270" y="0"/>
                  <a:pt x="1" y="1211"/>
                  <a:pt x="1" y="2810"/>
                </a:cubicBezTo>
                <a:lnTo>
                  <a:pt x="1" y="10188"/>
                </a:lnTo>
                <a:cubicBezTo>
                  <a:pt x="1" y="11730"/>
                  <a:pt x="1270" y="12994"/>
                  <a:pt x="2811" y="12994"/>
                </a:cubicBezTo>
                <a:lnTo>
                  <a:pt x="9141" y="12994"/>
                </a:lnTo>
                <a:cubicBezTo>
                  <a:pt x="10683" y="12994"/>
                  <a:pt x="11951" y="11730"/>
                  <a:pt x="11951" y="10188"/>
                </a:cubicBezTo>
                <a:lnTo>
                  <a:pt x="11951" y="2810"/>
                </a:lnTo>
                <a:cubicBezTo>
                  <a:pt x="11951" y="1211"/>
                  <a:pt x="10683" y="0"/>
                  <a:pt x="91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42"/>
          <p:cNvSpPr/>
          <p:nvPr/>
        </p:nvSpPr>
        <p:spPr>
          <a:xfrm>
            <a:off x="7074217" y="2086643"/>
            <a:ext cx="62225" cy="316788"/>
          </a:xfrm>
          <a:custGeom>
            <a:avLst/>
            <a:gdLst/>
            <a:ahLst/>
            <a:cxnLst/>
            <a:rect l="l" t="t" r="r" b="b"/>
            <a:pathLst>
              <a:path w="4186" h="21311" extrusionOk="0">
                <a:moveTo>
                  <a:pt x="551" y="0"/>
                </a:moveTo>
                <a:lnTo>
                  <a:pt x="1" y="110"/>
                </a:lnTo>
                <a:lnTo>
                  <a:pt x="3635" y="21311"/>
                </a:lnTo>
                <a:lnTo>
                  <a:pt x="4185" y="21253"/>
                </a:lnTo>
                <a:lnTo>
                  <a:pt x="55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42"/>
          <p:cNvSpPr/>
          <p:nvPr/>
        </p:nvSpPr>
        <p:spPr>
          <a:xfrm>
            <a:off x="7164255" y="2086643"/>
            <a:ext cx="62225" cy="316788"/>
          </a:xfrm>
          <a:custGeom>
            <a:avLst/>
            <a:gdLst/>
            <a:ahLst/>
            <a:cxnLst/>
            <a:rect l="l" t="t" r="r" b="b"/>
            <a:pathLst>
              <a:path w="4186" h="21311" extrusionOk="0">
                <a:moveTo>
                  <a:pt x="3634" y="0"/>
                </a:moveTo>
                <a:lnTo>
                  <a:pt x="0" y="21253"/>
                </a:lnTo>
                <a:lnTo>
                  <a:pt x="608" y="21311"/>
                </a:lnTo>
                <a:lnTo>
                  <a:pt x="4185" y="110"/>
                </a:lnTo>
                <a:lnTo>
                  <a:pt x="363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42"/>
          <p:cNvSpPr/>
          <p:nvPr/>
        </p:nvSpPr>
        <p:spPr>
          <a:xfrm>
            <a:off x="7072195" y="2084220"/>
            <a:ext cx="155592" cy="36152"/>
          </a:xfrm>
          <a:custGeom>
            <a:avLst/>
            <a:gdLst/>
            <a:ahLst/>
            <a:cxnLst/>
            <a:rect l="l" t="t" r="r" b="b"/>
            <a:pathLst>
              <a:path w="10467" h="2432" extrusionOk="0">
                <a:moveTo>
                  <a:pt x="344" y="0"/>
                </a:moveTo>
                <a:cubicBezTo>
                  <a:pt x="166" y="0"/>
                  <a:pt x="0" y="110"/>
                  <a:pt x="27" y="331"/>
                </a:cubicBezTo>
                <a:cubicBezTo>
                  <a:pt x="137" y="1322"/>
                  <a:pt x="745" y="2313"/>
                  <a:pt x="1789" y="2423"/>
                </a:cubicBezTo>
                <a:cubicBezTo>
                  <a:pt x="1848" y="2429"/>
                  <a:pt x="1906" y="2432"/>
                  <a:pt x="1962" y="2432"/>
                </a:cubicBezTo>
                <a:cubicBezTo>
                  <a:pt x="2439" y="2432"/>
                  <a:pt x="2788" y="2221"/>
                  <a:pt x="3009" y="1903"/>
                </a:cubicBezTo>
                <a:lnTo>
                  <a:pt x="3009" y="1903"/>
                </a:lnTo>
                <a:cubicBezTo>
                  <a:pt x="3235" y="2181"/>
                  <a:pt x="3561" y="2372"/>
                  <a:pt x="3991" y="2423"/>
                </a:cubicBezTo>
                <a:cubicBezTo>
                  <a:pt x="4042" y="2428"/>
                  <a:pt x="4092" y="2431"/>
                  <a:pt x="4141" y="2431"/>
                </a:cubicBezTo>
                <a:cubicBezTo>
                  <a:pt x="4653" y="2431"/>
                  <a:pt x="5019" y="2142"/>
                  <a:pt x="5256" y="1753"/>
                </a:cubicBezTo>
                <a:lnTo>
                  <a:pt x="5256" y="1753"/>
                </a:lnTo>
                <a:cubicBezTo>
                  <a:pt x="5505" y="2062"/>
                  <a:pt x="5872" y="2255"/>
                  <a:pt x="6361" y="2255"/>
                </a:cubicBezTo>
                <a:cubicBezTo>
                  <a:pt x="6390" y="2257"/>
                  <a:pt x="6418" y="2258"/>
                  <a:pt x="6447" y="2258"/>
                </a:cubicBezTo>
                <a:cubicBezTo>
                  <a:pt x="6908" y="2258"/>
                  <a:pt x="7268" y="2038"/>
                  <a:pt x="7507" y="1712"/>
                </a:cubicBezTo>
                <a:lnTo>
                  <a:pt x="7507" y="1712"/>
                </a:lnTo>
                <a:cubicBezTo>
                  <a:pt x="7741" y="2038"/>
                  <a:pt x="8098" y="2255"/>
                  <a:pt x="8616" y="2255"/>
                </a:cubicBezTo>
                <a:cubicBezTo>
                  <a:pt x="9554" y="2255"/>
                  <a:pt x="10268" y="1322"/>
                  <a:pt x="10435" y="441"/>
                </a:cubicBezTo>
                <a:cubicBezTo>
                  <a:pt x="10467" y="180"/>
                  <a:pt x="10248" y="15"/>
                  <a:pt x="10041" y="15"/>
                </a:cubicBezTo>
                <a:cubicBezTo>
                  <a:pt x="9899" y="15"/>
                  <a:pt x="9762" y="94"/>
                  <a:pt x="9717" y="273"/>
                </a:cubicBezTo>
                <a:cubicBezTo>
                  <a:pt x="9590" y="972"/>
                  <a:pt x="9007" y="1506"/>
                  <a:pt x="8524" y="1506"/>
                </a:cubicBezTo>
                <a:cubicBezTo>
                  <a:pt x="8181" y="1506"/>
                  <a:pt x="7889" y="1236"/>
                  <a:pt x="7849" y="563"/>
                </a:cubicBezTo>
                <a:lnTo>
                  <a:pt x="7849" y="563"/>
                </a:lnTo>
                <a:cubicBezTo>
                  <a:pt x="7848" y="540"/>
                  <a:pt x="7847" y="517"/>
                  <a:pt x="7845" y="494"/>
                </a:cubicBezTo>
                <a:cubicBezTo>
                  <a:pt x="7845" y="273"/>
                  <a:pt x="7667" y="163"/>
                  <a:pt x="7488" y="163"/>
                </a:cubicBezTo>
                <a:cubicBezTo>
                  <a:pt x="7310" y="163"/>
                  <a:pt x="7132" y="273"/>
                  <a:pt x="7132" y="494"/>
                </a:cubicBezTo>
                <a:cubicBezTo>
                  <a:pt x="7132" y="494"/>
                  <a:pt x="7132" y="494"/>
                  <a:pt x="7132" y="494"/>
                </a:cubicBezTo>
                <a:lnTo>
                  <a:pt x="7132" y="494"/>
                </a:lnTo>
                <a:cubicBezTo>
                  <a:pt x="7160" y="1169"/>
                  <a:pt x="6736" y="1531"/>
                  <a:pt x="6325" y="1531"/>
                </a:cubicBezTo>
                <a:cubicBezTo>
                  <a:pt x="5965" y="1531"/>
                  <a:pt x="5615" y="1252"/>
                  <a:pt x="5590" y="661"/>
                </a:cubicBezTo>
                <a:cubicBezTo>
                  <a:pt x="5561" y="412"/>
                  <a:pt x="5382" y="288"/>
                  <a:pt x="5210" y="288"/>
                </a:cubicBezTo>
                <a:cubicBezTo>
                  <a:pt x="5037" y="288"/>
                  <a:pt x="4872" y="412"/>
                  <a:pt x="4872" y="661"/>
                </a:cubicBezTo>
                <a:cubicBezTo>
                  <a:pt x="4846" y="1322"/>
                  <a:pt x="4447" y="1652"/>
                  <a:pt x="4055" y="1652"/>
                </a:cubicBezTo>
                <a:cubicBezTo>
                  <a:pt x="3708" y="1652"/>
                  <a:pt x="3366" y="1393"/>
                  <a:pt x="3292" y="875"/>
                </a:cubicBezTo>
                <a:lnTo>
                  <a:pt x="3292" y="875"/>
                </a:lnTo>
                <a:cubicBezTo>
                  <a:pt x="3291" y="804"/>
                  <a:pt x="3286" y="732"/>
                  <a:pt x="3277" y="661"/>
                </a:cubicBezTo>
                <a:cubicBezTo>
                  <a:pt x="3277" y="434"/>
                  <a:pt x="3102" y="309"/>
                  <a:pt x="2932" y="309"/>
                </a:cubicBezTo>
                <a:cubicBezTo>
                  <a:pt x="2772" y="309"/>
                  <a:pt x="2617" y="420"/>
                  <a:pt x="2617" y="661"/>
                </a:cubicBezTo>
                <a:cubicBezTo>
                  <a:pt x="2617" y="743"/>
                  <a:pt x="2621" y="824"/>
                  <a:pt x="2628" y="904"/>
                </a:cubicBezTo>
                <a:lnTo>
                  <a:pt x="2628" y="904"/>
                </a:lnTo>
                <a:cubicBezTo>
                  <a:pt x="2625" y="1363"/>
                  <a:pt x="2462" y="1762"/>
                  <a:pt x="1899" y="1762"/>
                </a:cubicBezTo>
                <a:cubicBezTo>
                  <a:pt x="1185" y="1705"/>
                  <a:pt x="798" y="934"/>
                  <a:pt x="745" y="331"/>
                </a:cubicBezTo>
                <a:cubicBezTo>
                  <a:pt x="716" y="110"/>
                  <a:pt x="523" y="0"/>
                  <a:pt x="3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42"/>
          <p:cNvSpPr/>
          <p:nvPr/>
        </p:nvSpPr>
        <p:spPr>
          <a:xfrm>
            <a:off x="7028388" y="2307632"/>
            <a:ext cx="243132" cy="52399"/>
          </a:xfrm>
          <a:custGeom>
            <a:avLst/>
            <a:gdLst/>
            <a:ahLst/>
            <a:cxnLst/>
            <a:rect l="l" t="t" r="r" b="b"/>
            <a:pathLst>
              <a:path w="16356" h="3525" extrusionOk="0">
                <a:moveTo>
                  <a:pt x="16356" y="1930"/>
                </a:moveTo>
                <a:cubicBezTo>
                  <a:pt x="16356" y="2811"/>
                  <a:pt x="15585" y="3524"/>
                  <a:pt x="14704" y="3524"/>
                </a:cubicBezTo>
                <a:lnTo>
                  <a:pt x="1599" y="3524"/>
                </a:lnTo>
                <a:cubicBezTo>
                  <a:pt x="719" y="3524"/>
                  <a:pt x="1" y="2811"/>
                  <a:pt x="1" y="1930"/>
                </a:cubicBezTo>
                <a:lnTo>
                  <a:pt x="1" y="1599"/>
                </a:lnTo>
                <a:cubicBezTo>
                  <a:pt x="1" y="718"/>
                  <a:pt x="719" y="0"/>
                  <a:pt x="1599" y="0"/>
                </a:cubicBezTo>
                <a:lnTo>
                  <a:pt x="14704" y="0"/>
                </a:lnTo>
                <a:cubicBezTo>
                  <a:pt x="15585" y="0"/>
                  <a:pt x="16356" y="718"/>
                  <a:pt x="16356" y="1599"/>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42"/>
          <p:cNvSpPr/>
          <p:nvPr/>
        </p:nvSpPr>
        <p:spPr>
          <a:xfrm>
            <a:off x="7028388" y="2367421"/>
            <a:ext cx="243132" cy="53172"/>
          </a:xfrm>
          <a:custGeom>
            <a:avLst/>
            <a:gdLst/>
            <a:ahLst/>
            <a:cxnLst/>
            <a:rect l="l" t="t" r="r" b="b"/>
            <a:pathLst>
              <a:path w="16356" h="3577" extrusionOk="0">
                <a:moveTo>
                  <a:pt x="16356" y="1925"/>
                </a:moveTo>
                <a:cubicBezTo>
                  <a:pt x="16356" y="2863"/>
                  <a:pt x="15585" y="3577"/>
                  <a:pt x="14704" y="3577"/>
                </a:cubicBezTo>
                <a:lnTo>
                  <a:pt x="1599" y="3577"/>
                </a:lnTo>
                <a:cubicBezTo>
                  <a:pt x="719" y="3577"/>
                  <a:pt x="1" y="2863"/>
                  <a:pt x="1" y="1925"/>
                </a:cubicBezTo>
                <a:lnTo>
                  <a:pt x="1" y="1652"/>
                </a:lnTo>
                <a:cubicBezTo>
                  <a:pt x="1" y="714"/>
                  <a:pt x="719" y="0"/>
                  <a:pt x="1599" y="0"/>
                </a:cubicBezTo>
                <a:lnTo>
                  <a:pt x="14704" y="0"/>
                </a:lnTo>
                <a:cubicBezTo>
                  <a:pt x="15585" y="0"/>
                  <a:pt x="16356" y="714"/>
                  <a:pt x="16356" y="1652"/>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42"/>
          <p:cNvSpPr/>
          <p:nvPr/>
        </p:nvSpPr>
        <p:spPr>
          <a:xfrm>
            <a:off x="7028388" y="2427982"/>
            <a:ext cx="243132" cy="53187"/>
          </a:xfrm>
          <a:custGeom>
            <a:avLst/>
            <a:gdLst/>
            <a:ahLst/>
            <a:cxnLst/>
            <a:rect l="l" t="t" r="r" b="b"/>
            <a:pathLst>
              <a:path w="16356" h="3578" extrusionOk="0">
                <a:moveTo>
                  <a:pt x="16356" y="1925"/>
                </a:moveTo>
                <a:cubicBezTo>
                  <a:pt x="16356" y="2806"/>
                  <a:pt x="15585" y="3577"/>
                  <a:pt x="14704" y="3577"/>
                </a:cubicBezTo>
                <a:lnTo>
                  <a:pt x="1599" y="3577"/>
                </a:lnTo>
                <a:cubicBezTo>
                  <a:pt x="719" y="3577"/>
                  <a:pt x="1" y="2806"/>
                  <a:pt x="1" y="1925"/>
                </a:cubicBezTo>
                <a:lnTo>
                  <a:pt x="1" y="1595"/>
                </a:lnTo>
                <a:cubicBezTo>
                  <a:pt x="1" y="714"/>
                  <a:pt x="719" y="0"/>
                  <a:pt x="1599" y="0"/>
                </a:cubicBezTo>
                <a:lnTo>
                  <a:pt x="14704" y="0"/>
                </a:lnTo>
                <a:cubicBezTo>
                  <a:pt x="15585" y="0"/>
                  <a:pt x="16356" y="714"/>
                  <a:pt x="16356" y="1595"/>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42"/>
          <p:cNvSpPr/>
          <p:nvPr/>
        </p:nvSpPr>
        <p:spPr>
          <a:xfrm>
            <a:off x="7061983" y="2486909"/>
            <a:ext cx="175154" cy="68765"/>
          </a:xfrm>
          <a:custGeom>
            <a:avLst/>
            <a:gdLst/>
            <a:ahLst/>
            <a:cxnLst/>
            <a:rect l="l" t="t" r="r" b="b"/>
            <a:pathLst>
              <a:path w="11783" h="4626" extrusionOk="0">
                <a:moveTo>
                  <a:pt x="11783" y="1"/>
                </a:moveTo>
                <a:cubicBezTo>
                  <a:pt x="11783" y="2534"/>
                  <a:pt x="9140" y="4626"/>
                  <a:pt x="5889" y="4626"/>
                </a:cubicBezTo>
                <a:cubicBezTo>
                  <a:pt x="2643" y="4626"/>
                  <a:pt x="0" y="2534"/>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42"/>
          <p:cNvSpPr/>
          <p:nvPr/>
        </p:nvSpPr>
        <p:spPr>
          <a:xfrm>
            <a:off x="7011233" y="1914754"/>
            <a:ext cx="121938" cy="121997"/>
          </a:xfrm>
          <a:custGeom>
            <a:avLst/>
            <a:gdLst/>
            <a:ahLst/>
            <a:cxnLst/>
            <a:rect l="l" t="t" r="r" b="b"/>
            <a:pathLst>
              <a:path w="8203" h="8207" extrusionOk="0">
                <a:moveTo>
                  <a:pt x="4128" y="1"/>
                </a:moveTo>
                <a:cubicBezTo>
                  <a:pt x="1873" y="1"/>
                  <a:pt x="0" y="1820"/>
                  <a:pt x="0" y="4075"/>
                </a:cubicBezTo>
                <a:cubicBezTo>
                  <a:pt x="0" y="6335"/>
                  <a:pt x="1873" y="8207"/>
                  <a:pt x="4128" y="8207"/>
                </a:cubicBezTo>
                <a:cubicBezTo>
                  <a:pt x="6387" y="8207"/>
                  <a:pt x="8202" y="6335"/>
                  <a:pt x="8202" y="4075"/>
                </a:cubicBezTo>
                <a:cubicBezTo>
                  <a:pt x="8202" y="1820"/>
                  <a:pt x="6387" y="1"/>
                  <a:pt x="41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292"/>
        <p:cNvGrpSpPr/>
        <p:nvPr/>
      </p:nvGrpSpPr>
      <p:grpSpPr>
        <a:xfrm>
          <a:off x="0" y="0"/>
          <a:ext cx="0" cy="0"/>
          <a:chOff x="0" y="0"/>
          <a:chExt cx="0" cy="0"/>
        </a:xfrm>
      </p:grpSpPr>
      <p:pic>
        <p:nvPicPr>
          <p:cNvPr id="3293" name="Google Shape;3293;p43" descr="im02" title="Points scored">
            <a:hlinkClick r:id="rId3"/>
          </p:cNvPr>
          <p:cNvPicPr preferRelativeResize="0"/>
          <p:nvPr/>
        </p:nvPicPr>
        <p:blipFill rotWithShape="1">
          <a:blip r:embed="rId4">
            <a:alphaModFix/>
          </a:blip>
          <a:srcRect l="21661" t="3239" r="21530" b="3676"/>
          <a:stretch/>
        </p:blipFill>
        <p:spPr>
          <a:xfrm>
            <a:off x="4880000" y="1384598"/>
            <a:ext cx="2687343" cy="2722775"/>
          </a:xfrm>
          <a:prstGeom prst="rect">
            <a:avLst/>
          </a:prstGeom>
          <a:noFill/>
          <a:ln>
            <a:noFill/>
          </a:ln>
        </p:spPr>
      </p:pic>
      <p:sp>
        <p:nvSpPr>
          <p:cNvPr id="3294" name="Google Shape;3294;p43"/>
          <p:cNvSpPr txBox="1">
            <a:spLocks noGrp="1"/>
          </p:cNvSpPr>
          <p:nvPr>
            <p:ph type="subTitle" idx="4294967295"/>
          </p:nvPr>
        </p:nvSpPr>
        <p:spPr>
          <a:xfrm>
            <a:off x="2020574" y="1237286"/>
            <a:ext cx="1623000" cy="448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1600">
                <a:latin typeface="Montserrat Black"/>
                <a:ea typeface="Montserrat Black"/>
                <a:cs typeface="Montserrat Black"/>
                <a:sym typeface="Montserrat Black"/>
              </a:rPr>
              <a:t>Mars</a:t>
            </a:r>
            <a:endParaRPr sz="1600">
              <a:latin typeface="Montserrat Black"/>
              <a:ea typeface="Montserrat Black"/>
              <a:cs typeface="Montserrat Black"/>
              <a:sym typeface="Montserrat Black"/>
            </a:endParaRPr>
          </a:p>
        </p:txBody>
      </p:sp>
      <p:sp>
        <p:nvSpPr>
          <p:cNvPr id="3295" name="Google Shape;3295;p43"/>
          <p:cNvSpPr txBox="1">
            <a:spLocks noGrp="1"/>
          </p:cNvSpPr>
          <p:nvPr>
            <p:ph type="subTitle" idx="4294967295"/>
          </p:nvPr>
        </p:nvSpPr>
        <p:spPr>
          <a:xfrm>
            <a:off x="1287963" y="1585234"/>
            <a:ext cx="2355600" cy="574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1500"/>
              <a:t>Despite being red, Mars is a cold place</a:t>
            </a:r>
            <a:endParaRPr sz="1500"/>
          </a:p>
        </p:txBody>
      </p:sp>
      <p:sp>
        <p:nvSpPr>
          <p:cNvPr id="3296" name="Google Shape;3296;p43"/>
          <p:cNvSpPr txBox="1">
            <a:spLocks noGrp="1"/>
          </p:cNvSpPr>
          <p:nvPr>
            <p:ph type="subTitle" idx="4294967295"/>
          </p:nvPr>
        </p:nvSpPr>
        <p:spPr>
          <a:xfrm>
            <a:off x="2020574" y="2246086"/>
            <a:ext cx="1623000" cy="448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1600">
                <a:latin typeface="Montserrat Black"/>
                <a:ea typeface="Montserrat Black"/>
                <a:cs typeface="Montserrat Black"/>
                <a:sym typeface="Montserrat Black"/>
              </a:rPr>
              <a:t>Jupiter</a:t>
            </a:r>
            <a:endParaRPr sz="1600">
              <a:latin typeface="Montserrat Black"/>
              <a:ea typeface="Montserrat Black"/>
              <a:cs typeface="Montserrat Black"/>
              <a:sym typeface="Montserrat Black"/>
            </a:endParaRPr>
          </a:p>
        </p:txBody>
      </p:sp>
      <p:sp>
        <p:nvSpPr>
          <p:cNvPr id="3297" name="Google Shape;3297;p43"/>
          <p:cNvSpPr txBox="1">
            <a:spLocks noGrp="1"/>
          </p:cNvSpPr>
          <p:nvPr>
            <p:ph type="subTitle" idx="4294967295"/>
          </p:nvPr>
        </p:nvSpPr>
        <p:spPr>
          <a:xfrm>
            <a:off x="1287963" y="2593348"/>
            <a:ext cx="2355600" cy="574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1500"/>
              <a:t>Jupiter is the biggest planet of them all</a:t>
            </a:r>
            <a:endParaRPr sz="1500"/>
          </a:p>
          <a:p>
            <a:pPr marL="0" lvl="0" indent="0" algn="r" rtl="0">
              <a:spcBef>
                <a:spcPts val="0"/>
              </a:spcBef>
              <a:spcAft>
                <a:spcPts val="0"/>
              </a:spcAft>
              <a:buNone/>
            </a:pPr>
            <a:endParaRPr sz="1500"/>
          </a:p>
        </p:txBody>
      </p:sp>
      <p:sp>
        <p:nvSpPr>
          <p:cNvPr id="3298" name="Google Shape;3298;p43"/>
          <p:cNvSpPr txBox="1">
            <a:spLocks noGrp="1"/>
          </p:cNvSpPr>
          <p:nvPr>
            <p:ph type="subTitle" idx="4294967295"/>
          </p:nvPr>
        </p:nvSpPr>
        <p:spPr>
          <a:xfrm>
            <a:off x="2020574" y="3254886"/>
            <a:ext cx="1623000" cy="448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1600">
                <a:latin typeface="Montserrat Black"/>
                <a:ea typeface="Montserrat Black"/>
                <a:cs typeface="Montserrat Black"/>
                <a:sym typeface="Montserrat Black"/>
              </a:rPr>
              <a:t>Venus</a:t>
            </a:r>
            <a:endParaRPr sz="1600">
              <a:latin typeface="Montserrat Black"/>
              <a:ea typeface="Montserrat Black"/>
              <a:cs typeface="Montserrat Black"/>
              <a:sym typeface="Montserrat Black"/>
            </a:endParaRPr>
          </a:p>
        </p:txBody>
      </p:sp>
      <p:sp>
        <p:nvSpPr>
          <p:cNvPr id="3299" name="Google Shape;3299;p43"/>
          <p:cNvSpPr txBox="1">
            <a:spLocks noGrp="1"/>
          </p:cNvSpPr>
          <p:nvPr>
            <p:ph type="subTitle" idx="4294967295"/>
          </p:nvPr>
        </p:nvSpPr>
        <p:spPr>
          <a:xfrm>
            <a:off x="1287963" y="3603338"/>
            <a:ext cx="2355600" cy="574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1500"/>
              <a:t>Venus is the second planet from the Sun</a:t>
            </a:r>
            <a:endParaRPr sz="1500"/>
          </a:p>
        </p:txBody>
      </p:sp>
      <p:sp>
        <p:nvSpPr>
          <p:cNvPr id="3300" name="Google Shape;3300;p43"/>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Methodology</a:t>
            </a:r>
            <a:endParaRPr sz="2500" b="0">
              <a:latin typeface="Montserrat Black"/>
              <a:ea typeface="Montserrat Black"/>
              <a:cs typeface="Montserrat Black"/>
              <a:sym typeface="Montserrat Black"/>
            </a:endParaRPr>
          </a:p>
        </p:txBody>
      </p:sp>
      <p:sp>
        <p:nvSpPr>
          <p:cNvPr id="3301" name="Google Shape;3301;p43"/>
          <p:cNvSpPr/>
          <p:nvPr/>
        </p:nvSpPr>
        <p:spPr>
          <a:xfrm>
            <a:off x="5562921" y="2085250"/>
            <a:ext cx="1321500" cy="1321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43"/>
          <p:cNvSpPr/>
          <p:nvPr/>
        </p:nvSpPr>
        <p:spPr>
          <a:xfrm>
            <a:off x="3710250" y="1393136"/>
            <a:ext cx="137100" cy="137100"/>
          </a:xfrm>
          <a:prstGeom prst="ellipse">
            <a:avLst/>
          </a:prstGeom>
          <a:solidFill>
            <a:schemeClr val="accent4"/>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43"/>
          <p:cNvSpPr/>
          <p:nvPr/>
        </p:nvSpPr>
        <p:spPr>
          <a:xfrm>
            <a:off x="3710250" y="2401936"/>
            <a:ext cx="137100" cy="137100"/>
          </a:xfrm>
          <a:prstGeom prst="ellipse">
            <a:avLst/>
          </a:pr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43"/>
          <p:cNvSpPr/>
          <p:nvPr/>
        </p:nvSpPr>
        <p:spPr>
          <a:xfrm>
            <a:off x="3710250" y="3410736"/>
            <a:ext cx="137100" cy="137100"/>
          </a:xfrm>
          <a:prstGeom prst="ellipse">
            <a:avLst/>
          </a:prstGeom>
          <a:solidFill>
            <a:schemeClr val="accent6"/>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43"/>
          <p:cNvSpPr txBox="1"/>
          <p:nvPr/>
        </p:nvSpPr>
        <p:spPr>
          <a:xfrm>
            <a:off x="713213" y="4300684"/>
            <a:ext cx="7717500" cy="448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solidFill>
                  <a:schemeClr val="dk1"/>
                </a:solidFill>
                <a:latin typeface="Manjari"/>
                <a:ea typeface="Manjari"/>
                <a:cs typeface="Manjari"/>
                <a:sym typeface="Manjari"/>
              </a:rPr>
              <a:t>To modify this graph, click on it, follow the link, change the data and paste the new graph here</a:t>
            </a:r>
            <a:endParaRPr sz="1300">
              <a:solidFill>
                <a:schemeClr val="dk1"/>
              </a:solidFill>
              <a:latin typeface="Manjari"/>
              <a:ea typeface="Manjari"/>
              <a:cs typeface="Manjari"/>
              <a:sym typeface="Manjari"/>
            </a:endParaRPr>
          </a:p>
        </p:txBody>
      </p:sp>
      <p:sp>
        <p:nvSpPr>
          <p:cNvPr id="3306" name="Google Shape;3306;p43"/>
          <p:cNvSpPr txBox="1">
            <a:spLocks noGrp="1"/>
          </p:cNvSpPr>
          <p:nvPr>
            <p:ph type="subTitle" idx="4294967295"/>
          </p:nvPr>
        </p:nvSpPr>
        <p:spPr>
          <a:xfrm>
            <a:off x="6830825" y="2739373"/>
            <a:ext cx="690900" cy="274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Montserrat Black"/>
                <a:ea typeface="Montserrat Black"/>
                <a:cs typeface="Montserrat Black"/>
                <a:sym typeface="Montserrat Black"/>
              </a:rPr>
              <a:t>60%</a:t>
            </a:r>
            <a:endParaRPr>
              <a:latin typeface="Montserrat Black"/>
              <a:ea typeface="Montserrat Black"/>
              <a:cs typeface="Montserrat Black"/>
              <a:sym typeface="Montserrat Black"/>
            </a:endParaRPr>
          </a:p>
        </p:txBody>
      </p:sp>
      <p:sp>
        <p:nvSpPr>
          <p:cNvPr id="3307" name="Google Shape;3307;p43"/>
          <p:cNvSpPr txBox="1">
            <a:spLocks noGrp="1"/>
          </p:cNvSpPr>
          <p:nvPr>
            <p:ph type="subTitle" idx="4294967295"/>
          </p:nvPr>
        </p:nvSpPr>
        <p:spPr>
          <a:xfrm>
            <a:off x="4891750" y="2739373"/>
            <a:ext cx="690900" cy="274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Montserrat Black"/>
                <a:ea typeface="Montserrat Black"/>
                <a:cs typeface="Montserrat Black"/>
                <a:sym typeface="Montserrat Black"/>
              </a:rPr>
              <a:t>25%</a:t>
            </a:r>
            <a:endParaRPr>
              <a:latin typeface="Montserrat Black"/>
              <a:ea typeface="Montserrat Black"/>
              <a:cs typeface="Montserrat Black"/>
              <a:sym typeface="Montserrat Black"/>
            </a:endParaRPr>
          </a:p>
        </p:txBody>
      </p:sp>
      <p:sp>
        <p:nvSpPr>
          <p:cNvPr id="3308" name="Google Shape;3308;p43"/>
          <p:cNvSpPr txBox="1">
            <a:spLocks noGrp="1"/>
          </p:cNvSpPr>
          <p:nvPr>
            <p:ph type="subTitle" idx="4294967295"/>
          </p:nvPr>
        </p:nvSpPr>
        <p:spPr>
          <a:xfrm>
            <a:off x="5390000" y="1726248"/>
            <a:ext cx="690900" cy="274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Montserrat Black"/>
                <a:ea typeface="Montserrat Black"/>
                <a:cs typeface="Montserrat Black"/>
                <a:sym typeface="Montserrat Black"/>
              </a:rPr>
              <a:t>15%</a:t>
            </a:r>
            <a:endParaRPr>
              <a:latin typeface="Montserrat Black"/>
              <a:ea typeface="Montserrat Black"/>
              <a:cs typeface="Montserrat Black"/>
              <a:sym typeface="Montserrat Black"/>
            </a:endParaRPr>
          </a:p>
        </p:txBody>
      </p:sp>
      <p:grpSp>
        <p:nvGrpSpPr>
          <p:cNvPr id="3309" name="Google Shape;3309;p43"/>
          <p:cNvGrpSpPr/>
          <p:nvPr/>
        </p:nvGrpSpPr>
        <p:grpSpPr>
          <a:xfrm rot="-5400000">
            <a:off x="-1198383" y="2423613"/>
            <a:ext cx="3918269" cy="1521517"/>
            <a:chOff x="1302767" y="-2641999"/>
            <a:chExt cx="3918269" cy="1521517"/>
          </a:xfrm>
        </p:grpSpPr>
        <p:sp>
          <p:nvSpPr>
            <p:cNvPr id="3310" name="Google Shape;3310;p43"/>
            <p:cNvSpPr/>
            <p:nvPr/>
          </p:nvSpPr>
          <p:spPr>
            <a:xfrm rot="5400000" flipH="1">
              <a:off x="4768538" y="-1966464"/>
              <a:ext cx="61635" cy="6163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43"/>
            <p:cNvSpPr/>
            <p:nvPr/>
          </p:nvSpPr>
          <p:spPr>
            <a:xfrm rot="5400000" flipH="1">
              <a:off x="4571627" y="-1176537"/>
              <a:ext cx="26632" cy="26632"/>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43"/>
            <p:cNvSpPr/>
            <p:nvPr/>
          </p:nvSpPr>
          <p:spPr>
            <a:xfrm rot="5400000" flipH="1">
              <a:off x="1784814" y="-1196025"/>
              <a:ext cx="79475" cy="71612"/>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43"/>
            <p:cNvSpPr/>
            <p:nvPr/>
          </p:nvSpPr>
          <p:spPr>
            <a:xfrm rot="5400000" flipH="1">
              <a:off x="1300991" y="-2205565"/>
              <a:ext cx="76431" cy="7288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43"/>
            <p:cNvSpPr/>
            <p:nvPr/>
          </p:nvSpPr>
          <p:spPr>
            <a:xfrm rot="5400000" flipH="1">
              <a:off x="1660995" y="-1684499"/>
              <a:ext cx="35341" cy="35341"/>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43"/>
            <p:cNvSpPr/>
            <p:nvPr/>
          </p:nvSpPr>
          <p:spPr>
            <a:xfrm rot="5400000" flipH="1">
              <a:off x="4856594" y="-1149947"/>
              <a:ext cx="29507" cy="29423"/>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43"/>
            <p:cNvSpPr/>
            <p:nvPr/>
          </p:nvSpPr>
          <p:spPr>
            <a:xfrm rot="5400000" flipH="1">
              <a:off x="5041626" y="-1420288"/>
              <a:ext cx="55801" cy="5597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43"/>
            <p:cNvSpPr/>
            <p:nvPr/>
          </p:nvSpPr>
          <p:spPr>
            <a:xfrm rot="5400000" flipH="1">
              <a:off x="4764776" y="-1162545"/>
              <a:ext cx="44303" cy="39822"/>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43"/>
            <p:cNvSpPr/>
            <p:nvPr/>
          </p:nvSpPr>
          <p:spPr>
            <a:xfrm rot="5400000" flipH="1">
              <a:off x="4633431" y="-2351325"/>
              <a:ext cx="17670" cy="17670"/>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43"/>
            <p:cNvSpPr/>
            <p:nvPr/>
          </p:nvSpPr>
          <p:spPr>
            <a:xfrm rot="5400000" flipH="1">
              <a:off x="4611322" y="-2628852"/>
              <a:ext cx="26632" cy="29423"/>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43"/>
            <p:cNvSpPr/>
            <p:nvPr/>
          </p:nvSpPr>
          <p:spPr>
            <a:xfrm rot="5400000" flipH="1">
              <a:off x="5013683" y="-2364387"/>
              <a:ext cx="29507" cy="26379"/>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43"/>
            <p:cNvSpPr/>
            <p:nvPr/>
          </p:nvSpPr>
          <p:spPr>
            <a:xfrm rot="5400000" flipH="1">
              <a:off x="4518235" y="-2639928"/>
              <a:ext cx="43965" cy="39822"/>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43"/>
            <p:cNvSpPr/>
            <p:nvPr/>
          </p:nvSpPr>
          <p:spPr>
            <a:xfrm rot="5400000" flipH="1">
              <a:off x="5179143" y="-1794030"/>
              <a:ext cx="43965" cy="39822"/>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326"/>
        <p:cNvGrpSpPr/>
        <p:nvPr/>
      </p:nvGrpSpPr>
      <p:grpSpPr>
        <a:xfrm>
          <a:off x="0" y="0"/>
          <a:ext cx="0" cy="0"/>
          <a:chOff x="0" y="0"/>
          <a:chExt cx="0" cy="0"/>
        </a:xfrm>
      </p:grpSpPr>
      <p:sp>
        <p:nvSpPr>
          <p:cNvPr id="3327" name="Google Shape;3327;p44"/>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Table</a:t>
            </a:r>
            <a:endParaRPr/>
          </a:p>
        </p:txBody>
      </p:sp>
      <p:graphicFrame>
        <p:nvGraphicFramePr>
          <p:cNvPr id="3328" name="Google Shape;3328;p44" descr="Slidesgo" title="Table"/>
          <p:cNvGraphicFramePr/>
          <p:nvPr/>
        </p:nvGraphicFramePr>
        <p:xfrm>
          <a:off x="1214900" y="1385484"/>
          <a:ext cx="6714200" cy="2498025"/>
        </p:xfrm>
        <a:graphic>
          <a:graphicData uri="http://schemas.openxmlformats.org/drawingml/2006/table">
            <a:tbl>
              <a:tblPr>
                <a:noFill/>
                <a:tableStyleId>{A081A48E-6349-4EEA-9AEB-AEF05D34C07F}</a:tableStyleId>
              </a:tblPr>
              <a:tblGrid>
                <a:gridCol w="1632150">
                  <a:extLst>
                    <a:ext uri="{9D8B030D-6E8A-4147-A177-3AD203B41FA5}">
                      <a16:colId xmlns:a16="http://schemas.microsoft.com/office/drawing/2014/main" val="20000"/>
                    </a:ext>
                  </a:extLst>
                </a:gridCol>
                <a:gridCol w="1632150">
                  <a:extLst>
                    <a:ext uri="{9D8B030D-6E8A-4147-A177-3AD203B41FA5}">
                      <a16:colId xmlns:a16="http://schemas.microsoft.com/office/drawing/2014/main" val="20001"/>
                    </a:ext>
                  </a:extLst>
                </a:gridCol>
                <a:gridCol w="1632150">
                  <a:extLst>
                    <a:ext uri="{9D8B030D-6E8A-4147-A177-3AD203B41FA5}">
                      <a16:colId xmlns:a16="http://schemas.microsoft.com/office/drawing/2014/main" val="20002"/>
                    </a:ext>
                  </a:extLst>
                </a:gridCol>
                <a:gridCol w="1817750">
                  <a:extLst>
                    <a:ext uri="{9D8B030D-6E8A-4147-A177-3AD203B41FA5}">
                      <a16:colId xmlns:a16="http://schemas.microsoft.com/office/drawing/2014/main" val="20003"/>
                    </a:ext>
                  </a:extLst>
                </a:gridCol>
              </a:tblGrid>
              <a:tr h="657075">
                <a:tc>
                  <a:txBody>
                    <a:bodyPr/>
                    <a:lstStyle/>
                    <a:p>
                      <a:pPr marL="0" lvl="0" indent="0" algn="l" rtl="0">
                        <a:spcBef>
                          <a:spcPts val="0"/>
                        </a:spcBef>
                        <a:spcAft>
                          <a:spcPts val="0"/>
                        </a:spcAft>
                        <a:buNone/>
                      </a:pPr>
                      <a:r>
                        <a:rPr lang="en" sz="1600">
                          <a:solidFill>
                            <a:schemeClr val="lt1"/>
                          </a:solidFill>
                          <a:latin typeface="Montserrat Black"/>
                          <a:ea typeface="Montserrat Black"/>
                          <a:cs typeface="Montserrat Black"/>
                          <a:sym typeface="Montserrat Black"/>
                        </a:rPr>
                        <a:t>-</a:t>
                      </a:r>
                      <a:endParaRPr sz="1600">
                        <a:solidFill>
                          <a:schemeClr val="lt1"/>
                        </a:solidFill>
                        <a:latin typeface="Montserrat Black"/>
                        <a:ea typeface="Montserrat Black"/>
                        <a:cs typeface="Montserrat Black"/>
                        <a:sym typeface="Montserrat Black"/>
                      </a:endParaRPr>
                    </a:p>
                  </a:txBody>
                  <a:tcPr marL="91425" marR="91425" marT="91425" marB="91425">
                    <a:lnL w="19050" cap="flat" cmpd="sng">
                      <a:solidFill>
                        <a:schemeClr val="lt2">
                          <a:alpha val="0"/>
                        </a:schemeClr>
                      </a:solidFill>
                      <a:prstDash val="solid"/>
                      <a:round/>
                      <a:headEnd type="none" w="sm" len="sm"/>
                      <a:tailEnd type="none" w="sm" len="sm"/>
                    </a:lnL>
                    <a:lnR w="19050" cap="flat" cmpd="sng">
                      <a:solidFill>
                        <a:schemeClr val="lt2">
                          <a:alpha val="0"/>
                        </a:schemeClr>
                      </a:solidFill>
                      <a:prstDash val="solid"/>
                      <a:round/>
                      <a:headEnd type="none" w="sm" len="sm"/>
                      <a:tailEnd type="none" w="sm" len="sm"/>
                    </a:lnR>
                    <a:lnT w="19050" cap="flat" cmpd="sng">
                      <a:solidFill>
                        <a:schemeClr val="lt2">
                          <a:alpha val="0"/>
                        </a:schemeClr>
                      </a:solidFill>
                      <a:prstDash val="solid"/>
                      <a:round/>
                      <a:headEnd type="none" w="sm" len="sm"/>
                      <a:tailEnd type="none" w="sm" len="sm"/>
                    </a:lnT>
                    <a:lnB w="28575" cap="flat" cmpd="sng">
                      <a:solidFill>
                        <a:schemeClr val="accent5"/>
                      </a:solidFill>
                      <a:prstDash val="solid"/>
                      <a:round/>
                      <a:headEnd type="none" w="sm" len="sm"/>
                      <a:tailEnd type="none" w="sm" len="sm"/>
                    </a:lnB>
                  </a:tcPr>
                </a:tc>
                <a:tc>
                  <a:txBody>
                    <a:bodyPr/>
                    <a:lstStyle/>
                    <a:p>
                      <a:pPr marL="0" lvl="0" indent="0" algn="ctr" rtl="0">
                        <a:spcBef>
                          <a:spcPts val="0"/>
                        </a:spcBef>
                        <a:spcAft>
                          <a:spcPts val="0"/>
                        </a:spcAft>
                        <a:buNone/>
                      </a:pPr>
                      <a:r>
                        <a:rPr lang="en" sz="1600">
                          <a:solidFill>
                            <a:schemeClr val="dk1"/>
                          </a:solidFill>
                          <a:latin typeface="Montserrat Black"/>
                          <a:ea typeface="Montserrat Black"/>
                          <a:cs typeface="Montserrat Black"/>
                          <a:sym typeface="Montserrat Black"/>
                        </a:rPr>
                        <a:t>Monday</a:t>
                      </a:r>
                      <a:endParaRPr sz="1600">
                        <a:latin typeface="Montserrat Black"/>
                        <a:ea typeface="Montserrat Black"/>
                        <a:cs typeface="Montserrat Black"/>
                        <a:sym typeface="Montserrat Black"/>
                      </a:endParaRPr>
                    </a:p>
                  </a:txBody>
                  <a:tcPr marL="91425" marR="91425" marT="91425" marB="91425" anchor="ctr">
                    <a:lnL w="19050" cap="flat" cmpd="sng">
                      <a:solidFill>
                        <a:schemeClr val="lt2">
                          <a:alpha val="0"/>
                        </a:schemeClr>
                      </a:solidFill>
                      <a:prstDash val="solid"/>
                      <a:round/>
                      <a:headEnd type="none" w="sm" len="sm"/>
                      <a:tailEnd type="none" w="sm" len="sm"/>
                    </a:lnL>
                    <a:lnR w="19050" cap="flat" cmpd="sng">
                      <a:solidFill>
                        <a:schemeClr val="lt2">
                          <a:alpha val="0"/>
                        </a:schemeClr>
                      </a:solidFill>
                      <a:prstDash val="solid"/>
                      <a:round/>
                      <a:headEnd type="none" w="sm" len="sm"/>
                      <a:tailEnd type="none" w="sm" len="sm"/>
                    </a:lnR>
                    <a:lnT w="19050" cap="flat" cmpd="sng">
                      <a:solidFill>
                        <a:schemeClr val="lt2">
                          <a:alpha val="0"/>
                        </a:schemeClr>
                      </a:solidFill>
                      <a:prstDash val="solid"/>
                      <a:round/>
                      <a:headEnd type="none" w="sm" len="sm"/>
                      <a:tailEnd type="none" w="sm" len="sm"/>
                    </a:lnT>
                    <a:lnB w="28575" cap="flat" cmpd="sng">
                      <a:solidFill>
                        <a:schemeClr val="accent5"/>
                      </a:solidFill>
                      <a:prstDash val="solid"/>
                      <a:round/>
                      <a:headEnd type="none" w="sm" len="sm"/>
                      <a:tailEnd type="none" w="sm" len="sm"/>
                    </a:lnB>
                  </a:tcPr>
                </a:tc>
                <a:tc>
                  <a:txBody>
                    <a:bodyPr/>
                    <a:lstStyle/>
                    <a:p>
                      <a:pPr marL="0" lvl="0" indent="0" algn="ctr" rtl="0">
                        <a:spcBef>
                          <a:spcPts val="0"/>
                        </a:spcBef>
                        <a:spcAft>
                          <a:spcPts val="0"/>
                        </a:spcAft>
                        <a:buNone/>
                      </a:pPr>
                      <a:r>
                        <a:rPr lang="en" sz="1600">
                          <a:solidFill>
                            <a:schemeClr val="dk1"/>
                          </a:solidFill>
                          <a:latin typeface="Montserrat Black"/>
                          <a:ea typeface="Montserrat Black"/>
                          <a:cs typeface="Montserrat Black"/>
                          <a:sym typeface="Montserrat Black"/>
                        </a:rPr>
                        <a:t>Tuesday</a:t>
                      </a:r>
                      <a:endParaRPr sz="1600">
                        <a:latin typeface="Montserrat Black"/>
                        <a:ea typeface="Montserrat Black"/>
                        <a:cs typeface="Montserrat Black"/>
                        <a:sym typeface="Montserrat Black"/>
                      </a:endParaRPr>
                    </a:p>
                  </a:txBody>
                  <a:tcPr marL="91425" marR="91425" marT="91425" marB="91425" anchor="ctr">
                    <a:lnL w="19050" cap="flat" cmpd="sng">
                      <a:solidFill>
                        <a:schemeClr val="lt2">
                          <a:alpha val="0"/>
                        </a:schemeClr>
                      </a:solidFill>
                      <a:prstDash val="solid"/>
                      <a:round/>
                      <a:headEnd type="none" w="sm" len="sm"/>
                      <a:tailEnd type="none" w="sm" len="sm"/>
                    </a:lnL>
                    <a:lnR w="19050" cap="flat" cmpd="sng">
                      <a:solidFill>
                        <a:schemeClr val="lt2">
                          <a:alpha val="0"/>
                        </a:schemeClr>
                      </a:solidFill>
                      <a:prstDash val="solid"/>
                      <a:round/>
                      <a:headEnd type="none" w="sm" len="sm"/>
                      <a:tailEnd type="none" w="sm" len="sm"/>
                    </a:lnR>
                    <a:lnT w="19050" cap="flat" cmpd="sng">
                      <a:solidFill>
                        <a:schemeClr val="lt2">
                          <a:alpha val="0"/>
                        </a:schemeClr>
                      </a:solidFill>
                      <a:prstDash val="solid"/>
                      <a:round/>
                      <a:headEnd type="none" w="sm" len="sm"/>
                      <a:tailEnd type="none" w="sm" len="sm"/>
                    </a:lnT>
                    <a:lnB w="28575" cap="flat" cmpd="sng">
                      <a:solidFill>
                        <a:schemeClr val="accent5"/>
                      </a:solidFill>
                      <a:prstDash val="solid"/>
                      <a:round/>
                      <a:headEnd type="none" w="sm" len="sm"/>
                      <a:tailEnd type="none" w="sm" len="sm"/>
                    </a:lnB>
                  </a:tcPr>
                </a:tc>
                <a:tc>
                  <a:txBody>
                    <a:bodyPr/>
                    <a:lstStyle/>
                    <a:p>
                      <a:pPr marL="0" lvl="0" indent="0" algn="ctr" rtl="0">
                        <a:spcBef>
                          <a:spcPts val="0"/>
                        </a:spcBef>
                        <a:spcAft>
                          <a:spcPts val="0"/>
                        </a:spcAft>
                        <a:buNone/>
                      </a:pPr>
                      <a:r>
                        <a:rPr lang="en" sz="1600">
                          <a:solidFill>
                            <a:schemeClr val="dk1"/>
                          </a:solidFill>
                          <a:latin typeface="Montserrat Black"/>
                          <a:ea typeface="Montserrat Black"/>
                          <a:cs typeface="Montserrat Black"/>
                          <a:sym typeface="Montserrat Black"/>
                        </a:rPr>
                        <a:t>Wednesday</a:t>
                      </a:r>
                      <a:endParaRPr sz="1600">
                        <a:latin typeface="Montserrat Black"/>
                        <a:ea typeface="Montserrat Black"/>
                        <a:cs typeface="Montserrat Black"/>
                        <a:sym typeface="Montserrat Black"/>
                      </a:endParaRPr>
                    </a:p>
                  </a:txBody>
                  <a:tcPr marL="91425" marR="91425" marT="91425" marB="91425" anchor="ctr">
                    <a:lnL w="19050" cap="flat" cmpd="sng">
                      <a:solidFill>
                        <a:schemeClr val="lt2">
                          <a:alpha val="0"/>
                        </a:schemeClr>
                      </a:solidFill>
                      <a:prstDash val="solid"/>
                      <a:round/>
                      <a:headEnd type="none" w="sm" len="sm"/>
                      <a:tailEnd type="none" w="sm" len="sm"/>
                    </a:lnL>
                    <a:lnR w="19050" cap="flat" cmpd="sng">
                      <a:solidFill>
                        <a:schemeClr val="lt2">
                          <a:alpha val="0"/>
                        </a:schemeClr>
                      </a:solidFill>
                      <a:prstDash val="solid"/>
                      <a:round/>
                      <a:headEnd type="none" w="sm" len="sm"/>
                      <a:tailEnd type="none" w="sm" len="sm"/>
                    </a:lnR>
                    <a:lnT w="19050" cap="flat" cmpd="sng">
                      <a:solidFill>
                        <a:schemeClr val="lt2">
                          <a:alpha val="0"/>
                        </a:schemeClr>
                      </a:solidFill>
                      <a:prstDash val="solid"/>
                      <a:round/>
                      <a:headEnd type="none" w="sm" len="sm"/>
                      <a:tailEnd type="none" w="sm" len="sm"/>
                    </a:lnT>
                    <a:lnB w="28575" cap="flat" cmpd="sng">
                      <a:solidFill>
                        <a:schemeClr val="accent5"/>
                      </a:solidFill>
                      <a:prstDash val="solid"/>
                      <a:round/>
                      <a:headEnd type="none" w="sm" len="sm"/>
                      <a:tailEnd type="none" w="sm" len="sm"/>
                    </a:lnB>
                  </a:tcPr>
                </a:tc>
                <a:extLst>
                  <a:ext uri="{0D108BD9-81ED-4DB2-BD59-A6C34878D82A}">
                    <a16:rowId xmlns:a16="http://schemas.microsoft.com/office/drawing/2014/main" val="10000"/>
                  </a:ext>
                </a:extLst>
              </a:tr>
              <a:tr h="613650">
                <a:tc>
                  <a:txBody>
                    <a:bodyPr/>
                    <a:lstStyle/>
                    <a:p>
                      <a:pPr marL="0" lvl="0" indent="0" algn="ctr" rtl="0">
                        <a:spcBef>
                          <a:spcPts val="0"/>
                        </a:spcBef>
                        <a:spcAft>
                          <a:spcPts val="0"/>
                        </a:spcAft>
                        <a:buNone/>
                      </a:pPr>
                      <a:r>
                        <a:rPr lang="en" sz="1600">
                          <a:solidFill>
                            <a:schemeClr val="dk1"/>
                          </a:solidFill>
                          <a:latin typeface="Montserrat Black"/>
                          <a:ea typeface="Montserrat Black"/>
                          <a:cs typeface="Montserrat Black"/>
                          <a:sym typeface="Montserrat Black"/>
                        </a:rPr>
                        <a:t>Task 1</a:t>
                      </a:r>
                      <a:endParaRPr sz="1600">
                        <a:latin typeface="Montserrat Black"/>
                        <a:ea typeface="Montserrat Black"/>
                        <a:cs typeface="Montserrat Black"/>
                        <a:sym typeface="Montserrat Black"/>
                      </a:endParaRPr>
                    </a:p>
                  </a:txBody>
                  <a:tcPr marL="91425" marR="91425" marT="91425" marB="91425" anchor="ctr">
                    <a:lnL w="19050" cap="flat" cmpd="sng">
                      <a:solidFill>
                        <a:schemeClr val="lt2">
                          <a:alpha val="0"/>
                        </a:schemeClr>
                      </a:solidFill>
                      <a:prstDash val="solid"/>
                      <a:round/>
                      <a:headEnd type="none" w="sm" len="sm"/>
                      <a:tailEnd type="none" w="sm" len="sm"/>
                    </a:lnL>
                    <a:lnR w="19050" cap="flat" cmpd="sng">
                      <a:solidFill>
                        <a:schemeClr val="lt2">
                          <a:alpha val="0"/>
                        </a:schemeClr>
                      </a:solidFill>
                      <a:prstDash val="solid"/>
                      <a:round/>
                      <a:headEnd type="none" w="sm" len="sm"/>
                      <a:tailEnd type="none" w="sm" len="sm"/>
                    </a:lnR>
                    <a:lnT w="28575" cap="flat" cmpd="sng">
                      <a:solidFill>
                        <a:schemeClr val="accent5"/>
                      </a:solidFill>
                      <a:prstDash val="solid"/>
                      <a:round/>
                      <a:headEnd type="none" w="sm" len="sm"/>
                      <a:tailEnd type="none" w="sm" len="sm"/>
                    </a:lnT>
                    <a:lnB w="28575" cap="flat" cmpd="sng">
                      <a:solidFill>
                        <a:schemeClr val="accent5"/>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a:solidFill>
                          <a:schemeClr val="lt1"/>
                        </a:solidFill>
                        <a:latin typeface="Manjari"/>
                        <a:ea typeface="Manjari"/>
                        <a:cs typeface="Manjari"/>
                        <a:sym typeface="Manjari"/>
                      </a:endParaRPr>
                    </a:p>
                  </a:txBody>
                  <a:tcPr marL="91425" marR="91425" marT="91425" marB="91425" anchor="ctr">
                    <a:lnL w="19050" cap="flat" cmpd="sng">
                      <a:solidFill>
                        <a:schemeClr val="lt2">
                          <a:alpha val="0"/>
                        </a:schemeClr>
                      </a:solidFill>
                      <a:prstDash val="solid"/>
                      <a:round/>
                      <a:headEnd type="none" w="sm" len="sm"/>
                      <a:tailEnd type="none" w="sm" len="sm"/>
                    </a:lnL>
                    <a:lnR w="19050" cap="flat" cmpd="sng">
                      <a:solidFill>
                        <a:schemeClr val="lt2">
                          <a:alpha val="0"/>
                        </a:schemeClr>
                      </a:solidFill>
                      <a:prstDash val="solid"/>
                      <a:round/>
                      <a:headEnd type="none" w="sm" len="sm"/>
                      <a:tailEnd type="none" w="sm" len="sm"/>
                    </a:lnR>
                    <a:lnT w="28575" cap="flat" cmpd="sng">
                      <a:solidFill>
                        <a:schemeClr val="accent5"/>
                      </a:solidFill>
                      <a:prstDash val="solid"/>
                      <a:round/>
                      <a:headEnd type="none" w="sm" len="sm"/>
                      <a:tailEnd type="none" w="sm" len="sm"/>
                    </a:lnT>
                    <a:lnB w="28575" cap="flat" cmpd="sng">
                      <a:solidFill>
                        <a:schemeClr val="accent5"/>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Clr>
                          <a:schemeClr val="dk2"/>
                        </a:buClr>
                        <a:buSzPts val="1100"/>
                        <a:buFont typeface="Arial"/>
                        <a:buNone/>
                      </a:pPr>
                      <a:r>
                        <a:rPr lang="en">
                          <a:solidFill>
                            <a:schemeClr val="dk1"/>
                          </a:solidFill>
                          <a:latin typeface="Montserrat Black"/>
                          <a:ea typeface="Montserrat Black"/>
                          <a:cs typeface="Montserrat Black"/>
                          <a:sym typeface="Montserrat Black"/>
                        </a:rPr>
                        <a:t>X</a:t>
                      </a:r>
                      <a:endParaRPr>
                        <a:solidFill>
                          <a:schemeClr val="accent1"/>
                        </a:solidFill>
                        <a:latin typeface="Manjari"/>
                        <a:ea typeface="Manjari"/>
                        <a:cs typeface="Manjari"/>
                        <a:sym typeface="Manjari"/>
                      </a:endParaRPr>
                    </a:p>
                  </a:txBody>
                  <a:tcPr marL="91425" marR="91425" marT="91425" marB="91425" anchor="ctr">
                    <a:lnL w="19050" cap="flat" cmpd="sng">
                      <a:solidFill>
                        <a:schemeClr val="lt2">
                          <a:alpha val="0"/>
                        </a:schemeClr>
                      </a:solidFill>
                      <a:prstDash val="solid"/>
                      <a:round/>
                      <a:headEnd type="none" w="sm" len="sm"/>
                      <a:tailEnd type="none" w="sm" len="sm"/>
                    </a:lnL>
                    <a:lnR w="19050" cap="flat" cmpd="sng">
                      <a:solidFill>
                        <a:schemeClr val="lt2">
                          <a:alpha val="0"/>
                        </a:schemeClr>
                      </a:solidFill>
                      <a:prstDash val="solid"/>
                      <a:round/>
                      <a:headEnd type="none" w="sm" len="sm"/>
                      <a:tailEnd type="none" w="sm" len="sm"/>
                    </a:lnR>
                    <a:lnT w="28575" cap="flat" cmpd="sng">
                      <a:solidFill>
                        <a:schemeClr val="accent5"/>
                      </a:solidFill>
                      <a:prstDash val="solid"/>
                      <a:round/>
                      <a:headEnd type="none" w="sm" len="sm"/>
                      <a:tailEnd type="none" w="sm" len="sm"/>
                    </a:lnT>
                    <a:lnB w="28575" cap="flat" cmpd="sng">
                      <a:solidFill>
                        <a:schemeClr val="accent5"/>
                      </a:solidFill>
                      <a:prstDash val="solid"/>
                      <a:round/>
                      <a:headEnd type="none" w="sm" len="sm"/>
                      <a:tailEnd type="none" w="sm" len="sm"/>
                    </a:lnB>
                    <a:solidFill>
                      <a:schemeClr val="lt2"/>
                    </a:solidFill>
                  </a:tcPr>
                </a:tc>
                <a:tc>
                  <a:txBody>
                    <a:bodyPr/>
                    <a:lstStyle/>
                    <a:p>
                      <a:pPr marL="0" lvl="0" indent="0" algn="l" rtl="0">
                        <a:spcBef>
                          <a:spcPts val="0"/>
                        </a:spcBef>
                        <a:spcAft>
                          <a:spcPts val="0"/>
                        </a:spcAft>
                        <a:buClr>
                          <a:schemeClr val="dk2"/>
                        </a:buClr>
                        <a:buSzPts val="1100"/>
                        <a:buFont typeface="Arial"/>
                        <a:buNone/>
                      </a:pPr>
                      <a:endParaRPr>
                        <a:solidFill>
                          <a:schemeClr val="dk1"/>
                        </a:solidFill>
                        <a:latin typeface="Manjari"/>
                        <a:ea typeface="Manjari"/>
                        <a:cs typeface="Manjari"/>
                        <a:sym typeface="Manjari"/>
                      </a:endParaRPr>
                    </a:p>
                  </a:txBody>
                  <a:tcPr marL="91425" marR="91425" marT="91425" marB="91425" anchor="ctr">
                    <a:lnL w="19050" cap="flat" cmpd="sng">
                      <a:solidFill>
                        <a:schemeClr val="lt2">
                          <a:alpha val="0"/>
                        </a:schemeClr>
                      </a:solidFill>
                      <a:prstDash val="solid"/>
                      <a:round/>
                      <a:headEnd type="none" w="sm" len="sm"/>
                      <a:tailEnd type="none" w="sm" len="sm"/>
                    </a:lnL>
                    <a:lnR w="19050" cap="flat" cmpd="sng">
                      <a:solidFill>
                        <a:schemeClr val="lt2">
                          <a:alpha val="0"/>
                        </a:schemeClr>
                      </a:solidFill>
                      <a:prstDash val="solid"/>
                      <a:round/>
                      <a:headEnd type="none" w="sm" len="sm"/>
                      <a:tailEnd type="none" w="sm" len="sm"/>
                    </a:lnR>
                    <a:lnT w="28575" cap="flat" cmpd="sng">
                      <a:solidFill>
                        <a:schemeClr val="accent5"/>
                      </a:solidFill>
                      <a:prstDash val="solid"/>
                      <a:round/>
                      <a:headEnd type="none" w="sm" len="sm"/>
                      <a:tailEnd type="none" w="sm" len="sm"/>
                    </a:lnT>
                    <a:lnB w="28575" cap="flat" cmpd="sng">
                      <a:solidFill>
                        <a:schemeClr val="accent5"/>
                      </a:solidFill>
                      <a:prstDash val="solid"/>
                      <a:round/>
                      <a:headEnd type="none" w="sm" len="sm"/>
                      <a:tailEnd type="none" w="sm" len="sm"/>
                    </a:lnB>
                    <a:solidFill>
                      <a:schemeClr val="lt2"/>
                    </a:solidFill>
                  </a:tcPr>
                </a:tc>
                <a:extLst>
                  <a:ext uri="{0D108BD9-81ED-4DB2-BD59-A6C34878D82A}">
                    <a16:rowId xmlns:a16="http://schemas.microsoft.com/office/drawing/2014/main" val="10001"/>
                  </a:ext>
                </a:extLst>
              </a:tr>
              <a:tr h="613650">
                <a:tc>
                  <a:txBody>
                    <a:bodyPr/>
                    <a:lstStyle/>
                    <a:p>
                      <a:pPr marL="0" lvl="0" indent="0" algn="ctr" rtl="0">
                        <a:spcBef>
                          <a:spcPts val="0"/>
                        </a:spcBef>
                        <a:spcAft>
                          <a:spcPts val="0"/>
                        </a:spcAft>
                        <a:buNone/>
                      </a:pPr>
                      <a:r>
                        <a:rPr lang="en" sz="1600">
                          <a:solidFill>
                            <a:schemeClr val="dk1"/>
                          </a:solidFill>
                          <a:latin typeface="Montserrat Black"/>
                          <a:ea typeface="Montserrat Black"/>
                          <a:cs typeface="Montserrat Black"/>
                          <a:sym typeface="Montserrat Black"/>
                        </a:rPr>
                        <a:t>Task 2</a:t>
                      </a:r>
                      <a:endParaRPr sz="1600">
                        <a:solidFill>
                          <a:schemeClr val="dk1"/>
                        </a:solidFill>
                        <a:latin typeface="Montserrat Black"/>
                        <a:ea typeface="Montserrat Black"/>
                        <a:cs typeface="Montserrat Black"/>
                        <a:sym typeface="Montserrat Black"/>
                      </a:endParaRPr>
                    </a:p>
                  </a:txBody>
                  <a:tcPr marL="91425" marR="91425" marT="91425" marB="91425" anchor="ctr">
                    <a:lnL w="19050" cap="flat" cmpd="sng">
                      <a:solidFill>
                        <a:schemeClr val="lt2">
                          <a:alpha val="0"/>
                        </a:schemeClr>
                      </a:solidFill>
                      <a:prstDash val="solid"/>
                      <a:round/>
                      <a:headEnd type="none" w="sm" len="sm"/>
                      <a:tailEnd type="none" w="sm" len="sm"/>
                    </a:lnL>
                    <a:lnR w="19050" cap="flat" cmpd="sng">
                      <a:solidFill>
                        <a:schemeClr val="lt2">
                          <a:alpha val="0"/>
                        </a:schemeClr>
                      </a:solidFill>
                      <a:prstDash val="solid"/>
                      <a:round/>
                      <a:headEnd type="none" w="sm" len="sm"/>
                      <a:tailEnd type="none" w="sm" len="sm"/>
                    </a:lnR>
                    <a:lnT w="28575" cap="flat" cmpd="sng">
                      <a:solidFill>
                        <a:schemeClr val="accent5"/>
                      </a:solidFill>
                      <a:prstDash val="solid"/>
                      <a:round/>
                      <a:headEnd type="none" w="sm" len="sm"/>
                      <a:tailEnd type="none" w="sm" len="sm"/>
                    </a:lnT>
                    <a:lnB w="28575" cap="flat" cmpd="sng">
                      <a:solidFill>
                        <a:schemeClr val="accent5"/>
                      </a:solidFill>
                      <a:prstDash val="solid"/>
                      <a:round/>
                      <a:headEnd type="none" w="sm" len="sm"/>
                      <a:tailEnd type="none" w="sm" len="sm"/>
                    </a:lnB>
                  </a:tcPr>
                </a:tc>
                <a:tc>
                  <a:txBody>
                    <a:bodyPr/>
                    <a:lstStyle/>
                    <a:p>
                      <a:pPr marL="0" lvl="0" indent="0" algn="ctr" rtl="0">
                        <a:spcBef>
                          <a:spcPts val="0"/>
                        </a:spcBef>
                        <a:spcAft>
                          <a:spcPts val="0"/>
                        </a:spcAft>
                        <a:buClr>
                          <a:schemeClr val="dk2"/>
                        </a:buClr>
                        <a:buSzPts val="1100"/>
                        <a:buFont typeface="Arial"/>
                        <a:buNone/>
                      </a:pPr>
                      <a:r>
                        <a:rPr lang="en">
                          <a:solidFill>
                            <a:schemeClr val="dk1"/>
                          </a:solidFill>
                          <a:latin typeface="Montserrat Black"/>
                          <a:ea typeface="Montserrat Black"/>
                          <a:cs typeface="Montserrat Black"/>
                          <a:sym typeface="Montserrat Black"/>
                        </a:rPr>
                        <a:t>X</a:t>
                      </a:r>
                      <a:endParaRPr>
                        <a:solidFill>
                          <a:schemeClr val="dk1"/>
                        </a:solidFill>
                        <a:latin typeface="Montserrat Black"/>
                        <a:ea typeface="Montserrat Black"/>
                        <a:cs typeface="Montserrat Black"/>
                        <a:sym typeface="Montserrat Black"/>
                      </a:endParaRPr>
                    </a:p>
                  </a:txBody>
                  <a:tcPr marL="91425" marR="91425" marT="91425" marB="91425" anchor="ctr">
                    <a:lnL w="19050" cap="flat" cmpd="sng">
                      <a:solidFill>
                        <a:schemeClr val="lt2">
                          <a:alpha val="0"/>
                        </a:schemeClr>
                      </a:solidFill>
                      <a:prstDash val="solid"/>
                      <a:round/>
                      <a:headEnd type="none" w="sm" len="sm"/>
                      <a:tailEnd type="none" w="sm" len="sm"/>
                    </a:lnL>
                    <a:lnR w="19050" cap="flat" cmpd="sng">
                      <a:solidFill>
                        <a:schemeClr val="lt2">
                          <a:alpha val="0"/>
                        </a:schemeClr>
                      </a:solidFill>
                      <a:prstDash val="solid"/>
                      <a:round/>
                      <a:headEnd type="none" w="sm" len="sm"/>
                      <a:tailEnd type="none" w="sm" len="sm"/>
                    </a:lnR>
                    <a:lnT w="28575" cap="flat" cmpd="sng">
                      <a:solidFill>
                        <a:schemeClr val="accent5"/>
                      </a:solidFill>
                      <a:prstDash val="solid"/>
                      <a:round/>
                      <a:headEnd type="none" w="sm" len="sm"/>
                      <a:tailEnd type="none" w="sm" len="sm"/>
                    </a:lnT>
                    <a:lnB w="28575" cap="flat" cmpd="sng">
                      <a:solidFill>
                        <a:schemeClr val="accent5"/>
                      </a:solidFill>
                      <a:prstDash val="solid"/>
                      <a:round/>
                      <a:headEnd type="none" w="sm" len="sm"/>
                      <a:tailEnd type="none" w="sm" len="sm"/>
                    </a:lnB>
                  </a:tcPr>
                </a:tc>
                <a:tc>
                  <a:txBody>
                    <a:bodyPr/>
                    <a:lstStyle/>
                    <a:p>
                      <a:pPr marL="0" lvl="0" indent="0" algn="ctr" rtl="0">
                        <a:spcBef>
                          <a:spcPts val="0"/>
                        </a:spcBef>
                        <a:spcAft>
                          <a:spcPts val="0"/>
                        </a:spcAft>
                        <a:buClr>
                          <a:schemeClr val="dk2"/>
                        </a:buClr>
                        <a:buSzPts val="1100"/>
                        <a:buFont typeface="Arial"/>
                        <a:buNone/>
                      </a:pPr>
                      <a:r>
                        <a:rPr lang="en">
                          <a:solidFill>
                            <a:schemeClr val="lt1"/>
                          </a:solidFill>
                          <a:latin typeface="Manjari"/>
                          <a:ea typeface="Manjari"/>
                          <a:cs typeface="Manjari"/>
                          <a:sym typeface="Manjari"/>
                        </a:rPr>
                        <a:t>---</a:t>
                      </a:r>
                      <a:endParaRPr>
                        <a:solidFill>
                          <a:schemeClr val="lt1"/>
                        </a:solidFill>
                        <a:latin typeface="Manjari"/>
                        <a:ea typeface="Manjari"/>
                        <a:cs typeface="Manjari"/>
                        <a:sym typeface="Manjari"/>
                      </a:endParaRPr>
                    </a:p>
                    <a:p>
                      <a:pPr marL="0" lvl="0" indent="0" algn="ctr" rtl="0">
                        <a:spcBef>
                          <a:spcPts val="0"/>
                        </a:spcBef>
                        <a:spcAft>
                          <a:spcPts val="0"/>
                        </a:spcAft>
                        <a:buNone/>
                      </a:pPr>
                      <a:endParaRPr>
                        <a:solidFill>
                          <a:schemeClr val="dk1"/>
                        </a:solidFill>
                        <a:latin typeface="Manjari"/>
                        <a:ea typeface="Manjari"/>
                        <a:cs typeface="Manjari"/>
                        <a:sym typeface="Manjari"/>
                      </a:endParaRPr>
                    </a:p>
                  </a:txBody>
                  <a:tcPr marL="91425" marR="91425" marT="91425" marB="91425" anchor="ctr">
                    <a:lnL w="19050" cap="flat" cmpd="sng">
                      <a:solidFill>
                        <a:schemeClr val="lt2">
                          <a:alpha val="0"/>
                        </a:schemeClr>
                      </a:solidFill>
                      <a:prstDash val="solid"/>
                      <a:round/>
                      <a:headEnd type="none" w="sm" len="sm"/>
                      <a:tailEnd type="none" w="sm" len="sm"/>
                    </a:lnL>
                    <a:lnR w="19050" cap="flat" cmpd="sng">
                      <a:solidFill>
                        <a:schemeClr val="lt2">
                          <a:alpha val="0"/>
                        </a:schemeClr>
                      </a:solidFill>
                      <a:prstDash val="solid"/>
                      <a:round/>
                      <a:headEnd type="none" w="sm" len="sm"/>
                      <a:tailEnd type="none" w="sm" len="sm"/>
                    </a:lnR>
                    <a:lnT w="28575" cap="flat" cmpd="sng">
                      <a:solidFill>
                        <a:schemeClr val="accent5"/>
                      </a:solidFill>
                      <a:prstDash val="solid"/>
                      <a:round/>
                      <a:headEnd type="none" w="sm" len="sm"/>
                      <a:tailEnd type="none" w="sm" len="sm"/>
                    </a:lnT>
                    <a:lnB w="28575" cap="flat" cmpd="sng">
                      <a:solidFill>
                        <a:schemeClr val="accent5"/>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Manjari"/>
                          <a:ea typeface="Manjari"/>
                          <a:cs typeface="Manjari"/>
                          <a:sym typeface="Manjari"/>
                        </a:rPr>
                        <a:t>---</a:t>
                      </a:r>
                      <a:endParaRPr>
                        <a:solidFill>
                          <a:schemeClr val="lt1"/>
                        </a:solidFill>
                        <a:latin typeface="Manjari"/>
                        <a:ea typeface="Manjari"/>
                        <a:cs typeface="Manjari"/>
                        <a:sym typeface="Manjari"/>
                      </a:endParaRPr>
                    </a:p>
                    <a:p>
                      <a:pPr marL="0" lvl="0" indent="0" algn="ctr" rtl="0">
                        <a:spcBef>
                          <a:spcPts val="0"/>
                        </a:spcBef>
                        <a:spcAft>
                          <a:spcPts val="0"/>
                        </a:spcAft>
                        <a:buClr>
                          <a:schemeClr val="dk2"/>
                        </a:buClr>
                        <a:buSzPts val="1100"/>
                        <a:buFont typeface="Arial"/>
                        <a:buNone/>
                      </a:pPr>
                      <a:endParaRPr>
                        <a:solidFill>
                          <a:schemeClr val="dk1"/>
                        </a:solidFill>
                        <a:latin typeface="Manjari"/>
                        <a:ea typeface="Manjari"/>
                        <a:cs typeface="Manjari"/>
                        <a:sym typeface="Manjari"/>
                      </a:endParaRPr>
                    </a:p>
                  </a:txBody>
                  <a:tcPr marL="91425" marR="91425" marT="91425" marB="91425" anchor="ctr">
                    <a:lnL w="19050" cap="flat" cmpd="sng">
                      <a:solidFill>
                        <a:schemeClr val="lt2">
                          <a:alpha val="0"/>
                        </a:schemeClr>
                      </a:solidFill>
                      <a:prstDash val="solid"/>
                      <a:round/>
                      <a:headEnd type="none" w="sm" len="sm"/>
                      <a:tailEnd type="none" w="sm" len="sm"/>
                    </a:lnL>
                    <a:lnR w="19050" cap="flat" cmpd="sng">
                      <a:solidFill>
                        <a:schemeClr val="lt2">
                          <a:alpha val="0"/>
                        </a:schemeClr>
                      </a:solidFill>
                      <a:prstDash val="solid"/>
                      <a:round/>
                      <a:headEnd type="none" w="sm" len="sm"/>
                      <a:tailEnd type="none" w="sm" len="sm"/>
                    </a:lnR>
                    <a:lnT w="28575" cap="flat" cmpd="sng">
                      <a:solidFill>
                        <a:schemeClr val="accent5"/>
                      </a:solidFill>
                      <a:prstDash val="solid"/>
                      <a:round/>
                      <a:headEnd type="none" w="sm" len="sm"/>
                      <a:tailEnd type="none" w="sm" len="sm"/>
                    </a:lnT>
                    <a:lnB w="28575" cap="flat" cmpd="sng">
                      <a:solidFill>
                        <a:schemeClr val="accent5"/>
                      </a:solidFill>
                      <a:prstDash val="solid"/>
                      <a:round/>
                      <a:headEnd type="none" w="sm" len="sm"/>
                      <a:tailEnd type="none" w="sm" len="sm"/>
                    </a:lnB>
                  </a:tcPr>
                </a:tc>
                <a:extLst>
                  <a:ext uri="{0D108BD9-81ED-4DB2-BD59-A6C34878D82A}">
                    <a16:rowId xmlns:a16="http://schemas.microsoft.com/office/drawing/2014/main" val="10002"/>
                  </a:ext>
                </a:extLst>
              </a:tr>
              <a:tr h="613650">
                <a:tc>
                  <a:txBody>
                    <a:bodyPr/>
                    <a:lstStyle/>
                    <a:p>
                      <a:pPr marL="0" lvl="0" indent="0" algn="ctr" rtl="0">
                        <a:spcBef>
                          <a:spcPts val="0"/>
                        </a:spcBef>
                        <a:spcAft>
                          <a:spcPts val="0"/>
                        </a:spcAft>
                        <a:buNone/>
                      </a:pPr>
                      <a:r>
                        <a:rPr lang="en" sz="1600">
                          <a:solidFill>
                            <a:schemeClr val="dk1"/>
                          </a:solidFill>
                          <a:latin typeface="Montserrat Black"/>
                          <a:ea typeface="Montserrat Black"/>
                          <a:cs typeface="Montserrat Black"/>
                          <a:sym typeface="Montserrat Black"/>
                        </a:rPr>
                        <a:t>Task 3</a:t>
                      </a:r>
                      <a:endParaRPr sz="1600">
                        <a:solidFill>
                          <a:schemeClr val="dk1"/>
                        </a:solidFill>
                        <a:latin typeface="Montserrat Black"/>
                        <a:ea typeface="Montserrat Black"/>
                        <a:cs typeface="Montserrat Black"/>
                        <a:sym typeface="Montserrat Black"/>
                      </a:endParaRPr>
                    </a:p>
                  </a:txBody>
                  <a:tcPr marL="91425" marR="91425" marT="91425" marB="91425" anchor="ctr">
                    <a:lnL w="19050" cap="flat" cmpd="sng">
                      <a:solidFill>
                        <a:schemeClr val="lt2">
                          <a:alpha val="0"/>
                        </a:schemeClr>
                      </a:solidFill>
                      <a:prstDash val="solid"/>
                      <a:round/>
                      <a:headEnd type="none" w="sm" len="sm"/>
                      <a:tailEnd type="none" w="sm" len="sm"/>
                    </a:lnL>
                    <a:lnR w="19050" cap="flat" cmpd="sng">
                      <a:solidFill>
                        <a:schemeClr val="lt2">
                          <a:alpha val="0"/>
                        </a:schemeClr>
                      </a:solidFill>
                      <a:prstDash val="solid"/>
                      <a:round/>
                      <a:headEnd type="none" w="sm" len="sm"/>
                      <a:tailEnd type="none" w="sm" len="sm"/>
                    </a:lnR>
                    <a:lnT w="28575" cap="flat" cmpd="sng">
                      <a:solidFill>
                        <a:schemeClr val="accent5"/>
                      </a:solidFill>
                      <a:prstDash val="solid"/>
                      <a:round/>
                      <a:headEnd type="none" w="sm" len="sm"/>
                      <a:tailEnd type="none" w="sm" len="sm"/>
                    </a:lnT>
                    <a:lnB w="28575" cap="flat" cmpd="sng">
                      <a:solidFill>
                        <a:schemeClr val="accent5"/>
                      </a:solidFill>
                      <a:prstDash val="solid"/>
                      <a:round/>
                      <a:headEnd type="none" w="sm" len="sm"/>
                      <a:tailEnd type="none" w="sm" len="sm"/>
                    </a:lnB>
                    <a:solidFill>
                      <a:schemeClr val="lt2"/>
                    </a:solidFill>
                  </a:tcPr>
                </a:tc>
                <a:tc>
                  <a:txBody>
                    <a:bodyPr/>
                    <a:lstStyle/>
                    <a:p>
                      <a:pPr marL="0" lvl="0" indent="0" algn="l" rtl="0">
                        <a:spcBef>
                          <a:spcPts val="0"/>
                        </a:spcBef>
                        <a:spcAft>
                          <a:spcPts val="0"/>
                        </a:spcAft>
                        <a:buClr>
                          <a:schemeClr val="dk2"/>
                        </a:buClr>
                        <a:buSzPts val="1100"/>
                        <a:buFont typeface="Arial"/>
                        <a:buNone/>
                      </a:pPr>
                      <a:endParaRPr>
                        <a:solidFill>
                          <a:schemeClr val="dk1"/>
                        </a:solidFill>
                        <a:latin typeface="Manjari"/>
                        <a:ea typeface="Manjari"/>
                        <a:cs typeface="Manjari"/>
                        <a:sym typeface="Manjari"/>
                      </a:endParaRPr>
                    </a:p>
                  </a:txBody>
                  <a:tcPr marL="91425" marR="91425" marT="91425" marB="91425" anchor="ctr">
                    <a:lnL w="19050" cap="flat" cmpd="sng">
                      <a:solidFill>
                        <a:schemeClr val="lt2">
                          <a:alpha val="0"/>
                        </a:schemeClr>
                      </a:solidFill>
                      <a:prstDash val="solid"/>
                      <a:round/>
                      <a:headEnd type="none" w="sm" len="sm"/>
                      <a:tailEnd type="none" w="sm" len="sm"/>
                    </a:lnL>
                    <a:lnR w="19050" cap="flat" cmpd="sng">
                      <a:solidFill>
                        <a:schemeClr val="lt2">
                          <a:alpha val="0"/>
                        </a:schemeClr>
                      </a:solidFill>
                      <a:prstDash val="solid"/>
                      <a:round/>
                      <a:headEnd type="none" w="sm" len="sm"/>
                      <a:tailEnd type="none" w="sm" len="sm"/>
                    </a:lnR>
                    <a:lnT w="28575" cap="flat" cmpd="sng">
                      <a:solidFill>
                        <a:schemeClr val="accent5"/>
                      </a:solidFill>
                      <a:prstDash val="solid"/>
                      <a:round/>
                      <a:headEnd type="none" w="sm" len="sm"/>
                      <a:tailEnd type="none" w="sm" len="sm"/>
                    </a:lnT>
                    <a:lnB w="28575" cap="flat" cmpd="sng">
                      <a:solidFill>
                        <a:schemeClr val="accent5"/>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a:solidFill>
                          <a:schemeClr val="dk1"/>
                        </a:solidFill>
                        <a:latin typeface="Manjari"/>
                        <a:ea typeface="Manjari"/>
                        <a:cs typeface="Manjari"/>
                        <a:sym typeface="Manjari"/>
                      </a:endParaRPr>
                    </a:p>
                  </a:txBody>
                  <a:tcPr marL="91425" marR="91425" marT="91425" marB="91425" anchor="ctr">
                    <a:lnL w="19050" cap="flat" cmpd="sng">
                      <a:solidFill>
                        <a:schemeClr val="lt2">
                          <a:alpha val="0"/>
                        </a:schemeClr>
                      </a:solidFill>
                      <a:prstDash val="solid"/>
                      <a:round/>
                      <a:headEnd type="none" w="sm" len="sm"/>
                      <a:tailEnd type="none" w="sm" len="sm"/>
                    </a:lnL>
                    <a:lnR w="19050" cap="flat" cmpd="sng">
                      <a:solidFill>
                        <a:schemeClr val="lt2">
                          <a:alpha val="0"/>
                        </a:schemeClr>
                      </a:solidFill>
                      <a:prstDash val="solid"/>
                      <a:round/>
                      <a:headEnd type="none" w="sm" len="sm"/>
                      <a:tailEnd type="none" w="sm" len="sm"/>
                    </a:lnR>
                    <a:lnT w="28575" cap="flat" cmpd="sng">
                      <a:solidFill>
                        <a:schemeClr val="accent5"/>
                      </a:solidFill>
                      <a:prstDash val="solid"/>
                      <a:round/>
                      <a:headEnd type="none" w="sm" len="sm"/>
                      <a:tailEnd type="none" w="sm" len="sm"/>
                    </a:lnT>
                    <a:lnB w="28575" cap="flat" cmpd="sng">
                      <a:solidFill>
                        <a:schemeClr val="accent5"/>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Clr>
                          <a:schemeClr val="dk2"/>
                        </a:buClr>
                        <a:buSzPts val="1100"/>
                        <a:buFont typeface="Arial"/>
                        <a:buNone/>
                      </a:pPr>
                      <a:r>
                        <a:rPr lang="en">
                          <a:solidFill>
                            <a:schemeClr val="dk1"/>
                          </a:solidFill>
                          <a:latin typeface="Montserrat Black"/>
                          <a:ea typeface="Montserrat Black"/>
                          <a:cs typeface="Montserrat Black"/>
                          <a:sym typeface="Montserrat Black"/>
                        </a:rPr>
                        <a:t>X</a:t>
                      </a:r>
                      <a:endParaRPr>
                        <a:solidFill>
                          <a:schemeClr val="accent5"/>
                        </a:solidFill>
                        <a:latin typeface="Manjari"/>
                        <a:ea typeface="Manjari"/>
                        <a:cs typeface="Manjari"/>
                        <a:sym typeface="Manjari"/>
                      </a:endParaRPr>
                    </a:p>
                  </a:txBody>
                  <a:tcPr marL="91425" marR="91425" marT="91425" marB="91425" anchor="ctr">
                    <a:lnL w="19050" cap="flat" cmpd="sng">
                      <a:solidFill>
                        <a:schemeClr val="lt2">
                          <a:alpha val="0"/>
                        </a:schemeClr>
                      </a:solidFill>
                      <a:prstDash val="solid"/>
                      <a:round/>
                      <a:headEnd type="none" w="sm" len="sm"/>
                      <a:tailEnd type="none" w="sm" len="sm"/>
                    </a:lnL>
                    <a:lnR w="19050" cap="flat" cmpd="sng">
                      <a:solidFill>
                        <a:schemeClr val="lt2">
                          <a:alpha val="0"/>
                        </a:schemeClr>
                      </a:solidFill>
                      <a:prstDash val="solid"/>
                      <a:round/>
                      <a:headEnd type="none" w="sm" len="sm"/>
                      <a:tailEnd type="none" w="sm" len="sm"/>
                    </a:lnR>
                    <a:lnT w="28575" cap="flat" cmpd="sng">
                      <a:solidFill>
                        <a:schemeClr val="accent5"/>
                      </a:solidFill>
                      <a:prstDash val="solid"/>
                      <a:round/>
                      <a:headEnd type="none" w="sm" len="sm"/>
                      <a:tailEnd type="none" w="sm" len="sm"/>
                    </a:lnT>
                    <a:lnB w="28575" cap="flat" cmpd="sng">
                      <a:solidFill>
                        <a:schemeClr val="accent5"/>
                      </a:solidFill>
                      <a:prstDash val="solid"/>
                      <a:round/>
                      <a:headEnd type="none" w="sm" len="sm"/>
                      <a:tailEnd type="none" w="sm" len="sm"/>
                    </a:lnB>
                    <a:solidFill>
                      <a:schemeClr val="lt2"/>
                    </a:solidFill>
                  </a:tcPr>
                </a:tc>
                <a:extLst>
                  <a:ext uri="{0D108BD9-81ED-4DB2-BD59-A6C34878D82A}">
                    <a16:rowId xmlns:a16="http://schemas.microsoft.com/office/drawing/2014/main" val="10003"/>
                  </a:ext>
                </a:extLst>
              </a:tr>
            </a:tbl>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332"/>
        <p:cNvGrpSpPr/>
        <p:nvPr/>
      </p:nvGrpSpPr>
      <p:grpSpPr>
        <a:xfrm>
          <a:off x="0" y="0"/>
          <a:ext cx="0" cy="0"/>
          <a:chOff x="0" y="0"/>
          <a:chExt cx="0" cy="0"/>
        </a:xfrm>
      </p:grpSpPr>
      <p:sp>
        <p:nvSpPr>
          <p:cNvPr id="3333" name="Google Shape;3333;p45"/>
          <p:cNvSpPr txBox="1">
            <a:spLocks noGrp="1"/>
          </p:cNvSpPr>
          <p:nvPr>
            <p:ph type="title"/>
          </p:nvPr>
        </p:nvSpPr>
        <p:spPr>
          <a:xfrm>
            <a:off x="4617350" y="397325"/>
            <a:ext cx="3813300" cy="891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A picture is worth a thousand words</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337"/>
        <p:cNvGrpSpPr/>
        <p:nvPr/>
      </p:nvGrpSpPr>
      <p:grpSpPr>
        <a:xfrm>
          <a:off x="0" y="0"/>
          <a:ext cx="0" cy="0"/>
          <a:chOff x="0" y="0"/>
          <a:chExt cx="0" cy="0"/>
        </a:xfrm>
      </p:grpSpPr>
      <p:sp>
        <p:nvSpPr>
          <p:cNvPr id="3338" name="Google Shape;3338;p46"/>
          <p:cNvSpPr txBox="1">
            <a:spLocks noGrp="1"/>
          </p:cNvSpPr>
          <p:nvPr>
            <p:ph type="title"/>
          </p:nvPr>
        </p:nvSpPr>
        <p:spPr>
          <a:xfrm>
            <a:off x="1631850" y="2079100"/>
            <a:ext cx="5880300" cy="54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80,000,000</a:t>
            </a:r>
            <a:endParaRPr dirty="0"/>
          </a:p>
        </p:txBody>
      </p:sp>
      <p:sp>
        <p:nvSpPr>
          <p:cNvPr id="3339" name="Google Shape;3339;p46"/>
          <p:cNvSpPr txBox="1">
            <a:spLocks noGrp="1"/>
          </p:cNvSpPr>
          <p:nvPr>
            <p:ph type="body" idx="1"/>
          </p:nvPr>
        </p:nvSpPr>
        <p:spPr>
          <a:xfrm>
            <a:off x="1632150" y="2875056"/>
            <a:ext cx="5879700" cy="219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Big numbers catch your audience’s attention</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343"/>
        <p:cNvGrpSpPr/>
        <p:nvPr/>
      </p:nvGrpSpPr>
      <p:grpSpPr>
        <a:xfrm>
          <a:off x="0" y="0"/>
          <a:ext cx="0" cy="0"/>
          <a:chOff x="0" y="0"/>
          <a:chExt cx="0" cy="0"/>
        </a:xfrm>
      </p:grpSpPr>
      <p:sp>
        <p:nvSpPr>
          <p:cNvPr id="3344" name="Google Shape;3344;p47"/>
          <p:cNvSpPr/>
          <p:nvPr/>
        </p:nvSpPr>
        <p:spPr>
          <a:xfrm>
            <a:off x="1867050" y="6102375"/>
            <a:ext cx="6064800" cy="228600"/>
          </a:xfrm>
          <a:prstGeom prst="rect">
            <a:avLst/>
          </a:prstGeom>
          <a:solidFill>
            <a:srgbClr val="FF0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47"/>
          <p:cNvSpPr txBox="1">
            <a:spLocks noGrp="1"/>
          </p:cNvSpPr>
          <p:nvPr>
            <p:ph type="title" idx="2"/>
          </p:nvPr>
        </p:nvSpPr>
        <p:spPr>
          <a:xfrm>
            <a:off x="713125" y="1371275"/>
            <a:ext cx="3858300" cy="24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333,000.00</a:t>
            </a:r>
            <a:endParaRPr/>
          </a:p>
        </p:txBody>
      </p:sp>
      <p:sp>
        <p:nvSpPr>
          <p:cNvPr id="3346" name="Google Shape;3346;p47"/>
          <p:cNvSpPr txBox="1">
            <a:spLocks noGrp="1"/>
          </p:cNvSpPr>
          <p:nvPr>
            <p:ph type="title"/>
          </p:nvPr>
        </p:nvSpPr>
        <p:spPr>
          <a:xfrm>
            <a:off x="720000" y="1701825"/>
            <a:ext cx="3858900" cy="36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Earth is the Sun’s mass</a:t>
            </a:r>
            <a:endParaRPr/>
          </a:p>
        </p:txBody>
      </p:sp>
      <p:sp>
        <p:nvSpPr>
          <p:cNvPr id="3347" name="Google Shape;3347;p47"/>
          <p:cNvSpPr txBox="1">
            <a:spLocks noGrp="1"/>
          </p:cNvSpPr>
          <p:nvPr>
            <p:ph type="subTitle" idx="1"/>
          </p:nvPr>
        </p:nvSpPr>
        <p:spPr>
          <a:xfrm>
            <a:off x="4571999" y="1701825"/>
            <a:ext cx="3858300" cy="36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Is Jupiter rotation period</a:t>
            </a:r>
            <a:endParaRPr/>
          </a:p>
        </p:txBody>
      </p:sp>
      <p:sp>
        <p:nvSpPr>
          <p:cNvPr id="3348" name="Google Shape;3348;p47"/>
          <p:cNvSpPr txBox="1">
            <a:spLocks noGrp="1"/>
          </p:cNvSpPr>
          <p:nvPr>
            <p:ph type="title" idx="3"/>
          </p:nvPr>
        </p:nvSpPr>
        <p:spPr>
          <a:xfrm>
            <a:off x="4571999" y="1371275"/>
            <a:ext cx="3858300" cy="24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24h 37m 23s</a:t>
            </a:r>
            <a:endParaRPr/>
          </a:p>
        </p:txBody>
      </p:sp>
      <p:sp>
        <p:nvSpPr>
          <p:cNvPr id="3349" name="Google Shape;3349;p47"/>
          <p:cNvSpPr txBox="1">
            <a:spLocks noGrp="1"/>
          </p:cNvSpPr>
          <p:nvPr>
            <p:ph type="subTitle" idx="4"/>
          </p:nvPr>
        </p:nvSpPr>
        <p:spPr>
          <a:xfrm>
            <a:off x="2642550" y="3468706"/>
            <a:ext cx="3858900" cy="36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Is the distance between Earth</a:t>
            </a:r>
            <a:endParaRPr/>
          </a:p>
          <a:p>
            <a:pPr marL="0" lvl="0" indent="0" algn="ctr" rtl="0">
              <a:spcBef>
                <a:spcPts val="0"/>
              </a:spcBef>
              <a:spcAft>
                <a:spcPts val="0"/>
              </a:spcAft>
              <a:buNone/>
            </a:pPr>
            <a:r>
              <a:rPr lang="en"/>
              <a:t>and the Moon</a:t>
            </a:r>
            <a:endParaRPr/>
          </a:p>
        </p:txBody>
      </p:sp>
      <p:sp>
        <p:nvSpPr>
          <p:cNvPr id="3350" name="Google Shape;3350;p47"/>
          <p:cNvSpPr txBox="1">
            <a:spLocks noGrp="1"/>
          </p:cNvSpPr>
          <p:nvPr>
            <p:ph type="title" idx="5"/>
          </p:nvPr>
        </p:nvSpPr>
        <p:spPr>
          <a:xfrm>
            <a:off x="2327100" y="3019100"/>
            <a:ext cx="4489800" cy="24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386,000 km</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354"/>
        <p:cNvGrpSpPr/>
        <p:nvPr/>
      </p:nvGrpSpPr>
      <p:grpSpPr>
        <a:xfrm>
          <a:off x="0" y="0"/>
          <a:ext cx="0" cy="0"/>
          <a:chOff x="0" y="0"/>
          <a:chExt cx="0" cy="0"/>
        </a:xfrm>
      </p:grpSpPr>
      <p:sp>
        <p:nvSpPr>
          <p:cNvPr id="3355" name="Google Shape;3355;p48"/>
          <p:cNvSpPr/>
          <p:nvPr/>
        </p:nvSpPr>
        <p:spPr>
          <a:xfrm>
            <a:off x="707100" y="1500375"/>
            <a:ext cx="871500" cy="871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Montserrat Black"/>
                <a:ea typeface="Montserrat Black"/>
                <a:cs typeface="Montserrat Black"/>
                <a:sym typeface="Montserrat Black"/>
              </a:rPr>
              <a:t>50%</a:t>
            </a:r>
            <a:endParaRPr>
              <a:solidFill>
                <a:schemeClr val="dk1"/>
              </a:solidFill>
              <a:latin typeface="Montserrat Black"/>
              <a:ea typeface="Montserrat Black"/>
              <a:cs typeface="Montserrat Black"/>
              <a:sym typeface="Montserrat Black"/>
            </a:endParaRPr>
          </a:p>
        </p:txBody>
      </p:sp>
      <p:sp>
        <p:nvSpPr>
          <p:cNvPr id="3356" name="Google Shape;3356;p48"/>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This is a map</a:t>
            </a:r>
            <a:endParaRPr/>
          </a:p>
        </p:txBody>
      </p:sp>
      <p:sp>
        <p:nvSpPr>
          <p:cNvPr id="3357" name="Google Shape;3357;p48"/>
          <p:cNvSpPr/>
          <p:nvPr/>
        </p:nvSpPr>
        <p:spPr>
          <a:xfrm rot="5400000" flipH="1">
            <a:off x="706950" y="1500375"/>
            <a:ext cx="871500" cy="871500"/>
          </a:xfrm>
          <a:prstGeom prst="blockArc">
            <a:avLst>
              <a:gd name="adj1" fmla="val 10800000"/>
              <a:gd name="adj2" fmla="val 21475524"/>
              <a:gd name="adj3" fmla="val 16242"/>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48"/>
          <p:cNvSpPr/>
          <p:nvPr/>
        </p:nvSpPr>
        <p:spPr>
          <a:xfrm>
            <a:off x="707100" y="2823475"/>
            <a:ext cx="871500" cy="871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Montserrat Black"/>
                <a:ea typeface="Montserrat Black"/>
                <a:cs typeface="Montserrat Black"/>
                <a:sym typeface="Montserrat Black"/>
              </a:rPr>
              <a:t>75%</a:t>
            </a:r>
            <a:endParaRPr>
              <a:solidFill>
                <a:schemeClr val="dk1"/>
              </a:solidFill>
              <a:latin typeface="Montserrat Black"/>
              <a:ea typeface="Montserrat Black"/>
              <a:cs typeface="Montserrat Black"/>
              <a:sym typeface="Montserrat Black"/>
            </a:endParaRPr>
          </a:p>
        </p:txBody>
      </p:sp>
      <p:sp>
        <p:nvSpPr>
          <p:cNvPr id="3359" name="Google Shape;3359;p48"/>
          <p:cNvSpPr/>
          <p:nvPr/>
        </p:nvSpPr>
        <p:spPr>
          <a:xfrm rot="5400000" flipH="1">
            <a:off x="706950" y="2823475"/>
            <a:ext cx="871500" cy="871500"/>
          </a:xfrm>
          <a:prstGeom prst="blockArc">
            <a:avLst>
              <a:gd name="adj1" fmla="val 5422816"/>
              <a:gd name="adj2" fmla="val 21475524"/>
              <a:gd name="adj3" fmla="val 16242"/>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48"/>
          <p:cNvSpPr txBox="1">
            <a:spLocks noGrp="1"/>
          </p:cNvSpPr>
          <p:nvPr>
            <p:ph type="subTitle" idx="4294967295"/>
          </p:nvPr>
        </p:nvSpPr>
        <p:spPr>
          <a:xfrm>
            <a:off x="1730999" y="1477913"/>
            <a:ext cx="1623000" cy="448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a:latin typeface="Montserrat Black"/>
                <a:ea typeface="Montserrat Black"/>
                <a:cs typeface="Montserrat Black"/>
                <a:sym typeface="Montserrat Black"/>
              </a:rPr>
              <a:t>Jupiter</a:t>
            </a:r>
            <a:endParaRPr sz="1600">
              <a:latin typeface="Montserrat Black"/>
              <a:ea typeface="Montserrat Black"/>
              <a:cs typeface="Montserrat Black"/>
              <a:sym typeface="Montserrat Black"/>
            </a:endParaRPr>
          </a:p>
        </p:txBody>
      </p:sp>
      <p:sp>
        <p:nvSpPr>
          <p:cNvPr id="3361" name="Google Shape;3361;p48"/>
          <p:cNvSpPr txBox="1">
            <a:spLocks noGrp="1"/>
          </p:cNvSpPr>
          <p:nvPr>
            <p:ph type="subTitle" idx="4294967295"/>
          </p:nvPr>
        </p:nvSpPr>
        <p:spPr>
          <a:xfrm>
            <a:off x="1731000" y="1826988"/>
            <a:ext cx="1623000" cy="57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500"/>
              <a:t>Jupiter is the biggest planet</a:t>
            </a:r>
            <a:endParaRPr sz="1500"/>
          </a:p>
        </p:txBody>
      </p:sp>
      <p:sp>
        <p:nvSpPr>
          <p:cNvPr id="3362" name="Google Shape;3362;p48"/>
          <p:cNvSpPr txBox="1">
            <a:spLocks noGrp="1"/>
          </p:cNvSpPr>
          <p:nvPr>
            <p:ph type="subTitle" idx="4294967295"/>
          </p:nvPr>
        </p:nvSpPr>
        <p:spPr>
          <a:xfrm>
            <a:off x="1730999" y="2801000"/>
            <a:ext cx="1623000" cy="448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a:latin typeface="Montserrat Black"/>
                <a:ea typeface="Montserrat Black"/>
                <a:cs typeface="Montserrat Black"/>
                <a:sym typeface="Montserrat Black"/>
              </a:rPr>
              <a:t>Saturn</a:t>
            </a:r>
            <a:endParaRPr sz="1600">
              <a:latin typeface="Montserrat Black"/>
              <a:ea typeface="Montserrat Black"/>
              <a:cs typeface="Montserrat Black"/>
              <a:sym typeface="Montserrat Black"/>
            </a:endParaRPr>
          </a:p>
        </p:txBody>
      </p:sp>
      <p:sp>
        <p:nvSpPr>
          <p:cNvPr id="3363" name="Google Shape;3363;p48"/>
          <p:cNvSpPr txBox="1">
            <a:spLocks noGrp="1"/>
          </p:cNvSpPr>
          <p:nvPr>
            <p:ph type="subTitle" idx="4294967295"/>
          </p:nvPr>
        </p:nvSpPr>
        <p:spPr>
          <a:xfrm>
            <a:off x="1731000" y="3147702"/>
            <a:ext cx="1623000" cy="57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500"/>
              <a:t>Saturn is the ringed one</a:t>
            </a:r>
            <a:endParaRPr sz="1500"/>
          </a:p>
        </p:txBody>
      </p:sp>
      <p:grpSp>
        <p:nvGrpSpPr>
          <p:cNvPr id="3364" name="Google Shape;3364;p48"/>
          <p:cNvGrpSpPr/>
          <p:nvPr/>
        </p:nvGrpSpPr>
        <p:grpSpPr>
          <a:xfrm>
            <a:off x="3690006" y="1321576"/>
            <a:ext cx="4739167" cy="2524727"/>
            <a:chOff x="3690006" y="1397776"/>
            <a:chExt cx="4739167" cy="2524727"/>
          </a:xfrm>
        </p:grpSpPr>
        <p:grpSp>
          <p:nvGrpSpPr>
            <p:cNvPr id="3365" name="Google Shape;3365;p48"/>
            <p:cNvGrpSpPr/>
            <p:nvPr/>
          </p:nvGrpSpPr>
          <p:grpSpPr>
            <a:xfrm>
              <a:off x="3690006" y="1397776"/>
              <a:ext cx="4739167" cy="2524727"/>
              <a:chOff x="233350" y="949250"/>
              <a:chExt cx="7137300" cy="3802300"/>
            </a:xfrm>
          </p:grpSpPr>
          <p:sp>
            <p:nvSpPr>
              <p:cNvPr id="3366" name="Google Shape;3366;p48"/>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48"/>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48"/>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48"/>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48"/>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48"/>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48"/>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48"/>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48"/>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48"/>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48"/>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48"/>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48"/>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48"/>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48"/>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48"/>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48"/>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48"/>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48"/>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48"/>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48"/>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48"/>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48"/>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48"/>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48"/>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48"/>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48"/>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48"/>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48"/>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48"/>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48"/>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48"/>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48"/>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48"/>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48"/>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48"/>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48"/>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48"/>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48"/>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48"/>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48"/>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48"/>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48"/>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48"/>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48"/>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48"/>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48"/>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48"/>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48"/>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48"/>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48"/>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17" name="Google Shape;3417;p48"/>
            <p:cNvSpPr/>
            <p:nvPr/>
          </p:nvSpPr>
          <p:spPr>
            <a:xfrm flipH="1">
              <a:off x="4320933" y="1858925"/>
              <a:ext cx="219162" cy="322511"/>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48"/>
            <p:cNvSpPr/>
            <p:nvPr/>
          </p:nvSpPr>
          <p:spPr>
            <a:xfrm flipH="1">
              <a:off x="7012653" y="1858925"/>
              <a:ext cx="219162" cy="322511"/>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19" name="Google Shape;3419;p48"/>
          <p:cNvSpPr txBox="1"/>
          <p:nvPr/>
        </p:nvSpPr>
        <p:spPr>
          <a:xfrm>
            <a:off x="4736662" y="4175750"/>
            <a:ext cx="1216200" cy="219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Manjari"/>
                <a:ea typeface="Manjari"/>
                <a:cs typeface="Manjari"/>
                <a:sym typeface="Manjari"/>
              </a:rPr>
              <a:t>Campaigns</a:t>
            </a:r>
            <a:endParaRPr>
              <a:solidFill>
                <a:schemeClr val="dk1"/>
              </a:solidFill>
              <a:latin typeface="Manjari"/>
              <a:ea typeface="Manjari"/>
              <a:cs typeface="Manjari"/>
              <a:sym typeface="Manjari"/>
            </a:endParaRPr>
          </a:p>
        </p:txBody>
      </p:sp>
      <p:sp>
        <p:nvSpPr>
          <p:cNvPr id="3420" name="Google Shape;3420;p48"/>
          <p:cNvSpPr txBox="1"/>
          <p:nvPr/>
        </p:nvSpPr>
        <p:spPr>
          <a:xfrm>
            <a:off x="6356775" y="4175750"/>
            <a:ext cx="1213200" cy="219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Manjari"/>
                <a:ea typeface="Manjari"/>
                <a:cs typeface="Manjari"/>
                <a:sym typeface="Manjari"/>
              </a:rPr>
              <a:t>Percentages</a:t>
            </a:r>
            <a:endParaRPr>
              <a:solidFill>
                <a:schemeClr val="dk1"/>
              </a:solidFill>
              <a:latin typeface="Manjari"/>
              <a:ea typeface="Manjari"/>
              <a:cs typeface="Manjari"/>
              <a:sym typeface="Manjari"/>
            </a:endParaRPr>
          </a:p>
        </p:txBody>
      </p:sp>
      <p:sp>
        <p:nvSpPr>
          <p:cNvPr id="3421" name="Google Shape;3421;p48"/>
          <p:cNvSpPr/>
          <p:nvPr/>
        </p:nvSpPr>
        <p:spPr>
          <a:xfrm>
            <a:off x="4595212" y="4217000"/>
            <a:ext cx="137100" cy="137100"/>
          </a:xfrm>
          <a:prstGeom prst="ellipse">
            <a:avLst/>
          </a:prstGeom>
          <a:solidFill>
            <a:schemeClr val="accent4"/>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48"/>
          <p:cNvSpPr/>
          <p:nvPr/>
        </p:nvSpPr>
        <p:spPr>
          <a:xfrm>
            <a:off x="6157312" y="4217000"/>
            <a:ext cx="137100" cy="1371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426"/>
        <p:cNvGrpSpPr/>
        <p:nvPr/>
      </p:nvGrpSpPr>
      <p:grpSpPr>
        <a:xfrm>
          <a:off x="0" y="0"/>
          <a:ext cx="0" cy="0"/>
          <a:chOff x="0" y="0"/>
          <a:chExt cx="0" cy="0"/>
        </a:xfrm>
      </p:grpSpPr>
      <p:sp>
        <p:nvSpPr>
          <p:cNvPr id="3427" name="Google Shape;3427;p49"/>
          <p:cNvSpPr txBox="1">
            <a:spLocks noGrp="1"/>
          </p:cNvSpPr>
          <p:nvPr>
            <p:ph type="subTitle" idx="1"/>
          </p:nvPr>
        </p:nvSpPr>
        <p:spPr>
          <a:xfrm>
            <a:off x="1445013" y="3002219"/>
            <a:ext cx="2394600" cy="170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Jupiter</a:t>
            </a:r>
            <a:endParaRPr/>
          </a:p>
        </p:txBody>
      </p:sp>
      <p:sp>
        <p:nvSpPr>
          <p:cNvPr id="3428" name="Google Shape;3428;p49"/>
          <p:cNvSpPr txBox="1">
            <a:spLocks noGrp="1"/>
          </p:cNvSpPr>
          <p:nvPr>
            <p:ph type="subTitle" idx="2"/>
          </p:nvPr>
        </p:nvSpPr>
        <p:spPr>
          <a:xfrm>
            <a:off x="1445013" y="3219867"/>
            <a:ext cx="2394600" cy="570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 is the biggest planet in the System</a:t>
            </a:r>
            <a:endParaRPr/>
          </a:p>
        </p:txBody>
      </p:sp>
      <p:sp>
        <p:nvSpPr>
          <p:cNvPr id="3429" name="Google Shape;3429;p49"/>
          <p:cNvSpPr txBox="1">
            <a:spLocks noGrp="1"/>
          </p:cNvSpPr>
          <p:nvPr>
            <p:ph type="subTitle" idx="3"/>
          </p:nvPr>
        </p:nvSpPr>
        <p:spPr>
          <a:xfrm>
            <a:off x="5303788" y="3002219"/>
            <a:ext cx="2394600" cy="173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Saturn</a:t>
            </a:r>
            <a:endParaRPr/>
          </a:p>
        </p:txBody>
      </p:sp>
      <p:sp>
        <p:nvSpPr>
          <p:cNvPr id="3430" name="Google Shape;3430;p49"/>
          <p:cNvSpPr txBox="1">
            <a:spLocks noGrp="1"/>
          </p:cNvSpPr>
          <p:nvPr>
            <p:ph type="subTitle" idx="4"/>
          </p:nvPr>
        </p:nvSpPr>
        <p:spPr>
          <a:xfrm>
            <a:off x="5303188" y="3219867"/>
            <a:ext cx="2395800" cy="567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 is the ringed one and a gas giant</a:t>
            </a:r>
            <a:endParaRPr/>
          </a:p>
        </p:txBody>
      </p:sp>
      <p:sp>
        <p:nvSpPr>
          <p:cNvPr id="3431" name="Google Shape;3431;p49"/>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Maybe you need to divide the content</a:t>
            </a:r>
            <a:endParaRPr/>
          </a:p>
        </p:txBody>
      </p:sp>
      <p:grpSp>
        <p:nvGrpSpPr>
          <p:cNvPr id="3432" name="Google Shape;3432;p49"/>
          <p:cNvGrpSpPr/>
          <p:nvPr/>
        </p:nvGrpSpPr>
        <p:grpSpPr>
          <a:xfrm>
            <a:off x="2032713" y="1597506"/>
            <a:ext cx="1219200" cy="1219200"/>
            <a:chOff x="2035063" y="1481138"/>
            <a:chExt cx="1219200" cy="1219200"/>
          </a:xfrm>
        </p:grpSpPr>
        <p:sp>
          <p:nvSpPr>
            <p:cNvPr id="3433" name="Google Shape;3433;p49"/>
            <p:cNvSpPr/>
            <p:nvPr/>
          </p:nvSpPr>
          <p:spPr>
            <a:xfrm>
              <a:off x="2035063" y="1481138"/>
              <a:ext cx="1219200" cy="12192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34" name="Google Shape;3434;p49"/>
            <p:cNvGrpSpPr/>
            <p:nvPr/>
          </p:nvGrpSpPr>
          <p:grpSpPr>
            <a:xfrm>
              <a:off x="2222175" y="1678313"/>
              <a:ext cx="844975" cy="824875"/>
              <a:chOff x="7187650" y="6180025"/>
              <a:chExt cx="844975" cy="824875"/>
            </a:xfrm>
          </p:grpSpPr>
          <p:sp>
            <p:nvSpPr>
              <p:cNvPr id="3435" name="Google Shape;3435;p49"/>
              <p:cNvSpPr/>
              <p:nvPr/>
            </p:nvSpPr>
            <p:spPr>
              <a:xfrm>
                <a:off x="7409300" y="6182475"/>
                <a:ext cx="91550" cy="67275"/>
              </a:xfrm>
              <a:custGeom>
                <a:avLst/>
                <a:gdLst/>
                <a:ahLst/>
                <a:cxnLst/>
                <a:rect l="l" t="t" r="r" b="b"/>
                <a:pathLst>
                  <a:path w="3662" h="2691" extrusionOk="0">
                    <a:moveTo>
                      <a:pt x="2935" y="0"/>
                    </a:moveTo>
                    <a:cubicBezTo>
                      <a:pt x="2841" y="0"/>
                      <a:pt x="2749" y="28"/>
                      <a:pt x="2670" y="86"/>
                    </a:cubicBezTo>
                    <a:lnTo>
                      <a:pt x="0" y="1639"/>
                    </a:lnTo>
                    <a:lnTo>
                      <a:pt x="621" y="2691"/>
                    </a:lnTo>
                    <a:lnTo>
                      <a:pt x="3290" y="1143"/>
                    </a:lnTo>
                    <a:cubicBezTo>
                      <a:pt x="3538" y="1019"/>
                      <a:pt x="3662" y="582"/>
                      <a:pt x="3473" y="334"/>
                    </a:cubicBezTo>
                    <a:cubicBezTo>
                      <a:pt x="3348" y="125"/>
                      <a:pt x="3136" y="0"/>
                      <a:pt x="29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49"/>
              <p:cNvSpPr/>
              <p:nvPr/>
            </p:nvSpPr>
            <p:spPr>
              <a:xfrm>
                <a:off x="7440300" y="6235850"/>
                <a:ext cx="91575" cy="66625"/>
              </a:xfrm>
              <a:custGeom>
                <a:avLst/>
                <a:gdLst/>
                <a:ahLst/>
                <a:cxnLst/>
                <a:rect l="l" t="t" r="r" b="b"/>
                <a:pathLst>
                  <a:path w="3663" h="2665" extrusionOk="0">
                    <a:moveTo>
                      <a:pt x="2931" y="0"/>
                    </a:moveTo>
                    <a:cubicBezTo>
                      <a:pt x="2838" y="0"/>
                      <a:pt x="2748" y="21"/>
                      <a:pt x="2670" y="60"/>
                    </a:cubicBezTo>
                    <a:lnTo>
                      <a:pt x="1" y="1613"/>
                    </a:lnTo>
                    <a:lnTo>
                      <a:pt x="621" y="2665"/>
                    </a:lnTo>
                    <a:lnTo>
                      <a:pt x="3290" y="1117"/>
                    </a:lnTo>
                    <a:cubicBezTo>
                      <a:pt x="3538" y="993"/>
                      <a:pt x="3662" y="620"/>
                      <a:pt x="3474" y="308"/>
                    </a:cubicBezTo>
                    <a:cubicBezTo>
                      <a:pt x="3348" y="97"/>
                      <a:pt x="3134" y="0"/>
                      <a:pt x="29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49"/>
              <p:cNvSpPr/>
              <p:nvPr/>
            </p:nvSpPr>
            <p:spPr>
              <a:xfrm>
                <a:off x="7187650" y="6195525"/>
                <a:ext cx="401525" cy="809375"/>
              </a:xfrm>
              <a:custGeom>
                <a:avLst/>
                <a:gdLst/>
                <a:ahLst/>
                <a:cxnLst/>
                <a:rect l="l" t="t" r="r" b="b"/>
                <a:pathLst>
                  <a:path w="16061" h="32375" extrusionOk="0">
                    <a:moveTo>
                      <a:pt x="8187" y="1"/>
                    </a:moveTo>
                    <a:lnTo>
                      <a:pt x="2605" y="3285"/>
                    </a:lnTo>
                    <a:lnTo>
                      <a:pt x="4029" y="5706"/>
                    </a:lnTo>
                    <a:cubicBezTo>
                      <a:pt x="1424" y="8619"/>
                      <a:pt x="0" y="12405"/>
                      <a:pt x="0" y="16374"/>
                    </a:cubicBezTo>
                    <a:cubicBezTo>
                      <a:pt x="0" y="25180"/>
                      <a:pt x="7194" y="32375"/>
                      <a:pt x="16061" y="32375"/>
                    </a:cubicBezTo>
                    <a:lnTo>
                      <a:pt x="16061" y="30077"/>
                    </a:lnTo>
                    <a:cubicBezTo>
                      <a:pt x="8246" y="30077"/>
                      <a:pt x="2292" y="23940"/>
                      <a:pt x="2292" y="16374"/>
                    </a:cubicBezTo>
                    <a:cubicBezTo>
                      <a:pt x="2292" y="13208"/>
                      <a:pt x="3349" y="10172"/>
                      <a:pt x="5269" y="7815"/>
                    </a:cubicBezTo>
                    <a:lnTo>
                      <a:pt x="5889" y="8867"/>
                    </a:lnTo>
                    <a:lnTo>
                      <a:pt x="11471" y="5582"/>
                    </a:lnTo>
                    <a:lnTo>
                      <a:pt x="10727" y="4278"/>
                    </a:lnTo>
                    <a:lnTo>
                      <a:pt x="10107" y="3226"/>
                    </a:lnTo>
                    <a:lnTo>
                      <a:pt x="9487" y="2169"/>
                    </a:lnTo>
                    <a:lnTo>
                      <a:pt x="8866" y="1117"/>
                    </a:lnTo>
                    <a:lnTo>
                      <a:pt x="81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49"/>
              <p:cNvSpPr/>
              <p:nvPr/>
            </p:nvSpPr>
            <p:spPr>
              <a:xfrm>
                <a:off x="7719400" y="6930450"/>
                <a:ext cx="91550" cy="67300"/>
              </a:xfrm>
              <a:custGeom>
                <a:avLst/>
                <a:gdLst/>
                <a:ahLst/>
                <a:cxnLst/>
                <a:rect l="l" t="t" r="r" b="b"/>
                <a:pathLst>
                  <a:path w="3662" h="2692" extrusionOk="0">
                    <a:moveTo>
                      <a:pt x="2977" y="1"/>
                    </a:moveTo>
                    <a:lnTo>
                      <a:pt x="372" y="1549"/>
                    </a:lnTo>
                    <a:cubicBezTo>
                      <a:pt x="65" y="1737"/>
                      <a:pt x="0" y="2109"/>
                      <a:pt x="124" y="2357"/>
                    </a:cubicBezTo>
                    <a:cubicBezTo>
                      <a:pt x="253" y="2567"/>
                      <a:pt x="466" y="2691"/>
                      <a:pt x="687" y="2691"/>
                    </a:cubicBezTo>
                    <a:cubicBezTo>
                      <a:pt x="790" y="2691"/>
                      <a:pt x="894" y="2664"/>
                      <a:pt x="992" y="2606"/>
                    </a:cubicBezTo>
                    <a:lnTo>
                      <a:pt x="3662" y="1053"/>
                    </a:lnTo>
                    <a:lnTo>
                      <a:pt x="297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49"/>
              <p:cNvSpPr/>
              <p:nvPr/>
            </p:nvSpPr>
            <p:spPr>
              <a:xfrm>
                <a:off x="7688375" y="6877750"/>
                <a:ext cx="89950" cy="66625"/>
              </a:xfrm>
              <a:custGeom>
                <a:avLst/>
                <a:gdLst/>
                <a:ahLst/>
                <a:cxnLst/>
                <a:rect l="l" t="t" r="r" b="b"/>
                <a:pathLst>
                  <a:path w="3598" h="2665" extrusionOk="0">
                    <a:moveTo>
                      <a:pt x="2978" y="0"/>
                    </a:moveTo>
                    <a:lnTo>
                      <a:pt x="373" y="1548"/>
                    </a:lnTo>
                    <a:cubicBezTo>
                      <a:pt x="65" y="1672"/>
                      <a:pt x="1" y="2044"/>
                      <a:pt x="125" y="2357"/>
                    </a:cubicBezTo>
                    <a:cubicBezTo>
                      <a:pt x="254" y="2568"/>
                      <a:pt x="470" y="2664"/>
                      <a:pt x="691" y="2664"/>
                    </a:cubicBezTo>
                    <a:cubicBezTo>
                      <a:pt x="793" y="2664"/>
                      <a:pt x="896" y="2644"/>
                      <a:pt x="993" y="2605"/>
                    </a:cubicBezTo>
                    <a:lnTo>
                      <a:pt x="3598" y="1052"/>
                    </a:lnTo>
                    <a:lnTo>
                      <a:pt x="297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49"/>
              <p:cNvSpPr/>
              <p:nvPr/>
            </p:nvSpPr>
            <p:spPr>
              <a:xfrm>
                <a:off x="7631075" y="6180025"/>
                <a:ext cx="401550" cy="662025"/>
              </a:xfrm>
              <a:custGeom>
                <a:avLst/>
                <a:gdLst/>
                <a:ahLst/>
                <a:cxnLst/>
                <a:rect l="l" t="t" r="r" b="b"/>
                <a:pathLst>
                  <a:path w="16062" h="26481" extrusionOk="0">
                    <a:moveTo>
                      <a:pt x="1" y="1"/>
                    </a:moveTo>
                    <a:lnTo>
                      <a:pt x="1" y="2109"/>
                    </a:lnTo>
                    <a:lnTo>
                      <a:pt x="60" y="2109"/>
                    </a:lnTo>
                    <a:cubicBezTo>
                      <a:pt x="7567" y="2109"/>
                      <a:pt x="13769" y="8247"/>
                      <a:pt x="13769" y="15813"/>
                    </a:cubicBezTo>
                    <a:cubicBezTo>
                      <a:pt x="13769" y="18978"/>
                      <a:pt x="12652" y="21955"/>
                      <a:pt x="10792" y="24372"/>
                    </a:cubicBezTo>
                    <a:lnTo>
                      <a:pt x="12032" y="26480"/>
                    </a:lnTo>
                    <a:cubicBezTo>
                      <a:pt x="14573" y="23568"/>
                      <a:pt x="16061" y="19847"/>
                      <a:pt x="16061" y="15877"/>
                    </a:cubicBezTo>
                    <a:cubicBezTo>
                      <a:pt x="16001" y="7071"/>
                      <a:pt x="8867" y="1"/>
                      <a:pt x="6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49"/>
              <p:cNvSpPr/>
              <p:nvPr/>
            </p:nvSpPr>
            <p:spPr>
              <a:xfrm>
                <a:off x="7744200" y="6761400"/>
                <a:ext cx="221800" cy="223275"/>
              </a:xfrm>
              <a:custGeom>
                <a:avLst/>
                <a:gdLst/>
                <a:ahLst/>
                <a:cxnLst/>
                <a:rect l="l" t="t" r="r" b="b"/>
                <a:pathLst>
                  <a:path w="8872" h="8931" extrusionOk="0">
                    <a:moveTo>
                      <a:pt x="5582" y="0"/>
                    </a:moveTo>
                    <a:lnTo>
                      <a:pt x="0" y="3349"/>
                    </a:lnTo>
                    <a:lnTo>
                      <a:pt x="745" y="4654"/>
                    </a:lnTo>
                    <a:lnTo>
                      <a:pt x="1365" y="5706"/>
                    </a:lnTo>
                    <a:lnTo>
                      <a:pt x="1985" y="6763"/>
                    </a:lnTo>
                    <a:lnTo>
                      <a:pt x="2670" y="7815"/>
                    </a:lnTo>
                    <a:lnTo>
                      <a:pt x="3290" y="8931"/>
                    </a:lnTo>
                    <a:lnTo>
                      <a:pt x="8872" y="5646"/>
                    </a:lnTo>
                    <a:lnTo>
                      <a:pt x="7507" y="3225"/>
                    </a:lnTo>
                    <a:lnTo>
                      <a:pt x="6267" y="1117"/>
                    </a:lnTo>
                    <a:lnTo>
                      <a:pt x="558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49"/>
              <p:cNvSpPr/>
              <p:nvPr/>
            </p:nvSpPr>
            <p:spPr>
              <a:xfrm>
                <a:off x="7627975" y="6375375"/>
                <a:ext cx="134850" cy="155075"/>
              </a:xfrm>
              <a:custGeom>
                <a:avLst/>
                <a:gdLst/>
                <a:ahLst/>
                <a:cxnLst/>
                <a:rect l="l" t="t" r="r" b="b"/>
                <a:pathLst>
                  <a:path w="5394" h="6203" extrusionOk="0">
                    <a:moveTo>
                      <a:pt x="4590" y="1"/>
                    </a:moveTo>
                    <a:cubicBezTo>
                      <a:pt x="4590" y="1"/>
                      <a:pt x="2045" y="373"/>
                      <a:pt x="1052" y="2110"/>
                    </a:cubicBezTo>
                    <a:cubicBezTo>
                      <a:pt x="1" y="3846"/>
                      <a:pt x="804" y="6203"/>
                      <a:pt x="804" y="6203"/>
                    </a:cubicBezTo>
                    <a:cubicBezTo>
                      <a:pt x="804" y="6203"/>
                      <a:pt x="3350" y="5831"/>
                      <a:pt x="4342" y="4094"/>
                    </a:cubicBezTo>
                    <a:cubicBezTo>
                      <a:pt x="5394" y="2358"/>
                      <a:pt x="4590" y="1"/>
                      <a:pt x="459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49"/>
              <p:cNvSpPr/>
              <p:nvPr/>
            </p:nvSpPr>
            <p:spPr>
              <a:xfrm>
                <a:off x="7677600" y="6503100"/>
                <a:ext cx="175150" cy="99150"/>
              </a:xfrm>
              <a:custGeom>
                <a:avLst/>
                <a:gdLst/>
                <a:ahLst/>
                <a:cxnLst/>
                <a:rect l="l" t="t" r="r" b="b"/>
                <a:pathLst>
                  <a:path w="7006" h="3966" extrusionOk="0">
                    <a:moveTo>
                      <a:pt x="3863" y="0"/>
                    </a:moveTo>
                    <a:cubicBezTo>
                      <a:pt x="3589" y="0"/>
                      <a:pt x="3312" y="31"/>
                      <a:pt x="3037" y="102"/>
                    </a:cubicBezTo>
                    <a:cubicBezTo>
                      <a:pt x="1116" y="598"/>
                      <a:pt x="0" y="2890"/>
                      <a:pt x="0" y="2890"/>
                    </a:cubicBezTo>
                    <a:cubicBezTo>
                      <a:pt x="0" y="2890"/>
                      <a:pt x="1538" y="3965"/>
                      <a:pt x="3203" y="3965"/>
                    </a:cubicBezTo>
                    <a:cubicBezTo>
                      <a:pt x="3457" y="3965"/>
                      <a:pt x="3714" y="3940"/>
                      <a:pt x="3969" y="3882"/>
                    </a:cubicBezTo>
                    <a:cubicBezTo>
                      <a:pt x="5889" y="3386"/>
                      <a:pt x="7006" y="1094"/>
                      <a:pt x="7006" y="1094"/>
                    </a:cubicBezTo>
                    <a:cubicBezTo>
                      <a:pt x="7006" y="1094"/>
                      <a:pt x="5504" y="0"/>
                      <a:pt x="386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49"/>
              <p:cNvSpPr/>
              <p:nvPr/>
            </p:nvSpPr>
            <p:spPr>
              <a:xfrm>
                <a:off x="7666675" y="6618800"/>
                <a:ext cx="155075" cy="108500"/>
              </a:xfrm>
              <a:custGeom>
                <a:avLst/>
                <a:gdLst/>
                <a:ahLst/>
                <a:cxnLst/>
                <a:rect l="l" t="t" r="r" b="b"/>
                <a:pathLst>
                  <a:path w="6203" h="4340" extrusionOk="0">
                    <a:moveTo>
                      <a:pt x="2008" y="0"/>
                    </a:moveTo>
                    <a:cubicBezTo>
                      <a:pt x="906" y="0"/>
                      <a:pt x="1" y="311"/>
                      <a:pt x="1" y="311"/>
                    </a:cubicBezTo>
                    <a:cubicBezTo>
                      <a:pt x="1" y="311"/>
                      <a:pt x="373" y="2792"/>
                      <a:pt x="2109" y="3844"/>
                    </a:cubicBezTo>
                    <a:cubicBezTo>
                      <a:pt x="2749" y="4222"/>
                      <a:pt x="3497" y="4339"/>
                      <a:pt x="4177" y="4339"/>
                    </a:cubicBezTo>
                    <a:cubicBezTo>
                      <a:pt x="5279" y="4339"/>
                      <a:pt x="6202" y="4032"/>
                      <a:pt x="6202" y="4032"/>
                    </a:cubicBezTo>
                    <a:cubicBezTo>
                      <a:pt x="6202" y="4032"/>
                      <a:pt x="5830" y="1551"/>
                      <a:pt x="4094" y="495"/>
                    </a:cubicBezTo>
                    <a:cubicBezTo>
                      <a:pt x="3434" y="117"/>
                      <a:pt x="2684" y="0"/>
                      <a:pt x="200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49"/>
              <p:cNvSpPr/>
              <p:nvPr/>
            </p:nvSpPr>
            <p:spPr>
              <a:xfrm>
                <a:off x="7584575" y="6654475"/>
                <a:ext cx="117850" cy="176775"/>
              </a:xfrm>
              <a:custGeom>
                <a:avLst/>
                <a:gdLst/>
                <a:ahLst/>
                <a:cxnLst/>
                <a:rect l="l" t="t" r="r" b="b"/>
                <a:pathLst>
                  <a:path w="4714" h="7071" extrusionOk="0">
                    <a:moveTo>
                      <a:pt x="1488" y="0"/>
                    </a:moveTo>
                    <a:cubicBezTo>
                      <a:pt x="1488" y="0"/>
                      <a:pt x="0" y="2045"/>
                      <a:pt x="496" y="4029"/>
                    </a:cubicBezTo>
                    <a:cubicBezTo>
                      <a:pt x="992" y="5954"/>
                      <a:pt x="3225" y="7071"/>
                      <a:pt x="3225" y="7071"/>
                    </a:cubicBezTo>
                    <a:cubicBezTo>
                      <a:pt x="3225" y="7071"/>
                      <a:pt x="4713" y="5021"/>
                      <a:pt x="4277" y="3037"/>
                    </a:cubicBezTo>
                    <a:cubicBezTo>
                      <a:pt x="3781" y="1117"/>
                      <a:pt x="1488" y="0"/>
                      <a:pt x="148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49"/>
              <p:cNvSpPr/>
              <p:nvPr/>
            </p:nvSpPr>
            <p:spPr>
              <a:xfrm>
                <a:off x="7457425" y="6643550"/>
                <a:ext cx="133375" cy="155075"/>
              </a:xfrm>
              <a:custGeom>
                <a:avLst/>
                <a:gdLst/>
                <a:ahLst/>
                <a:cxnLst/>
                <a:rect l="l" t="t" r="r" b="b"/>
                <a:pathLst>
                  <a:path w="5335" h="6203" extrusionOk="0">
                    <a:moveTo>
                      <a:pt x="4525" y="1"/>
                    </a:moveTo>
                    <a:cubicBezTo>
                      <a:pt x="4525" y="1"/>
                      <a:pt x="2045" y="437"/>
                      <a:pt x="993" y="2109"/>
                    </a:cubicBezTo>
                    <a:cubicBezTo>
                      <a:pt x="0" y="3846"/>
                      <a:pt x="804" y="6203"/>
                      <a:pt x="804" y="6203"/>
                    </a:cubicBezTo>
                    <a:cubicBezTo>
                      <a:pt x="804" y="6203"/>
                      <a:pt x="3285" y="5831"/>
                      <a:pt x="4342" y="4094"/>
                    </a:cubicBezTo>
                    <a:cubicBezTo>
                      <a:pt x="5334" y="2422"/>
                      <a:pt x="4525" y="1"/>
                      <a:pt x="452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49"/>
              <p:cNvSpPr/>
              <p:nvPr/>
            </p:nvSpPr>
            <p:spPr>
              <a:xfrm>
                <a:off x="7365875" y="6572800"/>
                <a:ext cx="175300" cy="98125"/>
              </a:xfrm>
              <a:custGeom>
                <a:avLst/>
                <a:gdLst/>
                <a:ahLst/>
                <a:cxnLst/>
                <a:rect l="l" t="t" r="r" b="b"/>
                <a:pathLst>
                  <a:path w="7012" h="3925" extrusionOk="0">
                    <a:moveTo>
                      <a:pt x="3887" y="1"/>
                    </a:moveTo>
                    <a:cubicBezTo>
                      <a:pt x="3609" y="1"/>
                      <a:pt x="3326" y="31"/>
                      <a:pt x="3042" y="102"/>
                    </a:cubicBezTo>
                    <a:cubicBezTo>
                      <a:pt x="1117" y="539"/>
                      <a:pt x="1" y="2831"/>
                      <a:pt x="1" y="2831"/>
                    </a:cubicBezTo>
                    <a:cubicBezTo>
                      <a:pt x="1" y="2831"/>
                      <a:pt x="1506" y="3924"/>
                      <a:pt x="3146" y="3924"/>
                    </a:cubicBezTo>
                    <a:cubicBezTo>
                      <a:pt x="3419" y="3924"/>
                      <a:pt x="3696" y="3894"/>
                      <a:pt x="3970" y="3823"/>
                    </a:cubicBezTo>
                    <a:cubicBezTo>
                      <a:pt x="5955" y="3327"/>
                      <a:pt x="7011" y="1094"/>
                      <a:pt x="7011" y="1094"/>
                    </a:cubicBezTo>
                    <a:cubicBezTo>
                      <a:pt x="7011" y="1094"/>
                      <a:pt x="5553" y="1"/>
                      <a:pt x="388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49"/>
              <p:cNvSpPr/>
              <p:nvPr/>
            </p:nvSpPr>
            <p:spPr>
              <a:xfrm>
                <a:off x="7396900" y="6447050"/>
                <a:ext cx="156675" cy="108825"/>
              </a:xfrm>
              <a:custGeom>
                <a:avLst/>
                <a:gdLst/>
                <a:ahLst/>
                <a:cxnLst/>
                <a:rect l="l" t="t" r="r" b="b"/>
                <a:pathLst>
                  <a:path w="6267" h="4353" extrusionOk="0">
                    <a:moveTo>
                      <a:pt x="1968" y="1"/>
                    </a:moveTo>
                    <a:cubicBezTo>
                      <a:pt x="885" y="1"/>
                      <a:pt x="0" y="294"/>
                      <a:pt x="0" y="294"/>
                    </a:cubicBezTo>
                    <a:cubicBezTo>
                      <a:pt x="0" y="294"/>
                      <a:pt x="437" y="2775"/>
                      <a:pt x="2109" y="3832"/>
                    </a:cubicBezTo>
                    <a:cubicBezTo>
                      <a:pt x="2764" y="4229"/>
                      <a:pt x="3516" y="4352"/>
                      <a:pt x="4200" y="4352"/>
                    </a:cubicBezTo>
                    <a:cubicBezTo>
                      <a:pt x="5328" y="4352"/>
                      <a:pt x="6267" y="4016"/>
                      <a:pt x="6267" y="4016"/>
                    </a:cubicBezTo>
                    <a:cubicBezTo>
                      <a:pt x="6267" y="4016"/>
                      <a:pt x="5830" y="1535"/>
                      <a:pt x="4158" y="543"/>
                    </a:cubicBezTo>
                    <a:cubicBezTo>
                      <a:pt x="3471" y="126"/>
                      <a:pt x="2677" y="1"/>
                      <a:pt x="196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49"/>
              <p:cNvSpPr/>
              <p:nvPr/>
            </p:nvSpPr>
            <p:spPr>
              <a:xfrm>
                <a:off x="7516350" y="6344375"/>
                <a:ext cx="117850" cy="175175"/>
              </a:xfrm>
              <a:custGeom>
                <a:avLst/>
                <a:gdLst/>
                <a:ahLst/>
                <a:cxnLst/>
                <a:rect l="l" t="t" r="r" b="b"/>
                <a:pathLst>
                  <a:path w="4714" h="7007" extrusionOk="0">
                    <a:moveTo>
                      <a:pt x="1489" y="1"/>
                    </a:moveTo>
                    <a:cubicBezTo>
                      <a:pt x="1489" y="1"/>
                      <a:pt x="0" y="1985"/>
                      <a:pt x="496" y="3970"/>
                    </a:cubicBezTo>
                    <a:cubicBezTo>
                      <a:pt x="928" y="5890"/>
                      <a:pt x="3225" y="7006"/>
                      <a:pt x="3225" y="7006"/>
                    </a:cubicBezTo>
                    <a:cubicBezTo>
                      <a:pt x="3225" y="7006"/>
                      <a:pt x="4714" y="4962"/>
                      <a:pt x="4217" y="3037"/>
                    </a:cubicBezTo>
                    <a:cubicBezTo>
                      <a:pt x="3721" y="1052"/>
                      <a:pt x="1489" y="1"/>
                      <a:pt x="148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49"/>
              <p:cNvSpPr/>
              <p:nvPr/>
            </p:nvSpPr>
            <p:spPr>
              <a:xfrm>
                <a:off x="7613950" y="6531925"/>
                <a:ext cx="35750" cy="40325"/>
              </a:xfrm>
              <a:custGeom>
                <a:avLst/>
                <a:gdLst/>
                <a:ahLst/>
                <a:cxnLst/>
                <a:rect l="l" t="t" r="r" b="b"/>
                <a:pathLst>
                  <a:path w="1430" h="1613" extrusionOk="0">
                    <a:moveTo>
                      <a:pt x="1182" y="0"/>
                    </a:moveTo>
                    <a:cubicBezTo>
                      <a:pt x="1182" y="0"/>
                      <a:pt x="562" y="124"/>
                      <a:pt x="313" y="561"/>
                    </a:cubicBezTo>
                    <a:cubicBezTo>
                      <a:pt x="1" y="993"/>
                      <a:pt x="249" y="1613"/>
                      <a:pt x="249" y="1613"/>
                    </a:cubicBezTo>
                    <a:cubicBezTo>
                      <a:pt x="249" y="1613"/>
                      <a:pt x="869" y="1553"/>
                      <a:pt x="1117" y="1057"/>
                    </a:cubicBezTo>
                    <a:cubicBezTo>
                      <a:pt x="1430" y="621"/>
                      <a:pt x="1182" y="0"/>
                      <a:pt x="118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49"/>
              <p:cNvSpPr/>
              <p:nvPr/>
            </p:nvSpPr>
            <p:spPr>
              <a:xfrm>
                <a:off x="7626375" y="6565400"/>
                <a:ext cx="46525" cy="26100"/>
              </a:xfrm>
              <a:custGeom>
                <a:avLst/>
                <a:gdLst/>
                <a:ahLst/>
                <a:cxnLst/>
                <a:rect l="l" t="t" r="r" b="b"/>
                <a:pathLst>
                  <a:path w="1861" h="1044" extrusionOk="0">
                    <a:moveTo>
                      <a:pt x="1023" y="0"/>
                    </a:moveTo>
                    <a:cubicBezTo>
                      <a:pt x="952" y="0"/>
                      <a:pt x="880" y="8"/>
                      <a:pt x="809" y="26"/>
                    </a:cubicBezTo>
                    <a:cubicBezTo>
                      <a:pt x="313" y="150"/>
                      <a:pt x="0" y="770"/>
                      <a:pt x="0" y="770"/>
                    </a:cubicBezTo>
                    <a:cubicBezTo>
                      <a:pt x="0" y="770"/>
                      <a:pt x="412" y="1043"/>
                      <a:pt x="842" y="1043"/>
                    </a:cubicBezTo>
                    <a:cubicBezTo>
                      <a:pt x="914" y="1043"/>
                      <a:pt x="986" y="1036"/>
                      <a:pt x="1057" y="1018"/>
                    </a:cubicBezTo>
                    <a:cubicBezTo>
                      <a:pt x="1553" y="894"/>
                      <a:pt x="1861" y="274"/>
                      <a:pt x="1861" y="274"/>
                    </a:cubicBezTo>
                    <a:cubicBezTo>
                      <a:pt x="1861" y="274"/>
                      <a:pt x="1452" y="0"/>
                      <a:pt x="10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49"/>
              <p:cNvSpPr/>
              <p:nvPr/>
            </p:nvSpPr>
            <p:spPr>
              <a:xfrm>
                <a:off x="7624875" y="6595400"/>
                <a:ext cx="38725" cy="28200"/>
              </a:xfrm>
              <a:custGeom>
                <a:avLst/>
                <a:gdLst/>
                <a:ahLst/>
                <a:cxnLst/>
                <a:rect l="l" t="t" r="r" b="b"/>
                <a:pathLst>
                  <a:path w="1549" h="1128" extrusionOk="0">
                    <a:moveTo>
                      <a:pt x="491" y="1"/>
                    </a:moveTo>
                    <a:cubicBezTo>
                      <a:pt x="221" y="1"/>
                      <a:pt x="1" y="66"/>
                      <a:pt x="1" y="66"/>
                    </a:cubicBezTo>
                    <a:cubicBezTo>
                      <a:pt x="1" y="66"/>
                      <a:pt x="60" y="751"/>
                      <a:pt x="497" y="999"/>
                    </a:cubicBezTo>
                    <a:cubicBezTo>
                      <a:pt x="694" y="1097"/>
                      <a:pt x="900" y="1127"/>
                      <a:pt x="1077" y="1127"/>
                    </a:cubicBezTo>
                    <a:cubicBezTo>
                      <a:pt x="1346" y="1127"/>
                      <a:pt x="1549" y="1058"/>
                      <a:pt x="1549" y="1058"/>
                    </a:cubicBezTo>
                    <a:cubicBezTo>
                      <a:pt x="1549" y="1058"/>
                      <a:pt x="1489" y="379"/>
                      <a:pt x="1052" y="131"/>
                    </a:cubicBezTo>
                    <a:cubicBezTo>
                      <a:pt x="878" y="31"/>
                      <a:pt x="674" y="1"/>
                      <a:pt x="49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49"/>
              <p:cNvSpPr/>
              <p:nvPr/>
            </p:nvSpPr>
            <p:spPr>
              <a:xfrm>
                <a:off x="7603175" y="6604850"/>
                <a:ext cx="31025" cy="44925"/>
              </a:xfrm>
              <a:custGeom>
                <a:avLst/>
                <a:gdLst/>
                <a:ahLst/>
                <a:cxnLst/>
                <a:rect l="l" t="t" r="r" b="b"/>
                <a:pathLst>
                  <a:path w="1241" h="1797" extrusionOk="0">
                    <a:moveTo>
                      <a:pt x="372" y="1"/>
                    </a:moveTo>
                    <a:cubicBezTo>
                      <a:pt x="372" y="1"/>
                      <a:pt x="0" y="497"/>
                      <a:pt x="124" y="993"/>
                    </a:cubicBezTo>
                    <a:cubicBezTo>
                      <a:pt x="248" y="1549"/>
                      <a:pt x="869" y="1797"/>
                      <a:pt x="869" y="1797"/>
                    </a:cubicBezTo>
                    <a:cubicBezTo>
                      <a:pt x="869" y="1797"/>
                      <a:pt x="1241" y="1301"/>
                      <a:pt x="1117" y="805"/>
                    </a:cubicBezTo>
                    <a:cubicBezTo>
                      <a:pt x="993" y="308"/>
                      <a:pt x="372" y="1"/>
                      <a:pt x="37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49"/>
              <p:cNvSpPr/>
              <p:nvPr/>
            </p:nvSpPr>
            <p:spPr>
              <a:xfrm>
                <a:off x="7570550" y="6601750"/>
                <a:ext cx="34125" cy="40350"/>
              </a:xfrm>
              <a:custGeom>
                <a:avLst/>
                <a:gdLst/>
                <a:ahLst/>
                <a:cxnLst/>
                <a:rect l="l" t="t" r="r" b="b"/>
                <a:pathLst>
                  <a:path w="1365" h="1614" extrusionOk="0">
                    <a:moveTo>
                      <a:pt x="1181" y="1"/>
                    </a:moveTo>
                    <a:cubicBezTo>
                      <a:pt x="1181" y="1"/>
                      <a:pt x="496" y="125"/>
                      <a:pt x="248" y="556"/>
                    </a:cubicBezTo>
                    <a:cubicBezTo>
                      <a:pt x="0" y="993"/>
                      <a:pt x="189" y="1613"/>
                      <a:pt x="189" y="1613"/>
                    </a:cubicBezTo>
                    <a:cubicBezTo>
                      <a:pt x="189" y="1613"/>
                      <a:pt x="809" y="1489"/>
                      <a:pt x="1117" y="1053"/>
                    </a:cubicBezTo>
                    <a:cubicBezTo>
                      <a:pt x="1365" y="621"/>
                      <a:pt x="1181" y="1"/>
                      <a:pt x="118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49"/>
              <p:cNvSpPr/>
              <p:nvPr/>
            </p:nvSpPr>
            <p:spPr>
              <a:xfrm>
                <a:off x="7547350" y="6584000"/>
                <a:ext cx="44925" cy="24625"/>
              </a:xfrm>
              <a:custGeom>
                <a:avLst/>
                <a:gdLst/>
                <a:ahLst/>
                <a:cxnLst/>
                <a:rect l="l" t="t" r="r" b="b"/>
                <a:pathLst>
                  <a:path w="1797" h="985" extrusionOk="0">
                    <a:moveTo>
                      <a:pt x="959" y="1"/>
                    </a:moveTo>
                    <a:cubicBezTo>
                      <a:pt x="888" y="1"/>
                      <a:pt x="816" y="8"/>
                      <a:pt x="745" y="26"/>
                    </a:cubicBezTo>
                    <a:cubicBezTo>
                      <a:pt x="249" y="150"/>
                      <a:pt x="1" y="711"/>
                      <a:pt x="1" y="711"/>
                    </a:cubicBezTo>
                    <a:cubicBezTo>
                      <a:pt x="1" y="711"/>
                      <a:pt x="365" y="984"/>
                      <a:pt x="782" y="984"/>
                    </a:cubicBezTo>
                    <a:cubicBezTo>
                      <a:pt x="851" y="984"/>
                      <a:pt x="922" y="977"/>
                      <a:pt x="993" y="959"/>
                    </a:cubicBezTo>
                    <a:cubicBezTo>
                      <a:pt x="1489" y="835"/>
                      <a:pt x="1797" y="274"/>
                      <a:pt x="1797" y="274"/>
                    </a:cubicBezTo>
                    <a:cubicBezTo>
                      <a:pt x="1797" y="274"/>
                      <a:pt x="1388" y="1"/>
                      <a:pt x="95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49"/>
              <p:cNvSpPr/>
              <p:nvPr/>
            </p:nvSpPr>
            <p:spPr>
              <a:xfrm>
                <a:off x="7555050" y="6550875"/>
                <a:ext cx="40325" cy="28425"/>
              </a:xfrm>
              <a:custGeom>
                <a:avLst/>
                <a:gdLst/>
                <a:ahLst/>
                <a:cxnLst/>
                <a:rect l="l" t="t" r="r" b="b"/>
                <a:pathLst>
                  <a:path w="1613" h="1137" extrusionOk="0">
                    <a:moveTo>
                      <a:pt x="589" y="0"/>
                    </a:moveTo>
                    <a:cubicBezTo>
                      <a:pt x="276" y="0"/>
                      <a:pt x="0" y="111"/>
                      <a:pt x="0" y="111"/>
                    </a:cubicBezTo>
                    <a:cubicBezTo>
                      <a:pt x="0" y="111"/>
                      <a:pt x="65" y="731"/>
                      <a:pt x="561" y="979"/>
                    </a:cubicBezTo>
                    <a:cubicBezTo>
                      <a:pt x="728" y="1100"/>
                      <a:pt x="923" y="1137"/>
                      <a:pt x="1099" y="1137"/>
                    </a:cubicBezTo>
                    <a:cubicBezTo>
                      <a:pt x="1379" y="1137"/>
                      <a:pt x="1613" y="1043"/>
                      <a:pt x="1613" y="1043"/>
                    </a:cubicBezTo>
                    <a:cubicBezTo>
                      <a:pt x="1613" y="1043"/>
                      <a:pt x="1489" y="423"/>
                      <a:pt x="1057" y="111"/>
                    </a:cubicBezTo>
                    <a:cubicBezTo>
                      <a:pt x="911" y="28"/>
                      <a:pt x="746" y="0"/>
                      <a:pt x="5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49"/>
              <p:cNvSpPr/>
              <p:nvPr/>
            </p:nvSpPr>
            <p:spPr>
              <a:xfrm>
                <a:off x="7586050" y="6524225"/>
                <a:ext cx="29550" cy="44925"/>
              </a:xfrm>
              <a:custGeom>
                <a:avLst/>
                <a:gdLst/>
                <a:ahLst/>
                <a:cxnLst/>
                <a:rect l="l" t="t" r="r" b="b"/>
                <a:pathLst>
                  <a:path w="1182" h="1797" extrusionOk="0">
                    <a:moveTo>
                      <a:pt x="373" y="1"/>
                    </a:moveTo>
                    <a:cubicBezTo>
                      <a:pt x="373" y="1"/>
                      <a:pt x="1" y="556"/>
                      <a:pt x="125" y="1053"/>
                    </a:cubicBezTo>
                    <a:cubicBezTo>
                      <a:pt x="249" y="1549"/>
                      <a:pt x="809" y="1797"/>
                      <a:pt x="809" y="1797"/>
                    </a:cubicBezTo>
                    <a:cubicBezTo>
                      <a:pt x="809" y="1797"/>
                      <a:pt x="1181" y="1301"/>
                      <a:pt x="1057" y="805"/>
                    </a:cubicBezTo>
                    <a:cubicBezTo>
                      <a:pt x="933" y="308"/>
                      <a:pt x="373" y="1"/>
                      <a:pt x="3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458" name="Google Shape;3458;p49"/>
          <p:cNvGrpSpPr/>
          <p:nvPr/>
        </p:nvGrpSpPr>
        <p:grpSpPr>
          <a:xfrm>
            <a:off x="5891488" y="1597506"/>
            <a:ext cx="1219200" cy="1219200"/>
            <a:chOff x="5893838" y="1481138"/>
            <a:chExt cx="1219200" cy="1219200"/>
          </a:xfrm>
        </p:grpSpPr>
        <p:sp>
          <p:nvSpPr>
            <p:cNvPr id="3459" name="Google Shape;3459;p49"/>
            <p:cNvSpPr/>
            <p:nvPr/>
          </p:nvSpPr>
          <p:spPr>
            <a:xfrm>
              <a:off x="5893838" y="1481138"/>
              <a:ext cx="1219200" cy="12192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60" name="Google Shape;3460;p49"/>
            <p:cNvGrpSpPr/>
            <p:nvPr/>
          </p:nvGrpSpPr>
          <p:grpSpPr>
            <a:xfrm>
              <a:off x="6256729" y="1734488"/>
              <a:ext cx="493417" cy="712499"/>
              <a:chOff x="6796718" y="3288456"/>
              <a:chExt cx="217882" cy="313393"/>
            </a:xfrm>
          </p:grpSpPr>
          <p:sp>
            <p:nvSpPr>
              <p:cNvPr id="3461" name="Google Shape;3461;p49"/>
              <p:cNvSpPr/>
              <p:nvPr/>
            </p:nvSpPr>
            <p:spPr>
              <a:xfrm>
                <a:off x="6869329" y="3288456"/>
                <a:ext cx="72644" cy="41044"/>
              </a:xfrm>
              <a:custGeom>
                <a:avLst/>
                <a:gdLst/>
                <a:ahLst/>
                <a:cxnLst/>
                <a:rect l="l" t="t" r="r" b="b"/>
                <a:pathLst>
                  <a:path w="4400" h="2486" extrusionOk="0">
                    <a:moveTo>
                      <a:pt x="3300" y="836"/>
                    </a:moveTo>
                    <a:cubicBezTo>
                      <a:pt x="3564" y="836"/>
                      <a:pt x="3564" y="836"/>
                      <a:pt x="3564" y="1100"/>
                    </a:cubicBezTo>
                    <a:lnTo>
                      <a:pt x="3564" y="1386"/>
                    </a:lnTo>
                    <a:cubicBezTo>
                      <a:pt x="3564" y="1650"/>
                      <a:pt x="3564" y="1650"/>
                      <a:pt x="3300" y="1650"/>
                    </a:cubicBezTo>
                    <a:lnTo>
                      <a:pt x="815" y="1650"/>
                    </a:lnTo>
                    <a:cubicBezTo>
                      <a:pt x="815" y="1650"/>
                      <a:pt x="551" y="1650"/>
                      <a:pt x="551" y="1386"/>
                    </a:cubicBezTo>
                    <a:lnTo>
                      <a:pt x="551" y="1100"/>
                    </a:lnTo>
                    <a:cubicBezTo>
                      <a:pt x="551" y="836"/>
                      <a:pt x="815" y="836"/>
                      <a:pt x="815" y="836"/>
                    </a:cubicBezTo>
                    <a:close/>
                    <a:moveTo>
                      <a:pt x="815" y="0"/>
                    </a:moveTo>
                    <a:cubicBezTo>
                      <a:pt x="265" y="0"/>
                      <a:pt x="1" y="550"/>
                      <a:pt x="1" y="1100"/>
                    </a:cubicBezTo>
                    <a:lnTo>
                      <a:pt x="1" y="1386"/>
                    </a:lnTo>
                    <a:cubicBezTo>
                      <a:pt x="1" y="1936"/>
                      <a:pt x="265" y="2486"/>
                      <a:pt x="815" y="2486"/>
                    </a:cubicBezTo>
                    <a:lnTo>
                      <a:pt x="3300" y="2486"/>
                    </a:lnTo>
                    <a:cubicBezTo>
                      <a:pt x="4114" y="2486"/>
                      <a:pt x="4400" y="1936"/>
                      <a:pt x="4400" y="1386"/>
                    </a:cubicBezTo>
                    <a:lnTo>
                      <a:pt x="4400" y="1100"/>
                    </a:lnTo>
                    <a:cubicBezTo>
                      <a:pt x="4400" y="550"/>
                      <a:pt x="4114" y="0"/>
                      <a:pt x="330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49"/>
              <p:cNvSpPr/>
              <p:nvPr/>
            </p:nvSpPr>
            <p:spPr>
              <a:xfrm>
                <a:off x="6796718" y="3329484"/>
                <a:ext cx="217882" cy="36339"/>
              </a:xfrm>
              <a:custGeom>
                <a:avLst/>
                <a:gdLst/>
                <a:ahLst/>
                <a:cxnLst/>
                <a:rect l="l" t="t" r="r" b="b"/>
                <a:pathLst>
                  <a:path w="13197" h="2201" extrusionOk="0">
                    <a:moveTo>
                      <a:pt x="0" y="1"/>
                    </a:moveTo>
                    <a:lnTo>
                      <a:pt x="0" y="2200"/>
                    </a:lnTo>
                    <a:lnTo>
                      <a:pt x="13197" y="2200"/>
                    </a:lnTo>
                    <a:lnTo>
                      <a:pt x="1319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63" name="Google Shape;3463;p49"/>
              <p:cNvGrpSpPr/>
              <p:nvPr/>
            </p:nvGrpSpPr>
            <p:grpSpPr>
              <a:xfrm>
                <a:off x="6796718" y="3311323"/>
                <a:ext cx="217882" cy="290526"/>
                <a:chOff x="6796718" y="3311323"/>
                <a:chExt cx="217882" cy="290526"/>
              </a:xfrm>
            </p:grpSpPr>
            <p:sp>
              <p:nvSpPr>
                <p:cNvPr id="3464" name="Google Shape;3464;p49"/>
                <p:cNvSpPr/>
                <p:nvPr/>
              </p:nvSpPr>
              <p:spPr>
                <a:xfrm>
                  <a:off x="6810140" y="3311323"/>
                  <a:ext cx="190657" cy="263285"/>
                </a:xfrm>
                <a:custGeom>
                  <a:avLst/>
                  <a:gdLst/>
                  <a:ahLst/>
                  <a:cxnLst/>
                  <a:rect l="l" t="t" r="r" b="b"/>
                  <a:pathLst>
                    <a:path w="11548" h="15947" extrusionOk="0">
                      <a:moveTo>
                        <a:pt x="2486" y="1"/>
                      </a:moveTo>
                      <a:cubicBezTo>
                        <a:pt x="1101" y="1"/>
                        <a:pt x="1" y="1101"/>
                        <a:pt x="1" y="2750"/>
                      </a:cubicBezTo>
                      <a:lnTo>
                        <a:pt x="1" y="15947"/>
                      </a:lnTo>
                      <a:lnTo>
                        <a:pt x="11548" y="15947"/>
                      </a:lnTo>
                      <a:lnTo>
                        <a:pt x="11548" y="2750"/>
                      </a:lnTo>
                      <a:cubicBezTo>
                        <a:pt x="11548" y="1101"/>
                        <a:pt x="10448" y="1"/>
                        <a:pt x="908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49"/>
                <p:cNvSpPr/>
                <p:nvPr/>
              </p:nvSpPr>
              <p:spPr>
                <a:xfrm>
                  <a:off x="6796718" y="3565511"/>
                  <a:ext cx="217882" cy="36339"/>
                </a:xfrm>
                <a:custGeom>
                  <a:avLst/>
                  <a:gdLst/>
                  <a:ahLst/>
                  <a:cxnLst/>
                  <a:rect l="l" t="t" r="r" b="b"/>
                  <a:pathLst>
                    <a:path w="13197" h="2201" extrusionOk="0">
                      <a:moveTo>
                        <a:pt x="1650" y="1"/>
                      </a:moveTo>
                      <a:cubicBezTo>
                        <a:pt x="814" y="1"/>
                        <a:pt x="0" y="815"/>
                        <a:pt x="0" y="1650"/>
                      </a:cubicBezTo>
                      <a:lnTo>
                        <a:pt x="0" y="2200"/>
                      </a:lnTo>
                      <a:lnTo>
                        <a:pt x="13197" y="2200"/>
                      </a:lnTo>
                      <a:lnTo>
                        <a:pt x="13197" y="1650"/>
                      </a:lnTo>
                      <a:cubicBezTo>
                        <a:pt x="13197" y="815"/>
                        <a:pt x="12361" y="1"/>
                        <a:pt x="1154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49"/>
                <p:cNvSpPr/>
                <p:nvPr/>
              </p:nvSpPr>
              <p:spPr>
                <a:xfrm>
                  <a:off x="6828301" y="3374870"/>
                  <a:ext cx="27258" cy="181593"/>
                </a:xfrm>
                <a:custGeom>
                  <a:avLst/>
                  <a:gdLst/>
                  <a:ahLst/>
                  <a:cxnLst/>
                  <a:rect l="l" t="t" r="r" b="b"/>
                  <a:pathLst>
                    <a:path w="1651" h="10999" extrusionOk="0">
                      <a:moveTo>
                        <a:pt x="836" y="1"/>
                      </a:moveTo>
                      <a:cubicBezTo>
                        <a:pt x="550" y="1"/>
                        <a:pt x="1" y="265"/>
                        <a:pt x="1" y="815"/>
                      </a:cubicBezTo>
                      <a:lnTo>
                        <a:pt x="1" y="10162"/>
                      </a:lnTo>
                      <a:cubicBezTo>
                        <a:pt x="1" y="10712"/>
                        <a:pt x="550" y="10998"/>
                        <a:pt x="836" y="10998"/>
                      </a:cubicBezTo>
                      <a:cubicBezTo>
                        <a:pt x="1100" y="10998"/>
                        <a:pt x="1650" y="10712"/>
                        <a:pt x="1650" y="10162"/>
                      </a:cubicBezTo>
                      <a:lnTo>
                        <a:pt x="1650" y="815"/>
                      </a:lnTo>
                      <a:cubicBezTo>
                        <a:pt x="1650" y="265"/>
                        <a:pt x="1100" y="1"/>
                        <a:pt x="83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49"/>
                <p:cNvSpPr/>
                <p:nvPr/>
              </p:nvSpPr>
              <p:spPr>
                <a:xfrm>
                  <a:off x="6873687" y="3374870"/>
                  <a:ext cx="22899" cy="181593"/>
                </a:xfrm>
                <a:custGeom>
                  <a:avLst/>
                  <a:gdLst/>
                  <a:ahLst/>
                  <a:cxnLst/>
                  <a:rect l="l" t="t" r="r" b="b"/>
                  <a:pathLst>
                    <a:path w="1387" h="10999" extrusionOk="0">
                      <a:moveTo>
                        <a:pt x="551" y="1"/>
                      </a:moveTo>
                      <a:cubicBezTo>
                        <a:pt x="287" y="1"/>
                        <a:pt x="1" y="265"/>
                        <a:pt x="1" y="815"/>
                      </a:cubicBezTo>
                      <a:lnTo>
                        <a:pt x="1" y="10162"/>
                      </a:lnTo>
                      <a:cubicBezTo>
                        <a:pt x="1" y="10712"/>
                        <a:pt x="287" y="10998"/>
                        <a:pt x="551" y="10998"/>
                      </a:cubicBezTo>
                      <a:cubicBezTo>
                        <a:pt x="1101" y="10998"/>
                        <a:pt x="1386" y="10712"/>
                        <a:pt x="1386" y="10162"/>
                      </a:cubicBezTo>
                      <a:lnTo>
                        <a:pt x="1386" y="815"/>
                      </a:lnTo>
                      <a:cubicBezTo>
                        <a:pt x="1386" y="265"/>
                        <a:pt x="1101" y="1"/>
                        <a:pt x="55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49"/>
                <p:cNvSpPr/>
                <p:nvPr/>
              </p:nvSpPr>
              <p:spPr>
                <a:xfrm>
                  <a:off x="6914731" y="3374870"/>
                  <a:ext cx="22520" cy="181593"/>
                </a:xfrm>
                <a:custGeom>
                  <a:avLst/>
                  <a:gdLst/>
                  <a:ahLst/>
                  <a:cxnLst/>
                  <a:rect l="l" t="t" r="r" b="b"/>
                  <a:pathLst>
                    <a:path w="1364" h="10999" extrusionOk="0">
                      <a:moveTo>
                        <a:pt x="814" y="1"/>
                      </a:moveTo>
                      <a:cubicBezTo>
                        <a:pt x="264" y="1"/>
                        <a:pt x="0" y="265"/>
                        <a:pt x="0" y="815"/>
                      </a:cubicBezTo>
                      <a:lnTo>
                        <a:pt x="0" y="10162"/>
                      </a:lnTo>
                      <a:cubicBezTo>
                        <a:pt x="0" y="10712"/>
                        <a:pt x="264" y="10998"/>
                        <a:pt x="814" y="10998"/>
                      </a:cubicBezTo>
                      <a:cubicBezTo>
                        <a:pt x="1100" y="10998"/>
                        <a:pt x="1364" y="10712"/>
                        <a:pt x="1364" y="10162"/>
                      </a:cubicBezTo>
                      <a:lnTo>
                        <a:pt x="1364" y="815"/>
                      </a:lnTo>
                      <a:cubicBezTo>
                        <a:pt x="1364" y="265"/>
                        <a:pt x="1100" y="1"/>
                        <a:pt x="81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49"/>
                <p:cNvSpPr/>
                <p:nvPr/>
              </p:nvSpPr>
              <p:spPr>
                <a:xfrm>
                  <a:off x="6955395" y="3374870"/>
                  <a:ext cx="22899" cy="181593"/>
                </a:xfrm>
                <a:custGeom>
                  <a:avLst/>
                  <a:gdLst/>
                  <a:ahLst/>
                  <a:cxnLst/>
                  <a:rect l="l" t="t" r="r" b="b"/>
                  <a:pathLst>
                    <a:path w="1387" h="10999" extrusionOk="0">
                      <a:moveTo>
                        <a:pt x="836" y="1"/>
                      </a:moveTo>
                      <a:cubicBezTo>
                        <a:pt x="286" y="1"/>
                        <a:pt x="1" y="265"/>
                        <a:pt x="1" y="815"/>
                      </a:cubicBezTo>
                      <a:lnTo>
                        <a:pt x="1" y="10162"/>
                      </a:lnTo>
                      <a:cubicBezTo>
                        <a:pt x="1" y="10712"/>
                        <a:pt x="286" y="10998"/>
                        <a:pt x="836" y="10998"/>
                      </a:cubicBezTo>
                      <a:cubicBezTo>
                        <a:pt x="1100" y="10998"/>
                        <a:pt x="1386" y="10712"/>
                        <a:pt x="1386" y="10162"/>
                      </a:cubicBezTo>
                      <a:lnTo>
                        <a:pt x="1386" y="815"/>
                      </a:lnTo>
                      <a:cubicBezTo>
                        <a:pt x="1386" y="265"/>
                        <a:pt x="1100" y="1"/>
                        <a:pt x="83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473"/>
        <p:cNvGrpSpPr/>
        <p:nvPr/>
      </p:nvGrpSpPr>
      <p:grpSpPr>
        <a:xfrm>
          <a:off x="0" y="0"/>
          <a:ext cx="0" cy="0"/>
          <a:chOff x="0" y="0"/>
          <a:chExt cx="0" cy="0"/>
        </a:xfrm>
      </p:grpSpPr>
      <p:sp>
        <p:nvSpPr>
          <p:cNvPr id="3474" name="Google Shape;3474;p50"/>
          <p:cNvSpPr txBox="1">
            <a:spLocks noGrp="1"/>
          </p:cNvSpPr>
          <p:nvPr>
            <p:ph type="subTitle" idx="1"/>
          </p:nvPr>
        </p:nvSpPr>
        <p:spPr>
          <a:xfrm>
            <a:off x="810250" y="2737275"/>
            <a:ext cx="1788900" cy="170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Mercury</a:t>
            </a:r>
            <a:endParaRPr/>
          </a:p>
        </p:txBody>
      </p:sp>
      <p:sp>
        <p:nvSpPr>
          <p:cNvPr id="3475" name="Google Shape;3475;p50"/>
          <p:cNvSpPr txBox="1">
            <a:spLocks noGrp="1"/>
          </p:cNvSpPr>
          <p:nvPr>
            <p:ph type="subTitle" idx="2"/>
          </p:nvPr>
        </p:nvSpPr>
        <p:spPr>
          <a:xfrm>
            <a:off x="810250" y="2957301"/>
            <a:ext cx="1788900" cy="84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 of all</a:t>
            </a:r>
            <a:endParaRPr/>
          </a:p>
        </p:txBody>
      </p:sp>
      <p:sp>
        <p:nvSpPr>
          <p:cNvPr id="3476" name="Google Shape;3476;p50"/>
          <p:cNvSpPr txBox="1">
            <a:spLocks noGrp="1"/>
          </p:cNvSpPr>
          <p:nvPr>
            <p:ph type="subTitle" idx="3"/>
          </p:nvPr>
        </p:nvSpPr>
        <p:spPr>
          <a:xfrm>
            <a:off x="2722139" y="2737275"/>
            <a:ext cx="1792200" cy="173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Venus</a:t>
            </a:r>
            <a:endParaRPr/>
          </a:p>
        </p:txBody>
      </p:sp>
      <p:sp>
        <p:nvSpPr>
          <p:cNvPr id="3477" name="Google Shape;3477;p50"/>
          <p:cNvSpPr txBox="1">
            <a:spLocks noGrp="1"/>
          </p:cNvSpPr>
          <p:nvPr>
            <p:ph type="subTitle" idx="4"/>
          </p:nvPr>
        </p:nvSpPr>
        <p:spPr>
          <a:xfrm>
            <a:off x="2722141" y="2957301"/>
            <a:ext cx="1789800" cy="840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 but it’s hot</a:t>
            </a:r>
            <a:endParaRPr/>
          </a:p>
        </p:txBody>
      </p:sp>
      <p:sp>
        <p:nvSpPr>
          <p:cNvPr id="3478" name="Google Shape;3478;p50"/>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This is a tittle</a:t>
            </a:r>
            <a:endParaRPr/>
          </a:p>
        </p:txBody>
      </p:sp>
      <p:sp>
        <p:nvSpPr>
          <p:cNvPr id="3479" name="Google Shape;3479;p50"/>
          <p:cNvSpPr txBox="1">
            <a:spLocks noGrp="1"/>
          </p:cNvSpPr>
          <p:nvPr>
            <p:ph type="subTitle" idx="5"/>
          </p:nvPr>
        </p:nvSpPr>
        <p:spPr>
          <a:xfrm>
            <a:off x="4632077" y="2737286"/>
            <a:ext cx="1792200" cy="173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Mars</a:t>
            </a:r>
            <a:endParaRPr/>
          </a:p>
        </p:txBody>
      </p:sp>
      <p:sp>
        <p:nvSpPr>
          <p:cNvPr id="3480" name="Google Shape;3480;p50"/>
          <p:cNvSpPr txBox="1">
            <a:spLocks noGrp="1"/>
          </p:cNvSpPr>
          <p:nvPr>
            <p:ph type="subTitle" idx="6"/>
          </p:nvPr>
        </p:nvSpPr>
        <p:spPr>
          <a:xfrm>
            <a:off x="4634482" y="2957301"/>
            <a:ext cx="1789800" cy="840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a:t>
            </a:r>
            <a:endParaRPr/>
          </a:p>
          <a:p>
            <a:pPr marL="0" lvl="0" indent="0" algn="ctr" rtl="0">
              <a:spcBef>
                <a:spcPts val="0"/>
              </a:spcBef>
              <a:spcAft>
                <a:spcPts val="0"/>
              </a:spcAft>
              <a:buNone/>
            </a:pPr>
            <a:r>
              <a:rPr lang="en"/>
              <a:t>red, Mars is a very cold place</a:t>
            </a:r>
            <a:endParaRPr/>
          </a:p>
        </p:txBody>
      </p:sp>
      <p:sp>
        <p:nvSpPr>
          <p:cNvPr id="3481" name="Google Shape;3481;p50"/>
          <p:cNvSpPr txBox="1">
            <a:spLocks noGrp="1"/>
          </p:cNvSpPr>
          <p:nvPr>
            <p:ph type="subTitle" idx="7"/>
          </p:nvPr>
        </p:nvSpPr>
        <p:spPr>
          <a:xfrm>
            <a:off x="6544416" y="2737286"/>
            <a:ext cx="1792200" cy="173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Jupiter</a:t>
            </a:r>
            <a:endParaRPr/>
          </a:p>
        </p:txBody>
      </p:sp>
      <p:sp>
        <p:nvSpPr>
          <p:cNvPr id="3482" name="Google Shape;3482;p50"/>
          <p:cNvSpPr txBox="1">
            <a:spLocks noGrp="1"/>
          </p:cNvSpPr>
          <p:nvPr>
            <p:ph type="subTitle" idx="8"/>
          </p:nvPr>
        </p:nvSpPr>
        <p:spPr>
          <a:xfrm>
            <a:off x="6546823" y="2957301"/>
            <a:ext cx="1789800" cy="840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It’s the biggest planet in our Solar System of all</a:t>
            </a:r>
            <a:endParaRPr/>
          </a:p>
        </p:txBody>
      </p:sp>
      <p:sp>
        <p:nvSpPr>
          <p:cNvPr id="3483" name="Google Shape;3483;p50"/>
          <p:cNvSpPr/>
          <p:nvPr/>
        </p:nvSpPr>
        <p:spPr>
          <a:xfrm>
            <a:off x="1095100" y="1334130"/>
            <a:ext cx="1219200" cy="12192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84" name="Google Shape;3484;p50"/>
          <p:cNvGrpSpPr/>
          <p:nvPr/>
        </p:nvGrpSpPr>
        <p:grpSpPr>
          <a:xfrm>
            <a:off x="1327045" y="1628339"/>
            <a:ext cx="693825" cy="630805"/>
            <a:chOff x="2634200" y="3166084"/>
            <a:chExt cx="435765" cy="402761"/>
          </a:xfrm>
        </p:grpSpPr>
        <p:sp>
          <p:nvSpPr>
            <p:cNvPr id="3485" name="Google Shape;3485;p50"/>
            <p:cNvSpPr/>
            <p:nvPr/>
          </p:nvSpPr>
          <p:spPr>
            <a:xfrm>
              <a:off x="2779455" y="3337310"/>
              <a:ext cx="290510" cy="231536"/>
            </a:xfrm>
            <a:custGeom>
              <a:avLst/>
              <a:gdLst/>
              <a:ahLst/>
              <a:cxnLst/>
              <a:rect l="l" t="t" r="r" b="b"/>
              <a:pathLst>
                <a:path w="17596" h="14024" extrusionOk="0">
                  <a:moveTo>
                    <a:pt x="12352" y="1"/>
                  </a:moveTo>
                  <a:cubicBezTo>
                    <a:pt x="9817" y="1"/>
                    <a:pt x="6861" y="480"/>
                    <a:pt x="4685" y="2276"/>
                  </a:cubicBezTo>
                  <a:cubicBezTo>
                    <a:pt x="0" y="6389"/>
                    <a:pt x="286" y="12437"/>
                    <a:pt x="286" y="12437"/>
                  </a:cubicBezTo>
                  <a:cubicBezTo>
                    <a:pt x="7434" y="10788"/>
                    <a:pt x="11833" y="5289"/>
                    <a:pt x="14296" y="3090"/>
                  </a:cubicBezTo>
                  <a:lnTo>
                    <a:pt x="14296" y="3090"/>
                  </a:lnTo>
                  <a:cubicBezTo>
                    <a:pt x="8798" y="11074"/>
                    <a:pt x="4135" y="12173"/>
                    <a:pt x="1386" y="13273"/>
                  </a:cubicBezTo>
                  <a:cubicBezTo>
                    <a:pt x="2340" y="13547"/>
                    <a:pt x="3775" y="14024"/>
                    <a:pt x="5487" y="14024"/>
                  </a:cubicBezTo>
                  <a:cubicBezTo>
                    <a:pt x="7208" y="14024"/>
                    <a:pt x="9210" y="13542"/>
                    <a:pt x="11283" y="11887"/>
                  </a:cubicBezTo>
                  <a:cubicBezTo>
                    <a:pt x="15682" y="8324"/>
                    <a:pt x="17595" y="626"/>
                    <a:pt x="17595" y="626"/>
                  </a:cubicBezTo>
                  <a:cubicBezTo>
                    <a:pt x="17595" y="626"/>
                    <a:pt x="15249" y="1"/>
                    <a:pt x="123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50"/>
            <p:cNvSpPr/>
            <p:nvPr/>
          </p:nvSpPr>
          <p:spPr>
            <a:xfrm>
              <a:off x="2634200" y="3184245"/>
              <a:ext cx="208818" cy="231322"/>
            </a:xfrm>
            <a:custGeom>
              <a:avLst/>
              <a:gdLst/>
              <a:ahLst/>
              <a:cxnLst/>
              <a:rect l="l" t="t" r="r" b="b"/>
              <a:pathLst>
                <a:path w="12648" h="14011" extrusionOk="0">
                  <a:moveTo>
                    <a:pt x="836" y="0"/>
                  </a:moveTo>
                  <a:lnTo>
                    <a:pt x="836" y="0"/>
                  </a:lnTo>
                  <a:cubicBezTo>
                    <a:pt x="836" y="0"/>
                    <a:pt x="0" y="6312"/>
                    <a:pt x="2200" y="10161"/>
                  </a:cubicBezTo>
                  <a:cubicBezTo>
                    <a:pt x="4685" y="14010"/>
                    <a:pt x="7698" y="13746"/>
                    <a:pt x="9348" y="14010"/>
                  </a:cubicBezTo>
                  <a:cubicBezTo>
                    <a:pt x="7698" y="12647"/>
                    <a:pt x="4399" y="10447"/>
                    <a:pt x="2750" y="2463"/>
                  </a:cubicBezTo>
                  <a:lnTo>
                    <a:pt x="2750" y="2463"/>
                  </a:lnTo>
                  <a:cubicBezTo>
                    <a:pt x="3849" y="4949"/>
                    <a:pt x="5499" y="10447"/>
                    <a:pt x="10448" y="13746"/>
                  </a:cubicBezTo>
                  <a:cubicBezTo>
                    <a:pt x="10448" y="13746"/>
                    <a:pt x="12647" y="9348"/>
                    <a:pt x="10184" y="4949"/>
                  </a:cubicBezTo>
                  <a:cubicBezTo>
                    <a:pt x="7698" y="550"/>
                    <a:pt x="836" y="0"/>
                    <a:pt x="8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50"/>
            <p:cNvSpPr/>
            <p:nvPr/>
          </p:nvSpPr>
          <p:spPr>
            <a:xfrm>
              <a:off x="2806680" y="3166084"/>
              <a:ext cx="154352" cy="195016"/>
            </a:xfrm>
            <a:custGeom>
              <a:avLst/>
              <a:gdLst/>
              <a:ahLst/>
              <a:cxnLst/>
              <a:rect l="l" t="t" r="r" b="b"/>
              <a:pathLst>
                <a:path w="9349" h="11812" extrusionOk="0">
                  <a:moveTo>
                    <a:pt x="6885" y="0"/>
                  </a:moveTo>
                  <a:cubicBezTo>
                    <a:pt x="6885" y="0"/>
                    <a:pt x="2750" y="2464"/>
                    <a:pt x="1386" y="5499"/>
                  </a:cubicBezTo>
                  <a:cubicBezTo>
                    <a:pt x="1" y="8512"/>
                    <a:pt x="1650" y="10448"/>
                    <a:pt x="2200" y="11547"/>
                  </a:cubicBezTo>
                  <a:cubicBezTo>
                    <a:pt x="2486" y="9612"/>
                    <a:pt x="2200" y="6862"/>
                    <a:pt x="6049" y="2200"/>
                  </a:cubicBezTo>
                  <a:lnTo>
                    <a:pt x="6049" y="2200"/>
                  </a:lnTo>
                  <a:cubicBezTo>
                    <a:pt x="5235" y="3849"/>
                    <a:pt x="2486" y="7412"/>
                    <a:pt x="3036" y="11811"/>
                  </a:cubicBezTo>
                  <a:cubicBezTo>
                    <a:pt x="3036" y="11811"/>
                    <a:pt x="6599" y="11261"/>
                    <a:pt x="7985" y="7698"/>
                  </a:cubicBezTo>
                  <a:cubicBezTo>
                    <a:pt x="9348" y="4113"/>
                    <a:pt x="6885" y="0"/>
                    <a:pt x="688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88" name="Google Shape;3488;p50"/>
          <p:cNvGrpSpPr/>
          <p:nvPr/>
        </p:nvGrpSpPr>
        <p:grpSpPr>
          <a:xfrm>
            <a:off x="3007439" y="1334130"/>
            <a:ext cx="1219200" cy="1219200"/>
            <a:chOff x="3007439" y="1482694"/>
            <a:chExt cx="1219200" cy="1219200"/>
          </a:xfrm>
        </p:grpSpPr>
        <p:sp>
          <p:nvSpPr>
            <p:cNvPr id="3489" name="Google Shape;3489;p50"/>
            <p:cNvSpPr/>
            <p:nvPr/>
          </p:nvSpPr>
          <p:spPr>
            <a:xfrm>
              <a:off x="3007439" y="1482694"/>
              <a:ext cx="1219200" cy="12192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90" name="Google Shape;3490;p50"/>
            <p:cNvGrpSpPr/>
            <p:nvPr/>
          </p:nvGrpSpPr>
          <p:grpSpPr>
            <a:xfrm>
              <a:off x="3483011" y="1789379"/>
              <a:ext cx="268055" cy="605830"/>
              <a:chOff x="4462756" y="3144351"/>
              <a:chExt cx="159074" cy="358416"/>
            </a:xfrm>
          </p:grpSpPr>
          <p:sp>
            <p:nvSpPr>
              <p:cNvPr id="3491" name="Google Shape;3491;p50"/>
              <p:cNvSpPr/>
              <p:nvPr/>
            </p:nvSpPr>
            <p:spPr>
              <a:xfrm>
                <a:off x="4512881" y="3144351"/>
                <a:ext cx="54483" cy="40681"/>
              </a:xfrm>
              <a:custGeom>
                <a:avLst/>
                <a:gdLst/>
                <a:ahLst/>
                <a:cxnLst/>
                <a:rect l="l" t="t" r="r" b="b"/>
                <a:pathLst>
                  <a:path w="3300" h="2464" extrusionOk="0">
                    <a:moveTo>
                      <a:pt x="1100" y="0"/>
                    </a:moveTo>
                    <a:cubicBezTo>
                      <a:pt x="550" y="0"/>
                      <a:pt x="0" y="550"/>
                      <a:pt x="0" y="1100"/>
                    </a:cubicBezTo>
                    <a:cubicBezTo>
                      <a:pt x="0" y="1914"/>
                      <a:pt x="550" y="2464"/>
                      <a:pt x="1100" y="2464"/>
                    </a:cubicBezTo>
                    <a:lnTo>
                      <a:pt x="2199" y="2464"/>
                    </a:lnTo>
                    <a:cubicBezTo>
                      <a:pt x="2749" y="2464"/>
                      <a:pt x="3299" y="1914"/>
                      <a:pt x="3299" y="1100"/>
                    </a:cubicBezTo>
                    <a:cubicBezTo>
                      <a:pt x="3299" y="550"/>
                      <a:pt x="2749" y="0"/>
                      <a:pt x="219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50"/>
              <p:cNvSpPr/>
              <p:nvPr/>
            </p:nvSpPr>
            <p:spPr>
              <a:xfrm>
                <a:off x="4508159" y="3189737"/>
                <a:ext cx="63564" cy="63563"/>
              </a:xfrm>
              <a:custGeom>
                <a:avLst/>
                <a:gdLst/>
                <a:ahLst/>
                <a:cxnLst/>
                <a:rect l="l" t="t" r="r" b="b"/>
                <a:pathLst>
                  <a:path w="3850" h="3850" extrusionOk="0">
                    <a:moveTo>
                      <a:pt x="1936" y="1"/>
                    </a:moveTo>
                    <a:cubicBezTo>
                      <a:pt x="836" y="1"/>
                      <a:pt x="0" y="814"/>
                      <a:pt x="0" y="1914"/>
                    </a:cubicBezTo>
                    <a:cubicBezTo>
                      <a:pt x="0" y="3014"/>
                      <a:pt x="836" y="3850"/>
                      <a:pt x="1936" y="3850"/>
                    </a:cubicBezTo>
                    <a:cubicBezTo>
                      <a:pt x="3035" y="3850"/>
                      <a:pt x="3849" y="3014"/>
                      <a:pt x="3849" y="1914"/>
                    </a:cubicBezTo>
                    <a:cubicBezTo>
                      <a:pt x="3849" y="814"/>
                      <a:pt x="3035" y="1"/>
                      <a:pt x="1936" y="1"/>
                    </a:cubicBezTo>
                    <a:close/>
                  </a:path>
                </a:pathLst>
              </a:custGeom>
              <a:solidFill>
                <a:srgbClr val="D7F0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50"/>
              <p:cNvSpPr/>
              <p:nvPr/>
            </p:nvSpPr>
            <p:spPr>
              <a:xfrm>
                <a:off x="4535384" y="3203176"/>
                <a:ext cx="9097" cy="31963"/>
              </a:xfrm>
              <a:custGeom>
                <a:avLst/>
                <a:gdLst/>
                <a:ahLst/>
                <a:cxnLst/>
                <a:rect l="l" t="t" r="r" b="b"/>
                <a:pathLst>
                  <a:path w="551" h="1936" extrusionOk="0">
                    <a:moveTo>
                      <a:pt x="1" y="0"/>
                    </a:moveTo>
                    <a:lnTo>
                      <a:pt x="1" y="1936"/>
                    </a:lnTo>
                    <a:lnTo>
                      <a:pt x="551" y="1936"/>
                    </a:lnTo>
                    <a:lnTo>
                      <a:pt x="551" y="0"/>
                    </a:lnTo>
                    <a:close/>
                  </a:path>
                </a:pathLst>
              </a:custGeom>
              <a:solidFill>
                <a:srgbClr val="4747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94" name="Google Shape;3494;p50"/>
              <p:cNvGrpSpPr/>
              <p:nvPr/>
            </p:nvGrpSpPr>
            <p:grpSpPr>
              <a:xfrm>
                <a:off x="4462756" y="3162512"/>
                <a:ext cx="159074" cy="340255"/>
                <a:chOff x="4767556" y="3238712"/>
                <a:chExt cx="159074" cy="340255"/>
              </a:xfrm>
            </p:grpSpPr>
            <p:sp>
              <p:nvSpPr>
                <p:cNvPr id="3495" name="Google Shape;3495;p50"/>
                <p:cNvSpPr/>
                <p:nvPr/>
              </p:nvSpPr>
              <p:spPr>
                <a:xfrm>
                  <a:off x="4781359" y="3560789"/>
                  <a:ext cx="127110" cy="18178"/>
                </a:xfrm>
                <a:custGeom>
                  <a:avLst/>
                  <a:gdLst/>
                  <a:ahLst/>
                  <a:cxnLst/>
                  <a:rect l="l" t="t" r="r" b="b"/>
                  <a:pathLst>
                    <a:path w="7699" h="1101" extrusionOk="0">
                      <a:moveTo>
                        <a:pt x="1" y="1"/>
                      </a:moveTo>
                      <a:lnTo>
                        <a:pt x="1" y="1101"/>
                      </a:lnTo>
                      <a:lnTo>
                        <a:pt x="7699" y="1101"/>
                      </a:lnTo>
                      <a:lnTo>
                        <a:pt x="769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50"/>
                <p:cNvSpPr/>
                <p:nvPr/>
              </p:nvSpPr>
              <p:spPr>
                <a:xfrm>
                  <a:off x="4767556" y="3238712"/>
                  <a:ext cx="159074" cy="326815"/>
                </a:xfrm>
                <a:custGeom>
                  <a:avLst/>
                  <a:gdLst/>
                  <a:ahLst/>
                  <a:cxnLst/>
                  <a:rect l="l" t="t" r="r" b="b"/>
                  <a:pathLst>
                    <a:path w="9635" h="19795" extrusionOk="0">
                      <a:moveTo>
                        <a:pt x="1" y="0"/>
                      </a:moveTo>
                      <a:lnTo>
                        <a:pt x="1" y="19795"/>
                      </a:lnTo>
                      <a:lnTo>
                        <a:pt x="9634" y="19795"/>
                      </a:lnTo>
                      <a:lnTo>
                        <a:pt x="963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50"/>
                <p:cNvSpPr/>
                <p:nvPr/>
              </p:nvSpPr>
              <p:spPr>
                <a:xfrm>
                  <a:off x="4767556" y="3402111"/>
                  <a:ext cx="159074" cy="163416"/>
                </a:xfrm>
                <a:custGeom>
                  <a:avLst/>
                  <a:gdLst/>
                  <a:ahLst/>
                  <a:cxnLst/>
                  <a:rect l="l" t="t" r="r" b="b"/>
                  <a:pathLst>
                    <a:path w="9635" h="9898" extrusionOk="0">
                      <a:moveTo>
                        <a:pt x="1" y="1"/>
                      </a:moveTo>
                      <a:lnTo>
                        <a:pt x="1" y="9898"/>
                      </a:lnTo>
                      <a:lnTo>
                        <a:pt x="9634" y="9898"/>
                      </a:lnTo>
                      <a:lnTo>
                        <a:pt x="963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50"/>
                <p:cNvSpPr/>
                <p:nvPr/>
              </p:nvSpPr>
              <p:spPr>
                <a:xfrm>
                  <a:off x="4831103" y="3479097"/>
                  <a:ext cx="31980" cy="9097"/>
                </a:xfrm>
                <a:custGeom>
                  <a:avLst/>
                  <a:gdLst/>
                  <a:ahLst/>
                  <a:cxnLst/>
                  <a:rect l="l" t="t" r="r" b="b"/>
                  <a:pathLst>
                    <a:path w="1937" h="551" extrusionOk="0">
                      <a:moveTo>
                        <a:pt x="1" y="0"/>
                      </a:moveTo>
                      <a:lnTo>
                        <a:pt x="1" y="550"/>
                      </a:lnTo>
                      <a:lnTo>
                        <a:pt x="1936" y="550"/>
                      </a:lnTo>
                      <a:lnTo>
                        <a:pt x="193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499" name="Google Shape;3499;p50"/>
          <p:cNvGrpSpPr/>
          <p:nvPr/>
        </p:nvGrpSpPr>
        <p:grpSpPr>
          <a:xfrm>
            <a:off x="4919777" y="1334130"/>
            <a:ext cx="1219200" cy="1219200"/>
            <a:chOff x="4919777" y="1482694"/>
            <a:chExt cx="1219200" cy="1219200"/>
          </a:xfrm>
        </p:grpSpPr>
        <p:sp>
          <p:nvSpPr>
            <p:cNvPr id="3500" name="Google Shape;3500;p50"/>
            <p:cNvSpPr/>
            <p:nvPr/>
          </p:nvSpPr>
          <p:spPr>
            <a:xfrm>
              <a:off x="4919777" y="1482694"/>
              <a:ext cx="1219200" cy="12192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01" name="Google Shape;3501;p50"/>
            <p:cNvGrpSpPr/>
            <p:nvPr/>
          </p:nvGrpSpPr>
          <p:grpSpPr>
            <a:xfrm>
              <a:off x="5321735" y="1780957"/>
              <a:ext cx="415286" cy="622673"/>
              <a:chOff x="6724090" y="1382063"/>
              <a:chExt cx="308671" cy="453909"/>
            </a:xfrm>
          </p:grpSpPr>
          <p:sp>
            <p:nvSpPr>
              <p:cNvPr id="3502" name="Google Shape;3502;p50"/>
              <p:cNvSpPr/>
              <p:nvPr/>
            </p:nvSpPr>
            <p:spPr>
              <a:xfrm>
                <a:off x="6724090" y="1382063"/>
                <a:ext cx="308671" cy="453909"/>
              </a:xfrm>
              <a:custGeom>
                <a:avLst/>
                <a:gdLst/>
                <a:ahLst/>
                <a:cxnLst/>
                <a:rect l="l" t="t" r="r" b="b"/>
                <a:pathLst>
                  <a:path w="18696" h="27493" extrusionOk="0">
                    <a:moveTo>
                      <a:pt x="9348" y="0"/>
                    </a:moveTo>
                    <a:cubicBezTo>
                      <a:pt x="9348" y="0"/>
                      <a:pt x="0" y="12647"/>
                      <a:pt x="0" y="18145"/>
                    </a:cubicBezTo>
                    <a:cubicBezTo>
                      <a:pt x="0" y="23380"/>
                      <a:pt x="4113" y="27493"/>
                      <a:pt x="9348" y="27493"/>
                    </a:cubicBezTo>
                    <a:cubicBezTo>
                      <a:pt x="14560" y="27493"/>
                      <a:pt x="18695" y="23380"/>
                      <a:pt x="18695" y="18145"/>
                    </a:cubicBezTo>
                    <a:cubicBezTo>
                      <a:pt x="18695" y="12647"/>
                      <a:pt x="9348" y="0"/>
                      <a:pt x="934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50"/>
              <p:cNvSpPr/>
              <p:nvPr/>
            </p:nvSpPr>
            <p:spPr>
              <a:xfrm>
                <a:off x="6828301" y="1527302"/>
                <a:ext cx="186299" cy="281446"/>
              </a:xfrm>
              <a:custGeom>
                <a:avLst/>
                <a:gdLst/>
                <a:ahLst/>
                <a:cxnLst/>
                <a:rect l="l" t="t" r="r" b="b"/>
                <a:pathLst>
                  <a:path w="11284" h="17047" extrusionOk="0">
                    <a:moveTo>
                      <a:pt x="6599" y="1"/>
                    </a:moveTo>
                    <a:lnTo>
                      <a:pt x="6599" y="1"/>
                    </a:lnTo>
                    <a:cubicBezTo>
                      <a:pt x="8534" y="3850"/>
                      <a:pt x="8248" y="5499"/>
                      <a:pt x="8248" y="8534"/>
                    </a:cubicBezTo>
                    <a:cubicBezTo>
                      <a:pt x="8248" y="12933"/>
                      <a:pt x="4685" y="16496"/>
                      <a:pt x="1" y="16496"/>
                    </a:cubicBezTo>
                    <a:cubicBezTo>
                      <a:pt x="1100" y="16782"/>
                      <a:pt x="1936" y="17046"/>
                      <a:pt x="3036" y="17046"/>
                    </a:cubicBezTo>
                    <a:cubicBezTo>
                      <a:pt x="7984" y="17046"/>
                      <a:pt x="11284" y="14033"/>
                      <a:pt x="11284" y="9634"/>
                    </a:cubicBezTo>
                    <a:cubicBezTo>
                      <a:pt x="11284" y="5499"/>
                      <a:pt x="7435" y="1100"/>
                      <a:pt x="659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504" name="Google Shape;3504;p50"/>
          <p:cNvGrpSpPr/>
          <p:nvPr/>
        </p:nvGrpSpPr>
        <p:grpSpPr>
          <a:xfrm>
            <a:off x="6832116" y="1334130"/>
            <a:ext cx="1219200" cy="1219200"/>
            <a:chOff x="6832116" y="1482694"/>
            <a:chExt cx="1219200" cy="1219200"/>
          </a:xfrm>
        </p:grpSpPr>
        <p:sp>
          <p:nvSpPr>
            <p:cNvPr id="3505" name="Google Shape;3505;p50"/>
            <p:cNvSpPr/>
            <p:nvPr/>
          </p:nvSpPr>
          <p:spPr>
            <a:xfrm>
              <a:off x="6832116" y="1482694"/>
              <a:ext cx="1219200" cy="12192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06" name="Google Shape;3506;p50"/>
            <p:cNvGrpSpPr/>
            <p:nvPr/>
          </p:nvGrpSpPr>
          <p:grpSpPr>
            <a:xfrm>
              <a:off x="7097577" y="1665962"/>
              <a:ext cx="688280" cy="852663"/>
              <a:chOff x="1557200" y="2946990"/>
              <a:chExt cx="452994" cy="561184"/>
            </a:xfrm>
          </p:grpSpPr>
          <p:sp>
            <p:nvSpPr>
              <p:cNvPr id="3507" name="Google Shape;3507;p50"/>
              <p:cNvSpPr/>
              <p:nvPr/>
            </p:nvSpPr>
            <p:spPr>
              <a:xfrm>
                <a:off x="1868376" y="3028165"/>
                <a:ext cx="13556" cy="54127"/>
              </a:xfrm>
              <a:custGeom>
                <a:avLst/>
                <a:gdLst/>
                <a:ahLst/>
                <a:cxnLst/>
                <a:rect l="l" t="t" r="r" b="b"/>
                <a:pathLst>
                  <a:path w="414" h="1653" extrusionOk="0">
                    <a:moveTo>
                      <a:pt x="0" y="0"/>
                    </a:moveTo>
                    <a:lnTo>
                      <a:pt x="0" y="1653"/>
                    </a:lnTo>
                    <a:lnTo>
                      <a:pt x="413" y="1653"/>
                    </a:lnTo>
                    <a:lnTo>
                      <a:pt x="413" y="0"/>
                    </a:lnTo>
                    <a:close/>
                  </a:path>
                </a:pathLst>
              </a:custGeom>
              <a:solidFill>
                <a:srgbClr val="C0FF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50"/>
              <p:cNvSpPr/>
              <p:nvPr/>
            </p:nvSpPr>
            <p:spPr>
              <a:xfrm>
                <a:off x="1773677" y="3176958"/>
                <a:ext cx="13556" cy="331216"/>
              </a:xfrm>
              <a:custGeom>
                <a:avLst/>
                <a:gdLst/>
                <a:ahLst/>
                <a:cxnLst/>
                <a:rect l="l" t="t" r="r" b="b"/>
                <a:pathLst>
                  <a:path w="414" h="10115" extrusionOk="0">
                    <a:moveTo>
                      <a:pt x="199" y="1"/>
                    </a:moveTo>
                    <a:lnTo>
                      <a:pt x="0" y="199"/>
                    </a:lnTo>
                    <a:lnTo>
                      <a:pt x="0" y="9916"/>
                    </a:lnTo>
                    <a:lnTo>
                      <a:pt x="199" y="10115"/>
                    </a:lnTo>
                    <a:lnTo>
                      <a:pt x="413" y="9916"/>
                    </a:lnTo>
                    <a:lnTo>
                      <a:pt x="413" y="199"/>
                    </a:lnTo>
                    <a:lnTo>
                      <a:pt x="19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50"/>
              <p:cNvSpPr/>
              <p:nvPr/>
            </p:nvSpPr>
            <p:spPr>
              <a:xfrm>
                <a:off x="1739590" y="3285213"/>
                <a:ext cx="40604" cy="47087"/>
              </a:xfrm>
              <a:custGeom>
                <a:avLst/>
                <a:gdLst/>
                <a:ahLst/>
                <a:cxnLst/>
                <a:rect l="l" t="t" r="r" b="b"/>
                <a:pathLst>
                  <a:path w="1240" h="1438" extrusionOk="0">
                    <a:moveTo>
                      <a:pt x="0" y="0"/>
                    </a:moveTo>
                    <a:lnTo>
                      <a:pt x="1240" y="1438"/>
                    </a:lnTo>
                    <a:cubicBezTo>
                      <a:pt x="628" y="612"/>
                      <a:pt x="0" y="0"/>
                      <a:pt x="0" y="0"/>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50"/>
              <p:cNvSpPr/>
              <p:nvPr/>
            </p:nvSpPr>
            <p:spPr>
              <a:xfrm>
                <a:off x="1557200" y="3178399"/>
                <a:ext cx="195946" cy="115492"/>
              </a:xfrm>
              <a:custGeom>
                <a:avLst/>
                <a:gdLst/>
                <a:ahLst/>
                <a:cxnLst/>
                <a:rect l="l" t="t" r="r" b="b"/>
                <a:pathLst>
                  <a:path w="5984" h="3527" extrusionOk="0">
                    <a:moveTo>
                      <a:pt x="1163" y="1"/>
                    </a:moveTo>
                    <a:cubicBezTo>
                      <a:pt x="464" y="1"/>
                      <a:pt x="1" y="155"/>
                      <a:pt x="1" y="155"/>
                    </a:cubicBezTo>
                    <a:cubicBezTo>
                      <a:pt x="1" y="155"/>
                      <a:pt x="199" y="1395"/>
                      <a:pt x="1852" y="2634"/>
                    </a:cubicBezTo>
                    <a:cubicBezTo>
                      <a:pt x="2724" y="3378"/>
                      <a:pt x="4037" y="3526"/>
                      <a:pt x="4948" y="3526"/>
                    </a:cubicBezTo>
                    <a:cubicBezTo>
                      <a:pt x="5555" y="3526"/>
                      <a:pt x="5983" y="3460"/>
                      <a:pt x="5983" y="3460"/>
                    </a:cubicBezTo>
                    <a:cubicBezTo>
                      <a:pt x="4518" y="520"/>
                      <a:pt x="2444" y="1"/>
                      <a:pt x="116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50"/>
              <p:cNvSpPr/>
              <p:nvPr/>
            </p:nvSpPr>
            <p:spPr>
              <a:xfrm>
                <a:off x="1557200" y="3183475"/>
                <a:ext cx="195946" cy="108255"/>
              </a:xfrm>
              <a:custGeom>
                <a:avLst/>
                <a:gdLst/>
                <a:ahLst/>
                <a:cxnLst/>
                <a:rect l="l" t="t" r="r" b="b"/>
                <a:pathLst>
                  <a:path w="5984" h="3306" extrusionOk="0">
                    <a:moveTo>
                      <a:pt x="1" y="0"/>
                    </a:moveTo>
                    <a:cubicBezTo>
                      <a:pt x="56" y="29"/>
                      <a:pt x="115" y="57"/>
                      <a:pt x="177" y="86"/>
                    </a:cubicBezTo>
                    <a:lnTo>
                      <a:pt x="177" y="86"/>
                    </a:lnTo>
                    <a:cubicBezTo>
                      <a:pt x="57" y="29"/>
                      <a:pt x="2" y="1"/>
                      <a:pt x="1" y="0"/>
                    </a:cubicBezTo>
                    <a:close/>
                    <a:moveTo>
                      <a:pt x="177" y="86"/>
                    </a:moveTo>
                    <a:cubicBezTo>
                      <a:pt x="385" y="184"/>
                      <a:pt x="789" y="366"/>
                      <a:pt x="1439" y="628"/>
                    </a:cubicBezTo>
                    <a:cubicBezTo>
                      <a:pt x="1081" y="442"/>
                      <a:pt x="574" y="268"/>
                      <a:pt x="177" y="86"/>
                    </a:cubicBezTo>
                    <a:close/>
                    <a:moveTo>
                      <a:pt x="1240" y="0"/>
                    </a:moveTo>
                    <a:lnTo>
                      <a:pt x="1439" y="628"/>
                    </a:lnTo>
                    <a:lnTo>
                      <a:pt x="827" y="1041"/>
                    </a:lnTo>
                    <a:lnTo>
                      <a:pt x="827" y="1041"/>
                    </a:lnTo>
                    <a:lnTo>
                      <a:pt x="1654" y="826"/>
                    </a:lnTo>
                    <a:cubicBezTo>
                      <a:pt x="1852" y="826"/>
                      <a:pt x="2067" y="1041"/>
                      <a:pt x="2265" y="1041"/>
                    </a:cubicBezTo>
                    <a:lnTo>
                      <a:pt x="1439" y="1240"/>
                    </a:lnTo>
                    <a:lnTo>
                      <a:pt x="2480" y="1240"/>
                    </a:lnTo>
                    <a:cubicBezTo>
                      <a:pt x="2678" y="1240"/>
                      <a:pt x="2893" y="1454"/>
                      <a:pt x="3091" y="1653"/>
                    </a:cubicBezTo>
                    <a:lnTo>
                      <a:pt x="2265" y="1868"/>
                    </a:lnTo>
                    <a:lnTo>
                      <a:pt x="3306" y="1653"/>
                    </a:lnTo>
                    <a:cubicBezTo>
                      <a:pt x="3504" y="1868"/>
                      <a:pt x="3918" y="2066"/>
                      <a:pt x="4132" y="2066"/>
                    </a:cubicBezTo>
                    <a:lnTo>
                      <a:pt x="3091" y="2479"/>
                    </a:lnTo>
                    <a:lnTo>
                      <a:pt x="3091" y="2479"/>
                    </a:lnTo>
                    <a:lnTo>
                      <a:pt x="4331" y="2281"/>
                    </a:lnTo>
                    <a:cubicBezTo>
                      <a:pt x="4546" y="2479"/>
                      <a:pt x="4744" y="2479"/>
                      <a:pt x="4959" y="2694"/>
                    </a:cubicBezTo>
                    <a:lnTo>
                      <a:pt x="4132" y="2892"/>
                    </a:lnTo>
                    <a:lnTo>
                      <a:pt x="5157" y="2892"/>
                    </a:lnTo>
                    <a:cubicBezTo>
                      <a:pt x="5372" y="2892"/>
                      <a:pt x="5570" y="3107"/>
                      <a:pt x="5785" y="3305"/>
                    </a:cubicBezTo>
                    <a:lnTo>
                      <a:pt x="5983" y="3305"/>
                    </a:lnTo>
                    <a:lnTo>
                      <a:pt x="5785" y="3107"/>
                    </a:lnTo>
                    <a:lnTo>
                      <a:pt x="5372" y="2694"/>
                    </a:lnTo>
                    <a:lnTo>
                      <a:pt x="4546" y="1653"/>
                    </a:lnTo>
                    <a:lnTo>
                      <a:pt x="5157" y="2479"/>
                    </a:lnTo>
                    <a:cubicBezTo>
                      <a:pt x="4959" y="2479"/>
                      <a:pt x="4744" y="2281"/>
                      <a:pt x="4546" y="2066"/>
                    </a:cubicBezTo>
                    <a:lnTo>
                      <a:pt x="3719" y="1041"/>
                    </a:lnTo>
                    <a:lnTo>
                      <a:pt x="4132" y="1868"/>
                    </a:lnTo>
                    <a:cubicBezTo>
                      <a:pt x="3918" y="1653"/>
                      <a:pt x="3719" y="1653"/>
                      <a:pt x="3504" y="1454"/>
                    </a:cubicBezTo>
                    <a:lnTo>
                      <a:pt x="2678" y="413"/>
                    </a:lnTo>
                    <a:lnTo>
                      <a:pt x="3091" y="1240"/>
                    </a:lnTo>
                    <a:cubicBezTo>
                      <a:pt x="2893" y="1240"/>
                      <a:pt x="2893" y="1041"/>
                      <a:pt x="2678" y="1041"/>
                    </a:cubicBezTo>
                    <a:lnTo>
                      <a:pt x="2469" y="826"/>
                    </a:lnTo>
                    <a:lnTo>
                      <a:pt x="2469" y="826"/>
                    </a:lnTo>
                    <a:cubicBezTo>
                      <a:pt x="2473" y="826"/>
                      <a:pt x="2476" y="826"/>
                      <a:pt x="2480" y="826"/>
                    </a:cubicBezTo>
                    <a:lnTo>
                      <a:pt x="2067" y="413"/>
                    </a:lnTo>
                    <a:lnTo>
                      <a:pt x="2469" y="826"/>
                    </a:lnTo>
                    <a:lnTo>
                      <a:pt x="2469" y="826"/>
                    </a:lnTo>
                    <a:cubicBezTo>
                      <a:pt x="2251" y="820"/>
                      <a:pt x="1848" y="628"/>
                      <a:pt x="1654" y="628"/>
                    </a:cubicBezTo>
                    <a:lnTo>
                      <a:pt x="124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50"/>
              <p:cNvSpPr/>
              <p:nvPr/>
            </p:nvSpPr>
            <p:spPr>
              <a:xfrm>
                <a:off x="1780161" y="3237569"/>
                <a:ext cx="40637" cy="47677"/>
              </a:xfrm>
              <a:custGeom>
                <a:avLst/>
                <a:gdLst/>
                <a:ahLst/>
                <a:cxnLst/>
                <a:rect l="l" t="t" r="r" b="b"/>
                <a:pathLst>
                  <a:path w="1241" h="1456" extrusionOk="0">
                    <a:moveTo>
                      <a:pt x="1240" y="1"/>
                    </a:moveTo>
                    <a:lnTo>
                      <a:pt x="1240" y="1"/>
                    </a:lnTo>
                    <a:cubicBezTo>
                      <a:pt x="1240" y="1"/>
                      <a:pt x="629" y="414"/>
                      <a:pt x="1" y="1455"/>
                    </a:cubicBezTo>
                    <a:lnTo>
                      <a:pt x="1240" y="1"/>
                    </a:ln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50"/>
              <p:cNvSpPr/>
              <p:nvPr/>
            </p:nvSpPr>
            <p:spPr>
              <a:xfrm>
                <a:off x="1814248" y="3135798"/>
                <a:ext cx="195946" cy="111497"/>
              </a:xfrm>
              <a:custGeom>
                <a:avLst/>
                <a:gdLst/>
                <a:ahLst/>
                <a:cxnLst/>
                <a:rect l="l" t="t" r="r" b="b"/>
                <a:pathLst>
                  <a:path w="5984" h="3405" extrusionOk="0">
                    <a:moveTo>
                      <a:pt x="4609" y="1"/>
                    </a:moveTo>
                    <a:cubicBezTo>
                      <a:pt x="3320" y="1"/>
                      <a:pt x="1387" y="540"/>
                      <a:pt x="1" y="3324"/>
                    </a:cubicBezTo>
                    <a:cubicBezTo>
                      <a:pt x="1" y="3324"/>
                      <a:pt x="525" y="3404"/>
                      <a:pt x="1217" y="3404"/>
                    </a:cubicBezTo>
                    <a:cubicBezTo>
                      <a:pt x="2088" y="3404"/>
                      <a:pt x="3226" y="3276"/>
                      <a:pt x="3917" y="2696"/>
                    </a:cubicBezTo>
                    <a:cubicBezTo>
                      <a:pt x="5570" y="1456"/>
                      <a:pt x="5983" y="217"/>
                      <a:pt x="5983" y="217"/>
                    </a:cubicBezTo>
                    <a:cubicBezTo>
                      <a:pt x="5983" y="217"/>
                      <a:pt x="5425" y="1"/>
                      <a:pt x="460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50"/>
              <p:cNvSpPr/>
              <p:nvPr/>
            </p:nvSpPr>
            <p:spPr>
              <a:xfrm>
                <a:off x="1814248" y="3142871"/>
                <a:ext cx="195946" cy="101771"/>
              </a:xfrm>
              <a:custGeom>
                <a:avLst/>
                <a:gdLst/>
                <a:ahLst/>
                <a:cxnLst/>
                <a:rect l="l" t="t" r="r" b="b"/>
                <a:pathLst>
                  <a:path w="5984" h="3108" extrusionOk="0">
                    <a:moveTo>
                      <a:pt x="5983" y="1"/>
                    </a:moveTo>
                    <a:cubicBezTo>
                      <a:pt x="5983" y="1"/>
                      <a:pt x="5961" y="12"/>
                      <a:pt x="5914" y="34"/>
                    </a:cubicBezTo>
                    <a:lnTo>
                      <a:pt x="5914" y="34"/>
                    </a:lnTo>
                    <a:cubicBezTo>
                      <a:pt x="5938" y="23"/>
                      <a:pt x="5961" y="12"/>
                      <a:pt x="5983" y="1"/>
                    </a:cubicBezTo>
                    <a:close/>
                    <a:moveTo>
                      <a:pt x="4744" y="1"/>
                    </a:moveTo>
                    <a:lnTo>
                      <a:pt x="4331" y="414"/>
                    </a:lnTo>
                    <a:cubicBezTo>
                      <a:pt x="4389" y="395"/>
                      <a:pt x="4447" y="379"/>
                      <a:pt x="4505" y="363"/>
                    </a:cubicBezTo>
                    <a:lnTo>
                      <a:pt x="4505" y="363"/>
                    </a:lnTo>
                    <a:lnTo>
                      <a:pt x="4744" y="1"/>
                    </a:lnTo>
                    <a:close/>
                    <a:moveTo>
                      <a:pt x="5914" y="34"/>
                    </a:moveTo>
                    <a:cubicBezTo>
                      <a:pt x="5544" y="198"/>
                      <a:pt x="5037" y="223"/>
                      <a:pt x="4505" y="363"/>
                    </a:cubicBezTo>
                    <a:lnTo>
                      <a:pt x="4505" y="363"/>
                    </a:lnTo>
                    <a:lnTo>
                      <a:pt x="4331" y="629"/>
                    </a:lnTo>
                    <a:cubicBezTo>
                      <a:pt x="5289" y="309"/>
                      <a:pt x="5753" y="108"/>
                      <a:pt x="5914" y="34"/>
                    </a:cubicBezTo>
                    <a:close/>
                    <a:moveTo>
                      <a:pt x="4331" y="629"/>
                    </a:moveTo>
                    <a:lnTo>
                      <a:pt x="5157" y="1042"/>
                    </a:lnTo>
                    <a:lnTo>
                      <a:pt x="4959" y="827"/>
                    </a:lnTo>
                    <a:lnTo>
                      <a:pt x="4331" y="629"/>
                    </a:lnTo>
                    <a:close/>
                    <a:moveTo>
                      <a:pt x="3917" y="216"/>
                    </a:moveTo>
                    <a:lnTo>
                      <a:pt x="3306" y="827"/>
                    </a:lnTo>
                    <a:cubicBezTo>
                      <a:pt x="3091" y="1042"/>
                      <a:pt x="2893" y="1042"/>
                      <a:pt x="2678" y="1240"/>
                    </a:cubicBezTo>
                    <a:lnTo>
                      <a:pt x="3306" y="216"/>
                    </a:lnTo>
                    <a:lnTo>
                      <a:pt x="3306" y="216"/>
                    </a:lnTo>
                    <a:lnTo>
                      <a:pt x="2480" y="1240"/>
                    </a:lnTo>
                    <a:cubicBezTo>
                      <a:pt x="2265" y="1455"/>
                      <a:pt x="2066" y="1653"/>
                      <a:pt x="1852" y="1653"/>
                    </a:cubicBezTo>
                    <a:lnTo>
                      <a:pt x="2066" y="1042"/>
                    </a:lnTo>
                    <a:lnTo>
                      <a:pt x="2066" y="1042"/>
                    </a:lnTo>
                    <a:lnTo>
                      <a:pt x="1439" y="1868"/>
                    </a:lnTo>
                    <a:cubicBezTo>
                      <a:pt x="1240" y="2066"/>
                      <a:pt x="1025" y="2281"/>
                      <a:pt x="827" y="2281"/>
                    </a:cubicBezTo>
                    <a:lnTo>
                      <a:pt x="1240" y="1455"/>
                    </a:lnTo>
                    <a:lnTo>
                      <a:pt x="414" y="2480"/>
                    </a:lnTo>
                    <a:lnTo>
                      <a:pt x="1" y="2893"/>
                    </a:lnTo>
                    <a:lnTo>
                      <a:pt x="1" y="3108"/>
                    </a:lnTo>
                    <a:lnTo>
                      <a:pt x="199" y="3108"/>
                    </a:lnTo>
                    <a:cubicBezTo>
                      <a:pt x="199" y="2893"/>
                      <a:pt x="414" y="2694"/>
                      <a:pt x="612" y="2694"/>
                    </a:cubicBezTo>
                    <a:lnTo>
                      <a:pt x="1653" y="2694"/>
                    </a:lnTo>
                    <a:lnTo>
                      <a:pt x="1025" y="2480"/>
                    </a:lnTo>
                    <a:cubicBezTo>
                      <a:pt x="1025" y="2281"/>
                      <a:pt x="1240" y="2281"/>
                      <a:pt x="1439" y="2066"/>
                    </a:cubicBezTo>
                    <a:lnTo>
                      <a:pt x="2678" y="2281"/>
                    </a:lnTo>
                    <a:lnTo>
                      <a:pt x="2678" y="2281"/>
                    </a:lnTo>
                    <a:lnTo>
                      <a:pt x="1852" y="2066"/>
                    </a:lnTo>
                    <a:lnTo>
                      <a:pt x="2480" y="1455"/>
                    </a:lnTo>
                    <a:lnTo>
                      <a:pt x="3719" y="1868"/>
                    </a:lnTo>
                    <a:lnTo>
                      <a:pt x="2678" y="1455"/>
                    </a:lnTo>
                    <a:cubicBezTo>
                      <a:pt x="2893" y="1240"/>
                      <a:pt x="3091" y="1240"/>
                      <a:pt x="3306" y="1042"/>
                    </a:cubicBezTo>
                    <a:lnTo>
                      <a:pt x="4545" y="1240"/>
                    </a:lnTo>
                    <a:lnTo>
                      <a:pt x="4545" y="1240"/>
                    </a:lnTo>
                    <a:lnTo>
                      <a:pt x="3719" y="1042"/>
                    </a:lnTo>
                    <a:cubicBezTo>
                      <a:pt x="3917" y="827"/>
                      <a:pt x="4132" y="827"/>
                      <a:pt x="4331" y="629"/>
                    </a:cubicBezTo>
                    <a:cubicBezTo>
                      <a:pt x="3917" y="629"/>
                      <a:pt x="3719" y="629"/>
                      <a:pt x="3504" y="827"/>
                    </a:cubicBezTo>
                    <a:lnTo>
                      <a:pt x="3917" y="216"/>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50"/>
              <p:cNvSpPr/>
              <p:nvPr/>
            </p:nvSpPr>
            <p:spPr>
              <a:xfrm>
                <a:off x="1780161" y="3122864"/>
                <a:ext cx="27080" cy="67651"/>
              </a:xfrm>
              <a:custGeom>
                <a:avLst/>
                <a:gdLst/>
                <a:ahLst/>
                <a:cxnLst/>
                <a:rect l="l" t="t" r="r" b="b"/>
                <a:pathLst>
                  <a:path w="827" h="2066" extrusionOk="0">
                    <a:moveTo>
                      <a:pt x="827" y="0"/>
                    </a:moveTo>
                    <a:cubicBezTo>
                      <a:pt x="827" y="0"/>
                      <a:pt x="215" y="827"/>
                      <a:pt x="1" y="2066"/>
                    </a:cubicBezTo>
                    <a:lnTo>
                      <a:pt x="827" y="0"/>
                    </a:ln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50"/>
              <p:cNvSpPr/>
              <p:nvPr/>
            </p:nvSpPr>
            <p:spPr>
              <a:xfrm>
                <a:off x="1793684" y="2980488"/>
                <a:ext cx="162382" cy="155932"/>
              </a:xfrm>
              <a:custGeom>
                <a:avLst/>
                <a:gdLst/>
                <a:ahLst/>
                <a:cxnLst/>
                <a:rect l="l" t="t" r="r" b="b"/>
                <a:pathLst>
                  <a:path w="4959" h="4762" extrusionOk="0">
                    <a:moveTo>
                      <a:pt x="4897" y="1"/>
                    </a:moveTo>
                    <a:cubicBezTo>
                      <a:pt x="4394" y="1"/>
                      <a:pt x="965" y="171"/>
                      <a:pt x="1" y="4761"/>
                    </a:cubicBezTo>
                    <a:cubicBezTo>
                      <a:pt x="1" y="4761"/>
                      <a:pt x="2893" y="4348"/>
                      <a:pt x="3719" y="2894"/>
                    </a:cubicBezTo>
                    <a:cubicBezTo>
                      <a:pt x="4959" y="1241"/>
                      <a:pt x="4959" y="2"/>
                      <a:pt x="4959" y="2"/>
                    </a:cubicBezTo>
                    <a:cubicBezTo>
                      <a:pt x="4959" y="2"/>
                      <a:pt x="4937" y="1"/>
                      <a:pt x="489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50"/>
              <p:cNvSpPr/>
              <p:nvPr/>
            </p:nvSpPr>
            <p:spPr>
              <a:xfrm>
                <a:off x="1793684" y="2980521"/>
                <a:ext cx="162382" cy="155899"/>
              </a:xfrm>
              <a:custGeom>
                <a:avLst/>
                <a:gdLst/>
                <a:ahLst/>
                <a:cxnLst/>
                <a:rect l="l" t="t" r="r" b="b"/>
                <a:pathLst>
                  <a:path w="4959" h="4761" extrusionOk="0">
                    <a:moveTo>
                      <a:pt x="4959" y="1"/>
                    </a:moveTo>
                    <a:lnTo>
                      <a:pt x="4959" y="1"/>
                    </a:lnTo>
                    <a:cubicBezTo>
                      <a:pt x="4545" y="216"/>
                      <a:pt x="4132" y="629"/>
                      <a:pt x="3719" y="827"/>
                    </a:cubicBezTo>
                    <a:lnTo>
                      <a:pt x="3719" y="414"/>
                    </a:lnTo>
                    <a:lnTo>
                      <a:pt x="3521" y="1042"/>
                    </a:lnTo>
                    <a:cubicBezTo>
                      <a:pt x="3306" y="1240"/>
                      <a:pt x="3108" y="1455"/>
                      <a:pt x="2893" y="1455"/>
                    </a:cubicBezTo>
                    <a:lnTo>
                      <a:pt x="3108" y="827"/>
                    </a:lnTo>
                    <a:lnTo>
                      <a:pt x="3108" y="827"/>
                    </a:lnTo>
                    <a:lnTo>
                      <a:pt x="2694" y="1654"/>
                    </a:lnTo>
                    <a:cubicBezTo>
                      <a:pt x="2480" y="1868"/>
                      <a:pt x="2480" y="2067"/>
                      <a:pt x="2281" y="2067"/>
                    </a:cubicBezTo>
                    <a:lnTo>
                      <a:pt x="2480" y="1042"/>
                    </a:lnTo>
                    <a:lnTo>
                      <a:pt x="2067" y="2282"/>
                    </a:lnTo>
                    <a:lnTo>
                      <a:pt x="1455" y="2893"/>
                    </a:lnTo>
                    <a:lnTo>
                      <a:pt x="1653" y="2067"/>
                    </a:lnTo>
                    <a:lnTo>
                      <a:pt x="1240" y="3306"/>
                    </a:lnTo>
                    <a:cubicBezTo>
                      <a:pt x="1084" y="3475"/>
                      <a:pt x="918" y="3511"/>
                      <a:pt x="854" y="3616"/>
                    </a:cubicBezTo>
                    <a:lnTo>
                      <a:pt x="854" y="3616"/>
                    </a:lnTo>
                    <a:lnTo>
                      <a:pt x="1042" y="2893"/>
                    </a:lnTo>
                    <a:lnTo>
                      <a:pt x="414" y="3934"/>
                    </a:lnTo>
                    <a:cubicBezTo>
                      <a:pt x="216" y="4347"/>
                      <a:pt x="216" y="4546"/>
                      <a:pt x="216" y="4546"/>
                    </a:cubicBezTo>
                    <a:lnTo>
                      <a:pt x="1" y="4760"/>
                    </a:lnTo>
                    <a:lnTo>
                      <a:pt x="216" y="4760"/>
                    </a:lnTo>
                    <a:cubicBezTo>
                      <a:pt x="414" y="4546"/>
                      <a:pt x="629" y="4347"/>
                      <a:pt x="629" y="4132"/>
                    </a:cubicBezTo>
                    <a:lnTo>
                      <a:pt x="1653" y="3934"/>
                    </a:lnTo>
                    <a:lnTo>
                      <a:pt x="827" y="3934"/>
                    </a:lnTo>
                    <a:lnTo>
                      <a:pt x="1455" y="3306"/>
                    </a:lnTo>
                    <a:lnTo>
                      <a:pt x="2480" y="3306"/>
                    </a:lnTo>
                    <a:lnTo>
                      <a:pt x="1653" y="3108"/>
                    </a:lnTo>
                    <a:cubicBezTo>
                      <a:pt x="1868" y="2893"/>
                      <a:pt x="1868" y="2695"/>
                      <a:pt x="2067" y="2480"/>
                    </a:cubicBezTo>
                    <a:lnTo>
                      <a:pt x="3306" y="2480"/>
                    </a:lnTo>
                    <a:lnTo>
                      <a:pt x="2281" y="2282"/>
                    </a:lnTo>
                    <a:cubicBezTo>
                      <a:pt x="2480" y="2067"/>
                      <a:pt x="2694" y="2067"/>
                      <a:pt x="2893" y="1868"/>
                    </a:cubicBezTo>
                    <a:lnTo>
                      <a:pt x="3934" y="1654"/>
                    </a:lnTo>
                    <a:lnTo>
                      <a:pt x="3108" y="1654"/>
                    </a:lnTo>
                    <a:cubicBezTo>
                      <a:pt x="3306" y="1455"/>
                      <a:pt x="3306" y="1240"/>
                      <a:pt x="3521" y="1240"/>
                    </a:cubicBezTo>
                    <a:lnTo>
                      <a:pt x="4347" y="1240"/>
                    </a:lnTo>
                    <a:lnTo>
                      <a:pt x="3719" y="1042"/>
                    </a:lnTo>
                    <a:cubicBezTo>
                      <a:pt x="4544" y="217"/>
                      <a:pt x="4957" y="2"/>
                      <a:pt x="495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50"/>
              <p:cNvSpPr/>
              <p:nvPr/>
            </p:nvSpPr>
            <p:spPr>
              <a:xfrm>
                <a:off x="1766637" y="3115823"/>
                <a:ext cx="13556" cy="67684"/>
              </a:xfrm>
              <a:custGeom>
                <a:avLst/>
                <a:gdLst/>
                <a:ahLst/>
                <a:cxnLst/>
                <a:rect l="l" t="t" r="r" b="b"/>
                <a:pathLst>
                  <a:path w="414" h="2067" extrusionOk="0">
                    <a:moveTo>
                      <a:pt x="0" y="0"/>
                    </a:moveTo>
                    <a:lnTo>
                      <a:pt x="414" y="2066"/>
                    </a:lnTo>
                    <a:cubicBezTo>
                      <a:pt x="414" y="1042"/>
                      <a:pt x="1" y="1"/>
                      <a:pt x="0" y="0"/>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50"/>
              <p:cNvSpPr/>
              <p:nvPr/>
            </p:nvSpPr>
            <p:spPr>
              <a:xfrm>
                <a:off x="1638375" y="2946990"/>
                <a:ext cx="135335" cy="182390"/>
              </a:xfrm>
              <a:custGeom>
                <a:avLst/>
                <a:gdLst/>
                <a:ahLst/>
                <a:cxnLst/>
                <a:rect l="l" t="t" r="r" b="b"/>
                <a:pathLst>
                  <a:path w="4133" h="5570" extrusionOk="0">
                    <a:moveTo>
                      <a:pt x="199" y="0"/>
                    </a:moveTo>
                    <a:cubicBezTo>
                      <a:pt x="199" y="0"/>
                      <a:pt x="1" y="1025"/>
                      <a:pt x="827" y="3091"/>
                    </a:cubicBezTo>
                    <a:cubicBezTo>
                      <a:pt x="1439" y="4545"/>
                      <a:pt x="4132" y="5570"/>
                      <a:pt x="4132" y="5570"/>
                    </a:cubicBezTo>
                    <a:cubicBezTo>
                      <a:pt x="4132" y="414"/>
                      <a:pt x="199" y="0"/>
                      <a:pt x="19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50"/>
              <p:cNvSpPr/>
              <p:nvPr/>
            </p:nvSpPr>
            <p:spPr>
              <a:xfrm>
                <a:off x="1644891" y="2946990"/>
                <a:ext cx="128819" cy="182390"/>
              </a:xfrm>
              <a:custGeom>
                <a:avLst/>
                <a:gdLst/>
                <a:ahLst/>
                <a:cxnLst/>
                <a:rect l="l" t="t" r="r" b="b"/>
                <a:pathLst>
                  <a:path w="3934" h="5570" extrusionOk="0">
                    <a:moveTo>
                      <a:pt x="0" y="0"/>
                    </a:moveTo>
                    <a:cubicBezTo>
                      <a:pt x="1" y="1"/>
                      <a:pt x="414" y="200"/>
                      <a:pt x="1041" y="1240"/>
                    </a:cubicBezTo>
                    <a:lnTo>
                      <a:pt x="1240" y="1240"/>
                    </a:lnTo>
                    <a:lnTo>
                      <a:pt x="1240" y="1025"/>
                    </a:lnTo>
                    <a:cubicBezTo>
                      <a:pt x="826" y="612"/>
                      <a:pt x="413" y="199"/>
                      <a:pt x="0" y="0"/>
                    </a:cubicBezTo>
                    <a:close/>
                    <a:moveTo>
                      <a:pt x="1653" y="1025"/>
                    </a:moveTo>
                    <a:lnTo>
                      <a:pt x="1812" y="1797"/>
                    </a:lnTo>
                    <a:lnTo>
                      <a:pt x="1868" y="1851"/>
                    </a:lnTo>
                    <a:lnTo>
                      <a:pt x="1868" y="1851"/>
                    </a:lnTo>
                    <a:lnTo>
                      <a:pt x="1653" y="1025"/>
                    </a:lnTo>
                    <a:close/>
                    <a:moveTo>
                      <a:pt x="3305" y="3504"/>
                    </a:moveTo>
                    <a:lnTo>
                      <a:pt x="3305" y="3504"/>
                    </a:lnTo>
                    <a:lnTo>
                      <a:pt x="3305" y="3504"/>
                    </a:lnTo>
                    <a:close/>
                    <a:moveTo>
                      <a:pt x="1240" y="1240"/>
                    </a:moveTo>
                    <a:cubicBezTo>
                      <a:pt x="1240" y="1438"/>
                      <a:pt x="1454" y="1653"/>
                      <a:pt x="1653" y="1851"/>
                    </a:cubicBezTo>
                    <a:lnTo>
                      <a:pt x="628" y="1653"/>
                    </a:lnTo>
                    <a:lnTo>
                      <a:pt x="628" y="1653"/>
                    </a:lnTo>
                    <a:lnTo>
                      <a:pt x="1868" y="2264"/>
                    </a:lnTo>
                    <a:lnTo>
                      <a:pt x="2281" y="2678"/>
                    </a:lnTo>
                    <a:lnTo>
                      <a:pt x="1240" y="2678"/>
                    </a:lnTo>
                    <a:lnTo>
                      <a:pt x="2281" y="2892"/>
                    </a:lnTo>
                    <a:cubicBezTo>
                      <a:pt x="2479" y="3091"/>
                      <a:pt x="2694" y="3504"/>
                      <a:pt x="2694" y="3719"/>
                    </a:cubicBezTo>
                    <a:lnTo>
                      <a:pt x="1653" y="3504"/>
                    </a:lnTo>
                    <a:lnTo>
                      <a:pt x="1653" y="3504"/>
                    </a:lnTo>
                    <a:lnTo>
                      <a:pt x="2892" y="3917"/>
                    </a:lnTo>
                    <a:cubicBezTo>
                      <a:pt x="3107" y="4132"/>
                      <a:pt x="3107" y="4330"/>
                      <a:pt x="3305" y="4545"/>
                    </a:cubicBezTo>
                    <a:lnTo>
                      <a:pt x="2479" y="4330"/>
                    </a:lnTo>
                    <a:lnTo>
                      <a:pt x="2479" y="4330"/>
                    </a:lnTo>
                    <a:lnTo>
                      <a:pt x="3305" y="4958"/>
                    </a:lnTo>
                    <a:cubicBezTo>
                      <a:pt x="3520" y="4958"/>
                      <a:pt x="3520" y="5156"/>
                      <a:pt x="3718" y="5371"/>
                    </a:cubicBezTo>
                    <a:lnTo>
                      <a:pt x="3933" y="5570"/>
                    </a:lnTo>
                    <a:lnTo>
                      <a:pt x="3933" y="5371"/>
                    </a:lnTo>
                    <a:cubicBezTo>
                      <a:pt x="3933" y="5371"/>
                      <a:pt x="3718" y="5156"/>
                      <a:pt x="3718" y="4743"/>
                    </a:cubicBezTo>
                    <a:lnTo>
                      <a:pt x="3305" y="3504"/>
                    </a:lnTo>
                    <a:lnTo>
                      <a:pt x="3520" y="4545"/>
                    </a:lnTo>
                    <a:cubicBezTo>
                      <a:pt x="3305" y="4330"/>
                      <a:pt x="3305" y="4132"/>
                      <a:pt x="3107" y="3917"/>
                    </a:cubicBezTo>
                    <a:lnTo>
                      <a:pt x="2892" y="2678"/>
                    </a:lnTo>
                    <a:lnTo>
                      <a:pt x="2892" y="3504"/>
                    </a:lnTo>
                    <a:cubicBezTo>
                      <a:pt x="2694" y="3306"/>
                      <a:pt x="2694" y="3091"/>
                      <a:pt x="2479" y="2892"/>
                    </a:cubicBezTo>
                    <a:lnTo>
                      <a:pt x="2281" y="1438"/>
                    </a:lnTo>
                    <a:lnTo>
                      <a:pt x="2281" y="2479"/>
                    </a:lnTo>
                    <a:cubicBezTo>
                      <a:pt x="2281" y="2264"/>
                      <a:pt x="2066" y="2264"/>
                      <a:pt x="1868" y="2066"/>
                    </a:cubicBezTo>
                    <a:lnTo>
                      <a:pt x="1812" y="1797"/>
                    </a:lnTo>
                    <a:lnTo>
                      <a:pt x="1240" y="124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524"/>
        <p:cNvGrpSpPr/>
        <p:nvPr/>
      </p:nvGrpSpPr>
      <p:grpSpPr>
        <a:xfrm>
          <a:off x="0" y="0"/>
          <a:ext cx="0" cy="0"/>
          <a:chOff x="0" y="0"/>
          <a:chExt cx="0" cy="0"/>
        </a:xfrm>
      </p:grpSpPr>
      <p:sp>
        <p:nvSpPr>
          <p:cNvPr id="3525" name="Google Shape;3525;p51"/>
          <p:cNvSpPr txBox="1">
            <a:spLocks noGrp="1"/>
          </p:cNvSpPr>
          <p:nvPr>
            <p:ph type="title"/>
          </p:nvPr>
        </p:nvSpPr>
        <p:spPr>
          <a:xfrm>
            <a:off x="1033100" y="1803419"/>
            <a:ext cx="3310200" cy="461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Analysis</a:t>
            </a:r>
            <a:endParaRPr/>
          </a:p>
        </p:txBody>
      </p:sp>
      <p:sp>
        <p:nvSpPr>
          <p:cNvPr id="3526" name="Google Shape;3526;p51"/>
          <p:cNvSpPr txBox="1">
            <a:spLocks noGrp="1"/>
          </p:cNvSpPr>
          <p:nvPr>
            <p:ph type="subTitle" idx="1"/>
          </p:nvPr>
        </p:nvSpPr>
        <p:spPr>
          <a:xfrm>
            <a:off x="1207550" y="2281594"/>
            <a:ext cx="3135900" cy="10791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Mercury is the closest planet to the Sun and the smallest one in the Solar System—it’s only a bit larger than the Moon</a:t>
            </a:r>
            <a:endParaRPr/>
          </a:p>
        </p:txBody>
      </p:sp>
      <p:sp>
        <p:nvSpPr>
          <p:cNvPr id="3527" name="Google Shape;3527;p51"/>
          <p:cNvSpPr/>
          <p:nvPr/>
        </p:nvSpPr>
        <p:spPr>
          <a:xfrm>
            <a:off x="4802150" y="787850"/>
            <a:ext cx="3467826" cy="3507586"/>
          </a:xfrm>
          <a:custGeom>
            <a:avLst/>
            <a:gdLst/>
            <a:ahLst/>
            <a:cxnLst/>
            <a:rect l="l" t="t" r="r" b="b"/>
            <a:pathLst>
              <a:path w="47098" h="47638" extrusionOk="0">
                <a:moveTo>
                  <a:pt x="24923" y="2986"/>
                </a:moveTo>
                <a:cubicBezTo>
                  <a:pt x="24929" y="2997"/>
                  <a:pt x="24936" y="3008"/>
                  <a:pt x="24943" y="3019"/>
                </a:cubicBezTo>
                <a:cubicBezTo>
                  <a:pt x="24937" y="3007"/>
                  <a:pt x="24931" y="2996"/>
                  <a:pt x="24923" y="2986"/>
                </a:cubicBezTo>
                <a:close/>
                <a:moveTo>
                  <a:pt x="18362" y="3145"/>
                </a:moveTo>
                <a:cubicBezTo>
                  <a:pt x="18471" y="3145"/>
                  <a:pt x="18517" y="3317"/>
                  <a:pt x="18599" y="3317"/>
                </a:cubicBezTo>
                <a:cubicBezTo>
                  <a:pt x="18626" y="3317"/>
                  <a:pt x="18656" y="3300"/>
                  <a:pt x="18694" y="3252"/>
                </a:cubicBezTo>
                <a:lnTo>
                  <a:pt x="18694" y="3252"/>
                </a:lnTo>
                <a:cubicBezTo>
                  <a:pt x="18246" y="3920"/>
                  <a:pt x="17787" y="4496"/>
                  <a:pt x="17042" y="4568"/>
                </a:cubicBezTo>
                <a:cubicBezTo>
                  <a:pt x="16967" y="3793"/>
                  <a:pt x="17816" y="3638"/>
                  <a:pt x="18207" y="3174"/>
                </a:cubicBezTo>
                <a:lnTo>
                  <a:pt x="18281" y="3174"/>
                </a:lnTo>
                <a:cubicBezTo>
                  <a:pt x="18312" y="3153"/>
                  <a:pt x="18339" y="3145"/>
                  <a:pt x="18362" y="3145"/>
                </a:cubicBezTo>
                <a:close/>
                <a:moveTo>
                  <a:pt x="19985" y="2089"/>
                </a:moveTo>
                <a:cubicBezTo>
                  <a:pt x="19911" y="2170"/>
                  <a:pt x="19756" y="2170"/>
                  <a:pt x="19675" y="2325"/>
                </a:cubicBezTo>
                <a:lnTo>
                  <a:pt x="20066" y="2325"/>
                </a:lnTo>
                <a:lnTo>
                  <a:pt x="19985" y="2480"/>
                </a:lnTo>
                <a:cubicBezTo>
                  <a:pt x="19521" y="2789"/>
                  <a:pt x="19985" y="3329"/>
                  <a:pt x="19756" y="3793"/>
                </a:cubicBezTo>
                <a:cubicBezTo>
                  <a:pt x="19911" y="3793"/>
                  <a:pt x="19911" y="3638"/>
                  <a:pt x="19985" y="3638"/>
                </a:cubicBezTo>
                <a:cubicBezTo>
                  <a:pt x="20140" y="4029"/>
                  <a:pt x="19911" y="4103"/>
                  <a:pt x="19675" y="4258"/>
                </a:cubicBezTo>
                <a:cubicBezTo>
                  <a:pt x="19756" y="4258"/>
                  <a:pt x="19756" y="4339"/>
                  <a:pt x="19911" y="4339"/>
                </a:cubicBezTo>
                <a:cubicBezTo>
                  <a:pt x="19446" y="4568"/>
                  <a:pt x="18901" y="4568"/>
                  <a:pt x="18436" y="4649"/>
                </a:cubicBezTo>
                <a:lnTo>
                  <a:pt x="17971" y="4878"/>
                </a:lnTo>
                <a:cubicBezTo>
                  <a:pt x="17897" y="4649"/>
                  <a:pt x="18052" y="4568"/>
                  <a:pt x="18207" y="4494"/>
                </a:cubicBezTo>
                <a:cubicBezTo>
                  <a:pt x="18362" y="4413"/>
                  <a:pt x="18591" y="4413"/>
                  <a:pt x="18672" y="4258"/>
                </a:cubicBezTo>
                <a:lnTo>
                  <a:pt x="18207" y="4258"/>
                </a:lnTo>
                <a:cubicBezTo>
                  <a:pt x="18281" y="4103"/>
                  <a:pt x="18517" y="4103"/>
                  <a:pt x="18672" y="4029"/>
                </a:cubicBezTo>
                <a:cubicBezTo>
                  <a:pt x="18746" y="3874"/>
                  <a:pt x="18672" y="3874"/>
                  <a:pt x="18517" y="3874"/>
                </a:cubicBezTo>
                <a:cubicBezTo>
                  <a:pt x="18517" y="3409"/>
                  <a:pt x="19211" y="3793"/>
                  <a:pt x="19211" y="3329"/>
                </a:cubicBezTo>
                <a:cubicBezTo>
                  <a:pt x="19211" y="3276"/>
                  <a:pt x="19134" y="3221"/>
                  <a:pt x="19062" y="3221"/>
                </a:cubicBezTo>
                <a:cubicBezTo>
                  <a:pt x="19032" y="3221"/>
                  <a:pt x="19003" y="3230"/>
                  <a:pt x="18981" y="3254"/>
                </a:cubicBezTo>
                <a:cubicBezTo>
                  <a:pt x="19056" y="3099"/>
                  <a:pt x="19056" y="2944"/>
                  <a:pt x="19056" y="2864"/>
                </a:cubicBezTo>
                <a:cubicBezTo>
                  <a:pt x="19056" y="2855"/>
                  <a:pt x="19054" y="2852"/>
                  <a:pt x="19050" y="2852"/>
                </a:cubicBezTo>
                <a:cubicBezTo>
                  <a:pt x="19030" y="2852"/>
                  <a:pt x="18961" y="2954"/>
                  <a:pt x="18875" y="2954"/>
                </a:cubicBezTo>
                <a:cubicBezTo>
                  <a:pt x="18834" y="2954"/>
                  <a:pt x="18790" y="2931"/>
                  <a:pt x="18746" y="2864"/>
                </a:cubicBezTo>
                <a:cubicBezTo>
                  <a:pt x="19211" y="2635"/>
                  <a:pt x="19446" y="2089"/>
                  <a:pt x="19985" y="2089"/>
                </a:cubicBezTo>
                <a:close/>
                <a:moveTo>
                  <a:pt x="21228" y="7346"/>
                </a:moveTo>
                <a:cubicBezTo>
                  <a:pt x="21309" y="7346"/>
                  <a:pt x="21409" y="7374"/>
                  <a:pt x="21535" y="7437"/>
                </a:cubicBezTo>
                <a:cubicBezTo>
                  <a:pt x="21844" y="7666"/>
                  <a:pt x="21535" y="8286"/>
                  <a:pt x="21070" y="8367"/>
                </a:cubicBezTo>
                <a:lnTo>
                  <a:pt x="20841" y="8212"/>
                </a:lnTo>
                <a:cubicBezTo>
                  <a:pt x="20900" y="7777"/>
                  <a:pt x="20912" y="7346"/>
                  <a:pt x="21228" y="7346"/>
                </a:cubicBezTo>
                <a:close/>
                <a:moveTo>
                  <a:pt x="22154" y="8212"/>
                </a:moveTo>
                <a:cubicBezTo>
                  <a:pt x="22700" y="8286"/>
                  <a:pt x="23319" y="8286"/>
                  <a:pt x="23084" y="9061"/>
                </a:cubicBezTo>
                <a:lnTo>
                  <a:pt x="22929" y="9061"/>
                </a:lnTo>
                <a:lnTo>
                  <a:pt x="22774" y="8986"/>
                </a:lnTo>
                <a:lnTo>
                  <a:pt x="22700" y="8906"/>
                </a:lnTo>
                <a:lnTo>
                  <a:pt x="21925" y="8441"/>
                </a:lnTo>
                <a:lnTo>
                  <a:pt x="21844" y="8286"/>
                </a:lnTo>
                <a:lnTo>
                  <a:pt x="22154" y="8212"/>
                </a:lnTo>
                <a:close/>
                <a:moveTo>
                  <a:pt x="26607" y="9269"/>
                </a:moveTo>
                <a:cubicBezTo>
                  <a:pt x="26838" y="9269"/>
                  <a:pt x="27144" y="9447"/>
                  <a:pt x="27192" y="9680"/>
                </a:cubicBezTo>
                <a:lnTo>
                  <a:pt x="26802" y="9680"/>
                </a:lnTo>
                <a:cubicBezTo>
                  <a:pt x="26573" y="9680"/>
                  <a:pt x="26263" y="9680"/>
                  <a:pt x="26337" y="9526"/>
                </a:cubicBezTo>
                <a:cubicBezTo>
                  <a:pt x="26337" y="9343"/>
                  <a:pt x="26457" y="9269"/>
                  <a:pt x="26607" y="9269"/>
                </a:cubicBezTo>
                <a:close/>
                <a:moveTo>
                  <a:pt x="29495" y="9612"/>
                </a:moveTo>
                <a:cubicBezTo>
                  <a:pt x="29678" y="9612"/>
                  <a:pt x="29849" y="9680"/>
                  <a:pt x="30055" y="9680"/>
                </a:cubicBezTo>
                <a:cubicBezTo>
                  <a:pt x="30025" y="9873"/>
                  <a:pt x="29940" y="9920"/>
                  <a:pt x="29835" y="9920"/>
                </a:cubicBezTo>
                <a:cubicBezTo>
                  <a:pt x="29734" y="9920"/>
                  <a:pt x="29615" y="9877"/>
                  <a:pt x="29507" y="9877"/>
                </a:cubicBezTo>
                <a:cubicBezTo>
                  <a:pt x="29455" y="9877"/>
                  <a:pt x="29405" y="9886"/>
                  <a:pt x="29361" y="9916"/>
                </a:cubicBezTo>
                <a:lnTo>
                  <a:pt x="29206" y="9916"/>
                </a:lnTo>
                <a:lnTo>
                  <a:pt x="29206" y="9680"/>
                </a:lnTo>
                <a:cubicBezTo>
                  <a:pt x="29310" y="9629"/>
                  <a:pt x="29404" y="9612"/>
                  <a:pt x="29495" y="9612"/>
                </a:cubicBezTo>
                <a:close/>
                <a:moveTo>
                  <a:pt x="43224" y="12159"/>
                </a:moveTo>
                <a:lnTo>
                  <a:pt x="43305" y="12240"/>
                </a:lnTo>
                <a:lnTo>
                  <a:pt x="43534" y="12469"/>
                </a:lnTo>
                <a:lnTo>
                  <a:pt x="43769" y="12934"/>
                </a:lnTo>
                <a:lnTo>
                  <a:pt x="43844" y="13479"/>
                </a:lnTo>
                <a:lnTo>
                  <a:pt x="43999" y="13944"/>
                </a:lnTo>
                <a:lnTo>
                  <a:pt x="44234" y="14173"/>
                </a:lnTo>
                <a:lnTo>
                  <a:pt x="44463" y="14099"/>
                </a:lnTo>
                <a:lnTo>
                  <a:pt x="44618" y="14483"/>
                </a:lnTo>
                <a:lnTo>
                  <a:pt x="44544" y="14719"/>
                </a:lnTo>
                <a:lnTo>
                  <a:pt x="44389" y="14564"/>
                </a:lnTo>
                <a:lnTo>
                  <a:pt x="44154" y="14564"/>
                </a:lnTo>
                <a:lnTo>
                  <a:pt x="44154" y="14719"/>
                </a:lnTo>
                <a:lnTo>
                  <a:pt x="44154" y="15103"/>
                </a:lnTo>
                <a:lnTo>
                  <a:pt x="44079" y="15103"/>
                </a:lnTo>
                <a:lnTo>
                  <a:pt x="43999" y="14948"/>
                </a:lnTo>
                <a:lnTo>
                  <a:pt x="43924" y="14719"/>
                </a:lnTo>
                <a:lnTo>
                  <a:pt x="43924" y="14328"/>
                </a:lnTo>
                <a:lnTo>
                  <a:pt x="43689" y="13863"/>
                </a:lnTo>
                <a:lnTo>
                  <a:pt x="43534" y="13479"/>
                </a:lnTo>
                <a:lnTo>
                  <a:pt x="43379" y="13089"/>
                </a:lnTo>
                <a:lnTo>
                  <a:pt x="43305" y="12705"/>
                </a:lnTo>
                <a:lnTo>
                  <a:pt x="43305" y="12469"/>
                </a:lnTo>
                <a:lnTo>
                  <a:pt x="43224" y="12314"/>
                </a:lnTo>
                <a:lnTo>
                  <a:pt x="43224" y="12159"/>
                </a:lnTo>
                <a:close/>
                <a:moveTo>
                  <a:pt x="44463" y="15103"/>
                </a:moveTo>
                <a:lnTo>
                  <a:pt x="44544" y="15183"/>
                </a:lnTo>
                <a:lnTo>
                  <a:pt x="44618" y="15338"/>
                </a:lnTo>
                <a:lnTo>
                  <a:pt x="44699" y="15413"/>
                </a:lnTo>
                <a:lnTo>
                  <a:pt x="44699" y="15493"/>
                </a:lnTo>
                <a:lnTo>
                  <a:pt x="44699" y="15568"/>
                </a:lnTo>
                <a:lnTo>
                  <a:pt x="44618" y="15568"/>
                </a:lnTo>
                <a:lnTo>
                  <a:pt x="44544" y="15648"/>
                </a:lnTo>
                <a:lnTo>
                  <a:pt x="44463" y="15568"/>
                </a:lnTo>
                <a:lnTo>
                  <a:pt x="44463" y="15258"/>
                </a:lnTo>
                <a:lnTo>
                  <a:pt x="44463" y="15183"/>
                </a:lnTo>
                <a:lnTo>
                  <a:pt x="44463" y="15103"/>
                </a:lnTo>
                <a:close/>
                <a:moveTo>
                  <a:pt x="44773" y="14793"/>
                </a:moveTo>
                <a:lnTo>
                  <a:pt x="44854" y="14874"/>
                </a:lnTo>
                <a:lnTo>
                  <a:pt x="44928" y="15028"/>
                </a:lnTo>
                <a:lnTo>
                  <a:pt x="44928" y="15103"/>
                </a:lnTo>
                <a:lnTo>
                  <a:pt x="44928" y="15183"/>
                </a:lnTo>
                <a:lnTo>
                  <a:pt x="44928" y="15338"/>
                </a:lnTo>
                <a:lnTo>
                  <a:pt x="45009" y="15493"/>
                </a:lnTo>
                <a:lnTo>
                  <a:pt x="45009" y="15723"/>
                </a:lnTo>
                <a:lnTo>
                  <a:pt x="45083" y="15877"/>
                </a:lnTo>
                <a:lnTo>
                  <a:pt x="45009" y="15877"/>
                </a:lnTo>
                <a:lnTo>
                  <a:pt x="45009" y="15803"/>
                </a:lnTo>
                <a:lnTo>
                  <a:pt x="44854" y="15183"/>
                </a:lnTo>
                <a:lnTo>
                  <a:pt x="44773" y="15028"/>
                </a:lnTo>
                <a:lnTo>
                  <a:pt x="44699" y="14948"/>
                </a:lnTo>
                <a:lnTo>
                  <a:pt x="44699" y="14793"/>
                </a:lnTo>
                <a:close/>
                <a:moveTo>
                  <a:pt x="45238" y="16032"/>
                </a:moveTo>
                <a:lnTo>
                  <a:pt x="45319" y="16113"/>
                </a:lnTo>
                <a:lnTo>
                  <a:pt x="45548" y="16888"/>
                </a:lnTo>
                <a:lnTo>
                  <a:pt x="45629" y="17197"/>
                </a:lnTo>
                <a:lnTo>
                  <a:pt x="45629" y="17352"/>
                </a:lnTo>
                <a:lnTo>
                  <a:pt x="45548" y="17352"/>
                </a:lnTo>
                <a:lnTo>
                  <a:pt x="45548" y="17272"/>
                </a:lnTo>
                <a:lnTo>
                  <a:pt x="45474" y="17272"/>
                </a:lnTo>
                <a:lnTo>
                  <a:pt x="45548" y="17891"/>
                </a:lnTo>
                <a:lnTo>
                  <a:pt x="45474" y="17891"/>
                </a:lnTo>
                <a:lnTo>
                  <a:pt x="45238" y="17507"/>
                </a:lnTo>
                <a:lnTo>
                  <a:pt x="45164" y="17197"/>
                </a:lnTo>
                <a:lnTo>
                  <a:pt x="45083" y="17117"/>
                </a:lnTo>
                <a:lnTo>
                  <a:pt x="45009" y="17117"/>
                </a:lnTo>
                <a:lnTo>
                  <a:pt x="44854" y="17197"/>
                </a:lnTo>
                <a:lnTo>
                  <a:pt x="44773" y="17197"/>
                </a:lnTo>
                <a:lnTo>
                  <a:pt x="44773" y="17042"/>
                </a:lnTo>
                <a:lnTo>
                  <a:pt x="44773" y="16652"/>
                </a:lnTo>
                <a:lnTo>
                  <a:pt x="44928" y="16497"/>
                </a:lnTo>
                <a:lnTo>
                  <a:pt x="45164" y="16578"/>
                </a:lnTo>
                <a:lnTo>
                  <a:pt x="45238" y="16578"/>
                </a:lnTo>
                <a:lnTo>
                  <a:pt x="45238" y="16497"/>
                </a:lnTo>
                <a:lnTo>
                  <a:pt x="45238" y="16268"/>
                </a:lnTo>
                <a:lnTo>
                  <a:pt x="45238" y="16032"/>
                </a:lnTo>
                <a:close/>
                <a:moveTo>
                  <a:pt x="45858" y="19057"/>
                </a:moveTo>
                <a:lnTo>
                  <a:pt x="45858" y="19211"/>
                </a:lnTo>
                <a:lnTo>
                  <a:pt x="45938" y="19521"/>
                </a:lnTo>
                <a:lnTo>
                  <a:pt x="46013" y="19831"/>
                </a:lnTo>
                <a:lnTo>
                  <a:pt x="46013" y="20060"/>
                </a:lnTo>
                <a:lnTo>
                  <a:pt x="45938" y="20141"/>
                </a:lnTo>
                <a:lnTo>
                  <a:pt x="45858" y="20296"/>
                </a:lnTo>
                <a:lnTo>
                  <a:pt x="45858" y="20606"/>
                </a:lnTo>
                <a:lnTo>
                  <a:pt x="45938" y="20761"/>
                </a:lnTo>
                <a:lnTo>
                  <a:pt x="45858" y="20835"/>
                </a:lnTo>
                <a:lnTo>
                  <a:pt x="45783" y="20525"/>
                </a:lnTo>
                <a:lnTo>
                  <a:pt x="45783" y="20296"/>
                </a:lnTo>
                <a:lnTo>
                  <a:pt x="45783" y="19676"/>
                </a:lnTo>
                <a:lnTo>
                  <a:pt x="45783" y="19366"/>
                </a:lnTo>
                <a:lnTo>
                  <a:pt x="45783" y="19131"/>
                </a:lnTo>
                <a:lnTo>
                  <a:pt x="45858" y="19057"/>
                </a:lnTo>
                <a:close/>
                <a:moveTo>
                  <a:pt x="43689" y="17582"/>
                </a:moveTo>
                <a:lnTo>
                  <a:pt x="44234" y="18046"/>
                </a:lnTo>
                <a:lnTo>
                  <a:pt x="44309" y="18356"/>
                </a:lnTo>
                <a:lnTo>
                  <a:pt x="44154" y="18747"/>
                </a:lnTo>
                <a:lnTo>
                  <a:pt x="44154" y="19211"/>
                </a:lnTo>
                <a:lnTo>
                  <a:pt x="44234" y="19441"/>
                </a:lnTo>
                <a:lnTo>
                  <a:pt x="44463" y="19751"/>
                </a:lnTo>
                <a:lnTo>
                  <a:pt x="44463" y="19986"/>
                </a:lnTo>
                <a:lnTo>
                  <a:pt x="44389" y="20215"/>
                </a:lnTo>
                <a:lnTo>
                  <a:pt x="44234" y="20451"/>
                </a:lnTo>
                <a:lnTo>
                  <a:pt x="44234" y="20916"/>
                </a:lnTo>
                <a:lnTo>
                  <a:pt x="44154" y="21071"/>
                </a:lnTo>
                <a:lnTo>
                  <a:pt x="44079" y="21380"/>
                </a:lnTo>
                <a:lnTo>
                  <a:pt x="43999" y="21535"/>
                </a:lnTo>
                <a:lnTo>
                  <a:pt x="43999" y="21920"/>
                </a:lnTo>
                <a:lnTo>
                  <a:pt x="43924" y="22384"/>
                </a:lnTo>
                <a:lnTo>
                  <a:pt x="43689" y="22539"/>
                </a:lnTo>
                <a:lnTo>
                  <a:pt x="43534" y="22465"/>
                </a:lnTo>
                <a:cubicBezTo>
                  <a:pt x="43615" y="21145"/>
                  <a:pt x="43534" y="19831"/>
                  <a:pt x="43379" y="18511"/>
                </a:cubicBezTo>
                <a:lnTo>
                  <a:pt x="43460" y="18437"/>
                </a:lnTo>
                <a:lnTo>
                  <a:pt x="43460" y="17817"/>
                </a:lnTo>
                <a:lnTo>
                  <a:pt x="43689" y="17582"/>
                </a:lnTo>
                <a:close/>
                <a:moveTo>
                  <a:pt x="45548" y="20060"/>
                </a:moveTo>
                <a:lnTo>
                  <a:pt x="45548" y="20141"/>
                </a:lnTo>
                <a:lnTo>
                  <a:pt x="45474" y="20451"/>
                </a:lnTo>
                <a:lnTo>
                  <a:pt x="45393" y="20606"/>
                </a:lnTo>
                <a:lnTo>
                  <a:pt x="45238" y="20680"/>
                </a:lnTo>
                <a:lnTo>
                  <a:pt x="45009" y="20606"/>
                </a:lnTo>
                <a:lnTo>
                  <a:pt x="44854" y="20680"/>
                </a:lnTo>
                <a:lnTo>
                  <a:pt x="44773" y="20990"/>
                </a:lnTo>
                <a:lnTo>
                  <a:pt x="44773" y="21380"/>
                </a:lnTo>
                <a:lnTo>
                  <a:pt x="44928" y="21455"/>
                </a:lnTo>
                <a:lnTo>
                  <a:pt x="45083" y="21300"/>
                </a:lnTo>
                <a:lnTo>
                  <a:pt x="45238" y="21145"/>
                </a:lnTo>
                <a:lnTo>
                  <a:pt x="45238" y="21380"/>
                </a:lnTo>
                <a:lnTo>
                  <a:pt x="45083" y="21690"/>
                </a:lnTo>
                <a:lnTo>
                  <a:pt x="45009" y="21845"/>
                </a:lnTo>
                <a:lnTo>
                  <a:pt x="45083" y="22000"/>
                </a:lnTo>
                <a:lnTo>
                  <a:pt x="45164" y="22465"/>
                </a:lnTo>
                <a:lnTo>
                  <a:pt x="45164" y="22930"/>
                </a:lnTo>
                <a:lnTo>
                  <a:pt x="45083" y="23085"/>
                </a:lnTo>
                <a:lnTo>
                  <a:pt x="44928" y="22930"/>
                </a:lnTo>
                <a:lnTo>
                  <a:pt x="44854" y="22620"/>
                </a:lnTo>
                <a:lnTo>
                  <a:pt x="44773" y="22465"/>
                </a:lnTo>
                <a:lnTo>
                  <a:pt x="44699" y="22620"/>
                </a:lnTo>
                <a:lnTo>
                  <a:pt x="44773" y="23314"/>
                </a:lnTo>
                <a:lnTo>
                  <a:pt x="44699" y="23704"/>
                </a:lnTo>
                <a:lnTo>
                  <a:pt x="44544" y="23624"/>
                </a:lnTo>
                <a:lnTo>
                  <a:pt x="44544" y="23394"/>
                </a:lnTo>
                <a:lnTo>
                  <a:pt x="44544" y="23004"/>
                </a:lnTo>
                <a:lnTo>
                  <a:pt x="44544" y="22620"/>
                </a:lnTo>
                <a:lnTo>
                  <a:pt x="44463" y="22310"/>
                </a:lnTo>
                <a:lnTo>
                  <a:pt x="44463" y="22000"/>
                </a:lnTo>
                <a:lnTo>
                  <a:pt x="44544" y="21610"/>
                </a:lnTo>
                <a:lnTo>
                  <a:pt x="44618" y="21225"/>
                </a:lnTo>
                <a:lnTo>
                  <a:pt x="44618" y="20835"/>
                </a:lnTo>
                <a:lnTo>
                  <a:pt x="44618" y="20525"/>
                </a:lnTo>
                <a:lnTo>
                  <a:pt x="44773" y="20296"/>
                </a:lnTo>
                <a:cubicBezTo>
                  <a:pt x="45009" y="20215"/>
                  <a:pt x="45319" y="20141"/>
                  <a:pt x="45548" y="20060"/>
                </a:cubicBezTo>
                <a:close/>
                <a:moveTo>
                  <a:pt x="44544" y="24014"/>
                </a:moveTo>
                <a:lnTo>
                  <a:pt x="44544" y="24169"/>
                </a:lnTo>
                <a:lnTo>
                  <a:pt x="44309" y="24479"/>
                </a:lnTo>
                <a:lnTo>
                  <a:pt x="44154" y="24553"/>
                </a:lnTo>
                <a:lnTo>
                  <a:pt x="43844" y="24479"/>
                </a:lnTo>
                <a:lnTo>
                  <a:pt x="43615" y="24243"/>
                </a:lnTo>
                <a:lnTo>
                  <a:pt x="43844" y="24014"/>
                </a:lnTo>
                <a:close/>
                <a:moveTo>
                  <a:pt x="46478" y="20606"/>
                </a:moveTo>
                <a:lnTo>
                  <a:pt x="46558" y="20761"/>
                </a:lnTo>
                <a:lnTo>
                  <a:pt x="46558" y="21071"/>
                </a:lnTo>
                <a:lnTo>
                  <a:pt x="46558" y="21455"/>
                </a:lnTo>
                <a:lnTo>
                  <a:pt x="46558" y="21845"/>
                </a:lnTo>
                <a:lnTo>
                  <a:pt x="46632" y="22000"/>
                </a:lnTo>
                <a:lnTo>
                  <a:pt x="46713" y="21845"/>
                </a:lnTo>
                <a:lnTo>
                  <a:pt x="46713" y="21455"/>
                </a:lnTo>
                <a:lnTo>
                  <a:pt x="46787" y="21145"/>
                </a:lnTo>
                <a:lnTo>
                  <a:pt x="46868" y="21610"/>
                </a:lnTo>
                <a:cubicBezTo>
                  <a:pt x="46787" y="22694"/>
                  <a:pt x="46713" y="23859"/>
                  <a:pt x="46478" y="24863"/>
                </a:cubicBezTo>
                <a:lnTo>
                  <a:pt x="46478" y="24789"/>
                </a:lnTo>
                <a:lnTo>
                  <a:pt x="46558" y="24479"/>
                </a:lnTo>
                <a:lnTo>
                  <a:pt x="46558" y="24398"/>
                </a:lnTo>
                <a:lnTo>
                  <a:pt x="46478" y="24479"/>
                </a:lnTo>
                <a:lnTo>
                  <a:pt x="46478" y="24243"/>
                </a:lnTo>
                <a:lnTo>
                  <a:pt x="46478" y="24169"/>
                </a:lnTo>
                <a:lnTo>
                  <a:pt x="46558" y="24088"/>
                </a:lnTo>
                <a:lnTo>
                  <a:pt x="46558" y="24014"/>
                </a:lnTo>
                <a:lnTo>
                  <a:pt x="46558" y="23934"/>
                </a:lnTo>
                <a:lnTo>
                  <a:pt x="46558" y="23859"/>
                </a:lnTo>
                <a:lnTo>
                  <a:pt x="46632" y="23704"/>
                </a:lnTo>
                <a:lnTo>
                  <a:pt x="46632" y="23394"/>
                </a:lnTo>
                <a:lnTo>
                  <a:pt x="46632" y="22930"/>
                </a:lnTo>
                <a:lnTo>
                  <a:pt x="46632" y="22849"/>
                </a:lnTo>
                <a:lnTo>
                  <a:pt x="46632" y="22775"/>
                </a:lnTo>
                <a:lnTo>
                  <a:pt x="46632" y="22694"/>
                </a:lnTo>
                <a:lnTo>
                  <a:pt x="46632" y="22620"/>
                </a:lnTo>
                <a:lnTo>
                  <a:pt x="46478" y="22539"/>
                </a:lnTo>
                <a:lnTo>
                  <a:pt x="46558" y="22539"/>
                </a:lnTo>
                <a:lnTo>
                  <a:pt x="46478" y="22310"/>
                </a:lnTo>
                <a:lnTo>
                  <a:pt x="46478" y="22229"/>
                </a:lnTo>
                <a:lnTo>
                  <a:pt x="46403" y="22310"/>
                </a:lnTo>
                <a:lnTo>
                  <a:pt x="46403" y="22539"/>
                </a:lnTo>
                <a:lnTo>
                  <a:pt x="46323" y="22539"/>
                </a:lnTo>
                <a:lnTo>
                  <a:pt x="46323" y="22465"/>
                </a:lnTo>
                <a:lnTo>
                  <a:pt x="46323" y="22229"/>
                </a:lnTo>
                <a:lnTo>
                  <a:pt x="46323" y="22155"/>
                </a:lnTo>
                <a:lnTo>
                  <a:pt x="46323" y="22074"/>
                </a:lnTo>
                <a:lnTo>
                  <a:pt x="46323" y="21920"/>
                </a:lnTo>
                <a:lnTo>
                  <a:pt x="46323" y="21845"/>
                </a:lnTo>
                <a:lnTo>
                  <a:pt x="46403" y="21845"/>
                </a:lnTo>
                <a:lnTo>
                  <a:pt x="46403" y="21765"/>
                </a:lnTo>
                <a:lnTo>
                  <a:pt x="46478" y="21610"/>
                </a:lnTo>
                <a:lnTo>
                  <a:pt x="46323" y="21610"/>
                </a:lnTo>
                <a:lnTo>
                  <a:pt x="46323" y="21535"/>
                </a:lnTo>
                <a:lnTo>
                  <a:pt x="46248" y="21455"/>
                </a:lnTo>
                <a:lnTo>
                  <a:pt x="46248" y="21380"/>
                </a:lnTo>
                <a:lnTo>
                  <a:pt x="46168" y="21380"/>
                </a:lnTo>
                <a:lnTo>
                  <a:pt x="46168" y="21071"/>
                </a:lnTo>
                <a:lnTo>
                  <a:pt x="46093" y="20916"/>
                </a:lnTo>
                <a:lnTo>
                  <a:pt x="46168" y="20761"/>
                </a:lnTo>
                <a:lnTo>
                  <a:pt x="46168" y="20680"/>
                </a:lnTo>
                <a:lnTo>
                  <a:pt x="46323" y="20680"/>
                </a:lnTo>
                <a:lnTo>
                  <a:pt x="46403" y="20606"/>
                </a:lnTo>
                <a:close/>
                <a:moveTo>
                  <a:pt x="45319" y="24324"/>
                </a:moveTo>
                <a:lnTo>
                  <a:pt x="45393" y="24479"/>
                </a:lnTo>
                <a:lnTo>
                  <a:pt x="44928" y="24863"/>
                </a:lnTo>
                <a:lnTo>
                  <a:pt x="44463" y="25018"/>
                </a:lnTo>
                <a:lnTo>
                  <a:pt x="44389" y="24863"/>
                </a:lnTo>
                <a:lnTo>
                  <a:pt x="44463" y="24634"/>
                </a:lnTo>
                <a:lnTo>
                  <a:pt x="44544" y="24479"/>
                </a:lnTo>
                <a:lnTo>
                  <a:pt x="44854" y="24553"/>
                </a:lnTo>
                <a:lnTo>
                  <a:pt x="45238" y="24324"/>
                </a:lnTo>
                <a:close/>
                <a:moveTo>
                  <a:pt x="46013" y="24553"/>
                </a:moveTo>
                <a:lnTo>
                  <a:pt x="45474" y="25173"/>
                </a:lnTo>
                <a:lnTo>
                  <a:pt x="45238" y="25638"/>
                </a:lnTo>
                <a:lnTo>
                  <a:pt x="45083" y="25718"/>
                </a:lnTo>
                <a:lnTo>
                  <a:pt x="45009" y="25563"/>
                </a:lnTo>
                <a:lnTo>
                  <a:pt x="45083" y="25173"/>
                </a:lnTo>
                <a:lnTo>
                  <a:pt x="45164" y="25018"/>
                </a:lnTo>
                <a:lnTo>
                  <a:pt x="45474" y="24708"/>
                </a:lnTo>
                <a:lnTo>
                  <a:pt x="45703" y="24553"/>
                </a:lnTo>
                <a:close/>
                <a:moveTo>
                  <a:pt x="38502" y="29356"/>
                </a:moveTo>
                <a:lnTo>
                  <a:pt x="38731" y="29746"/>
                </a:lnTo>
                <a:lnTo>
                  <a:pt x="38731" y="30131"/>
                </a:lnTo>
                <a:lnTo>
                  <a:pt x="38657" y="30131"/>
                </a:lnTo>
                <a:lnTo>
                  <a:pt x="38576" y="30366"/>
                </a:lnTo>
                <a:lnTo>
                  <a:pt x="38502" y="30521"/>
                </a:lnTo>
                <a:lnTo>
                  <a:pt x="38112" y="32299"/>
                </a:lnTo>
                <a:lnTo>
                  <a:pt x="36717" y="35169"/>
                </a:lnTo>
                <a:lnTo>
                  <a:pt x="36407" y="36173"/>
                </a:lnTo>
                <a:lnTo>
                  <a:pt x="35788" y="36637"/>
                </a:lnTo>
                <a:lnTo>
                  <a:pt x="35168" y="36563"/>
                </a:lnTo>
                <a:lnTo>
                  <a:pt x="34703" y="36098"/>
                </a:lnTo>
                <a:lnTo>
                  <a:pt x="34703" y="35863"/>
                </a:lnTo>
                <a:lnTo>
                  <a:pt x="34703" y="35398"/>
                </a:lnTo>
                <a:lnTo>
                  <a:pt x="34784" y="35169"/>
                </a:lnTo>
                <a:lnTo>
                  <a:pt x="35323" y="33849"/>
                </a:lnTo>
                <a:lnTo>
                  <a:pt x="35249" y="32380"/>
                </a:lnTo>
                <a:lnTo>
                  <a:pt x="35323" y="32145"/>
                </a:lnTo>
                <a:lnTo>
                  <a:pt x="35403" y="31915"/>
                </a:lnTo>
                <a:lnTo>
                  <a:pt x="35633" y="31680"/>
                </a:lnTo>
                <a:lnTo>
                  <a:pt x="36717" y="31060"/>
                </a:lnTo>
                <a:lnTo>
                  <a:pt x="37727" y="29746"/>
                </a:lnTo>
                <a:lnTo>
                  <a:pt x="37882" y="29511"/>
                </a:lnTo>
                <a:lnTo>
                  <a:pt x="38112" y="29356"/>
                </a:lnTo>
                <a:close/>
                <a:moveTo>
                  <a:pt x="23319" y="1"/>
                </a:moveTo>
                <a:cubicBezTo>
                  <a:pt x="12010" y="1"/>
                  <a:pt x="2479" y="7902"/>
                  <a:pt x="81" y="18437"/>
                </a:cubicBezTo>
                <a:lnTo>
                  <a:pt x="81" y="18511"/>
                </a:lnTo>
                <a:cubicBezTo>
                  <a:pt x="0" y="18666"/>
                  <a:pt x="0" y="18821"/>
                  <a:pt x="0" y="18902"/>
                </a:cubicBezTo>
                <a:lnTo>
                  <a:pt x="0" y="18976"/>
                </a:lnTo>
                <a:cubicBezTo>
                  <a:pt x="81" y="18976"/>
                  <a:pt x="81" y="18902"/>
                  <a:pt x="155" y="18821"/>
                </a:cubicBezTo>
                <a:cubicBezTo>
                  <a:pt x="235" y="18747"/>
                  <a:pt x="310" y="18747"/>
                  <a:pt x="310" y="18747"/>
                </a:cubicBezTo>
                <a:cubicBezTo>
                  <a:pt x="390" y="18821"/>
                  <a:pt x="390" y="18902"/>
                  <a:pt x="465" y="19057"/>
                </a:cubicBezTo>
                <a:cubicBezTo>
                  <a:pt x="465" y="20060"/>
                  <a:pt x="1394" y="20451"/>
                  <a:pt x="1785" y="21225"/>
                </a:cubicBezTo>
                <a:cubicBezTo>
                  <a:pt x="2404" y="22155"/>
                  <a:pt x="2479" y="23004"/>
                  <a:pt x="2014" y="24088"/>
                </a:cubicBezTo>
                <a:cubicBezTo>
                  <a:pt x="2379" y="23943"/>
                  <a:pt x="2197" y="23462"/>
                  <a:pt x="2553" y="23462"/>
                </a:cubicBezTo>
                <a:cubicBezTo>
                  <a:pt x="2577" y="23462"/>
                  <a:pt x="2604" y="23464"/>
                  <a:pt x="2634" y="23469"/>
                </a:cubicBezTo>
                <a:cubicBezTo>
                  <a:pt x="2944" y="23624"/>
                  <a:pt x="2404" y="24088"/>
                  <a:pt x="2869" y="24169"/>
                </a:cubicBezTo>
                <a:lnTo>
                  <a:pt x="2869" y="23859"/>
                </a:lnTo>
                <a:cubicBezTo>
                  <a:pt x="2949" y="23824"/>
                  <a:pt x="3028" y="23808"/>
                  <a:pt x="3103" y="23808"/>
                </a:cubicBezTo>
                <a:cubicBezTo>
                  <a:pt x="3535" y="23808"/>
                  <a:pt x="3862" y="24336"/>
                  <a:pt x="3799" y="24863"/>
                </a:cubicBezTo>
                <a:lnTo>
                  <a:pt x="3954" y="24863"/>
                </a:lnTo>
                <a:lnTo>
                  <a:pt x="3954" y="24789"/>
                </a:lnTo>
                <a:cubicBezTo>
                  <a:pt x="3954" y="24708"/>
                  <a:pt x="4028" y="24634"/>
                  <a:pt x="4028" y="24634"/>
                </a:cubicBezTo>
                <a:lnTo>
                  <a:pt x="4883" y="24634"/>
                </a:lnTo>
                <a:cubicBezTo>
                  <a:pt x="4958" y="24708"/>
                  <a:pt x="4958" y="24708"/>
                  <a:pt x="5038" y="24708"/>
                </a:cubicBezTo>
                <a:lnTo>
                  <a:pt x="5113" y="24708"/>
                </a:lnTo>
                <a:lnTo>
                  <a:pt x="5193" y="24789"/>
                </a:lnTo>
                <a:lnTo>
                  <a:pt x="5267" y="24789"/>
                </a:lnTo>
                <a:cubicBezTo>
                  <a:pt x="5267" y="24789"/>
                  <a:pt x="5348" y="24789"/>
                  <a:pt x="5348" y="24863"/>
                </a:cubicBezTo>
                <a:lnTo>
                  <a:pt x="5348" y="24944"/>
                </a:lnTo>
                <a:lnTo>
                  <a:pt x="5422" y="24944"/>
                </a:lnTo>
                <a:lnTo>
                  <a:pt x="5422" y="25018"/>
                </a:lnTo>
                <a:cubicBezTo>
                  <a:pt x="5422" y="25018"/>
                  <a:pt x="5732" y="25173"/>
                  <a:pt x="6042" y="25408"/>
                </a:cubicBezTo>
                <a:cubicBezTo>
                  <a:pt x="6352" y="25638"/>
                  <a:pt x="6742" y="25873"/>
                  <a:pt x="6742" y="25948"/>
                </a:cubicBezTo>
                <a:cubicBezTo>
                  <a:pt x="6817" y="26028"/>
                  <a:pt x="6897" y="26102"/>
                  <a:pt x="6897" y="26183"/>
                </a:cubicBezTo>
                <a:cubicBezTo>
                  <a:pt x="6972" y="26338"/>
                  <a:pt x="6972" y="26567"/>
                  <a:pt x="6972" y="26722"/>
                </a:cubicBezTo>
                <a:cubicBezTo>
                  <a:pt x="7052" y="26958"/>
                  <a:pt x="6972" y="27268"/>
                  <a:pt x="6972" y="27422"/>
                </a:cubicBezTo>
                <a:cubicBezTo>
                  <a:pt x="6897" y="27732"/>
                  <a:pt x="6742" y="27962"/>
                  <a:pt x="6662" y="28271"/>
                </a:cubicBezTo>
                <a:cubicBezTo>
                  <a:pt x="6587" y="28352"/>
                  <a:pt x="6507" y="28507"/>
                  <a:pt x="6432" y="28662"/>
                </a:cubicBezTo>
                <a:cubicBezTo>
                  <a:pt x="6123" y="30056"/>
                  <a:pt x="5422" y="31296"/>
                  <a:pt x="5113" y="32690"/>
                </a:cubicBezTo>
                <a:cubicBezTo>
                  <a:pt x="4883" y="33539"/>
                  <a:pt x="5658" y="34468"/>
                  <a:pt x="5658" y="35479"/>
                </a:cubicBezTo>
                <a:cubicBezTo>
                  <a:pt x="5732" y="35708"/>
                  <a:pt x="5658" y="35863"/>
                  <a:pt x="5658" y="36018"/>
                </a:cubicBezTo>
                <a:cubicBezTo>
                  <a:pt x="5658" y="36408"/>
                  <a:pt x="5503" y="36718"/>
                  <a:pt x="5348" y="37102"/>
                </a:cubicBezTo>
                <a:cubicBezTo>
                  <a:pt x="5193" y="36947"/>
                  <a:pt x="5113" y="36873"/>
                  <a:pt x="4958" y="36873"/>
                </a:cubicBezTo>
                <a:cubicBezTo>
                  <a:pt x="5193" y="37412"/>
                  <a:pt x="5577" y="37877"/>
                  <a:pt x="5422" y="38577"/>
                </a:cubicBezTo>
                <a:cubicBezTo>
                  <a:pt x="5348" y="38806"/>
                  <a:pt x="5038" y="38806"/>
                  <a:pt x="4958" y="38806"/>
                </a:cubicBezTo>
                <a:cubicBezTo>
                  <a:pt x="5038" y="38961"/>
                  <a:pt x="5193" y="39042"/>
                  <a:pt x="5193" y="39116"/>
                </a:cubicBezTo>
                <a:cubicBezTo>
                  <a:pt x="5193" y="39197"/>
                  <a:pt x="5193" y="39271"/>
                  <a:pt x="5113" y="39271"/>
                </a:cubicBezTo>
                <a:cubicBezTo>
                  <a:pt x="5267" y="39426"/>
                  <a:pt x="5348" y="39581"/>
                  <a:pt x="5503" y="39661"/>
                </a:cubicBezTo>
                <a:lnTo>
                  <a:pt x="5503" y="39736"/>
                </a:lnTo>
                <a:cubicBezTo>
                  <a:pt x="5577" y="39736"/>
                  <a:pt x="5658" y="39816"/>
                  <a:pt x="5658" y="39891"/>
                </a:cubicBezTo>
                <a:cubicBezTo>
                  <a:pt x="5732" y="39891"/>
                  <a:pt x="5732" y="39891"/>
                  <a:pt x="5732" y="39971"/>
                </a:cubicBezTo>
                <a:cubicBezTo>
                  <a:pt x="6817" y="41130"/>
                  <a:pt x="7982" y="42140"/>
                  <a:pt x="9221" y="43070"/>
                </a:cubicBezTo>
                <a:cubicBezTo>
                  <a:pt x="9296" y="43144"/>
                  <a:pt x="9376" y="43144"/>
                  <a:pt x="9376" y="43144"/>
                </a:cubicBezTo>
                <a:cubicBezTo>
                  <a:pt x="9450" y="43144"/>
                  <a:pt x="9450" y="43144"/>
                  <a:pt x="9531" y="43225"/>
                </a:cubicBezTo>
                <a:cubicBezTo>
                  <a:pt x="9605" y="43225"/>
                  <a:pt x="9605" y="43225"/>
                  <a:pt x="9686" y="43299"/>
                </a:cubicBezTo>
                <a:lnTo>
                  <a:pt x="9760" y="43380"/>
                </a:lnTo>
                <a:lnTo>
                  <a:pt x="9686" y="43380"/>
                </a:lnTo>
                <a:cubicBezTo>
                  <a:pt x="13559" y="46088"/>
                  <a:pt x="18207" y="47637"/>
                  <a:pt x="23319" y="47637"/>
                </a:cubicBezTo>
                <a:cubicBezTo>
                  <a:pt x="36407" y="47637"/>
                  <a:pt x="47097" y="36947"/>
                  <a:pt x="47097" y="23859"/>
                </a:cubicBezTo>
                <a:cubicBezTo>
                  <a:pt x="47097" y="18666"/>
                  <a:pt x="45474" y="13863"/>
                  <a:pt x="42685" y="9990"/>
                </a:cubicBezTo>
                <a:lnTo>
                  <a:pt x="42685" y="9990"/>
                </a:lnTo>
                <a:cubicBezTo>
                  <a:pt x="42995" y="11155"/>
                  <a:pt x="43069" y="12469"/>
                  <a:pt x="42685" y="13634"/>
                </a:cubicBezTo>
                <a:cubicBezTo>
                  <a:pt x="42604" y="13789"/>
                  <a:pt x="42530" y="14018"/>
                  <a:pt x="42449" y="14173"/>
                </a:cubicBezTo>
                <a:cubicBezTo>
                  <a:pt x="42295" y="14409"/>
                  <a:pt x="42220" y="14564"/>
                  <a:pt x="42065" y="14793"/>
                </a:cubicBezTo>
                <a:lnTo>
                  <a:pt x="42065" y="14173"/>
                </a:lnTo>
                <a:cubicBezTo>
                  <a:pt x="42065" y="14018"/>
                  <a:pt x="41985" y="13863"/>
                  <a:pt x="41985" y="13634"/>
                </a:cubicBezTo>
                <a:cubicBezTo>
                  <a:pt x="41851" y="13366"/>
                  <a:pt x="41716" y="13153"/>
                  <a:pt x="41482" y="13153"/>
                </a:cubicBezTo>
                <a:cubicBezTo>
                  <a:pt x="41445" y="13153"/>
                  <a:pt x="41407" y="13159"/>
                  <a:pt x="41365" y="13169"/>
                </a:cubicBezTo>
                <a:cubicBezTo>
                  <a:pt x="41180" y="13190"/>
                  <a:pt x="40999" y="13200"/>
                  <a:pt x="40822" y="13200"/>
                </a:cubicBezTo>
                <a:cubicBezTo>
                  <a:pt x="39665" y="13200"/>
                  <a:pt x="38668" y="12787"/>
                  <a:pt x="37727" y="12314"/>
                </a:cubicBezTo>
                <a:cubicBezTo>
                  <a:pt x="37492" y="12240"/>
                  <a:pt x="37337" y="12159"/>
                  <a:pt x="37182" y="12085"/>
                </a:cubicBezTo>
                <a:cubicBezTo>
                  <a:pt x="36562" y="11849"/>
                  <a:pt x="36098" y="11465"/>
                  <a:pt x="35478" y="11465"/>
                </a:cubicBezTo>
                <a:cubicBezTo>
                  <a:pt x="35868" y="11930"/>
                  <a:pt x="36333" y="12469"/>
                  <a:pt x="36562" y="13089"/>
                </a:cubicBezTo>
                <a:cubicBezTo>
                  <a:pt x="36562" y="12934"/>
                  <a:pt x="36643" y="12860"/>
                  <a:pt x="36643" y="12705"/>
                </a:cubicBezTo>
                <a:cubicBezTo>
                  <a:pt x="36717" y="12860"/>
                  <a:pt x="36798" y="12934"/>
                  <a:pt x="36872" y="13089"/>
                </a:cubicBezTo>
                <a:cubicBezTo>
                  <a:pt x="37015" y="13374"/>
                  <a:pt x="37322" y="13528"/>
                  <a:pt x="37620" y="13528"/>
                </a:cubicBezTo>
                <a:cubicBezTo>
                  <a:pt x="37968" y="13528"/>
                  <a:pt x="38304" y="13317"/>
                  <a:pt x="38347" y="12860"/>
                </a:cubicBezTo>
                <a:cubicBezTo>
                  <a:pt x="39351" y="13709"/>
                  <a:pt x="40590" y="14638"/>
                  <a:pt x="40281" y="16268"/>
                </a:cubicBezTo>
                <a:cubicBezTo>
                  <a:pt x="40126" y="17042"/>
                  <a:pt x="39351" y="17352"/>
                  <a:pt x="38657" y="17737"/>
                </a:cubicBezTo>
                <a:cubicBezTo>
                  <a:pt x="37983" y="17949"/>
                  <a:pt x="37010" y="18366"/>
                  <a:pt x="36201" y="18366"/>
                </a:cubicBezTo>
                <a:cubicBezTo>
                  <a:pt x="35523" y="18366"/>
                  <a:pt x="34959" y="18072"/>
                  <a:pt x="34784" y="17117"/>
                </a:cubicBezTo>
                <a:cubicBezTo>
                  <a:pt x="34703" y="16962"/>
                  <a:pt x="34629" y="16807"/>
                  <a:pt x="34548" y="16578"/>
                </a:cubicBezTo>
                <a:cubicBezTo>
                  <a:pt x="34474" y="16423"/>
                  <a:pt x="34393" y="16268"/>
                  <a:pt x="34319" y="16187"/>
                </a:cubicBezTo>
                <a:cubicBezTo>
                  <a:pt x="33699" y="15413"/>
                  <a:pt x="33154" y="14638"/>
                  <a:pt x="32534" y="13863"/>
                </a:cubicBezTo>
                <a:cubicBezTo>
                  <a:pt x="32379" y="13709"/>
                  <a:pt x="32224" y="13554"/>
                  <a:pt x="32069" y="13324"/>
                </a:cubicBezTo>
                <a:cubicBezTo>
                  <a:pt x="31915" y="13244"/>
                  <a:pt x="31840" y="13089"/>
                  <a:pt x="31685" y="12934"/>
                </a:cubicBezTo>
                <a:cubicBezTo>
                  <a:pt x="31605" y="12779"/>
                  <a:pt x="31450" y="12705"/>
                  <a:pt x="31295" y="12550"/>
                </a:cubicBezTo>
                <a:cubicBezTo>
                  <a:pt x="31276" y="12552"/>
                  <a:pt x="31257" y="12554"/>
                  <a:pt x="31240" y="12554"/>
                </a:cubicBezTo>
                <a:cubicBezTo>
                  <a:pt x="30836" y="12554"/>
                  <a:pt x="30920" y="11870"/>
                  <a:pt x="30525" y="11870"/>
                </a:cubicBezTo>
                <a:cubicBezTo>
                  <a:pt x="30461" y="11870"/>
                  <a:pt x="30384" y="11888"/>
                  <a:pt x="30291" y="11930"/>
                </a:cubicBezTo>
                <a:cubicBezTo>
                  <a:pt x="30136" y="12004"/>
                  <a:pt x="30136" y="12085"/>
                  <a:pt x="30210" y="12159"/>
                </a:cubicBezTo>
                <a:lnTo>
                  <a:pt x="30830" y="12779"/>
                </a:lnTo>
                <a:cubicBezTo>
                  <a:pt x="30911" y="12934"/>
                  <a:pt x="31066" y="13014"/>
                  <a:pt x="31140" y="13169"/>
                </a:cubicBezTo>
                <a:cubicBezTo>
                  <a:pt x="31295" y="13324"/>
                  <a:pt x="31375" y="13479"/>
                  <a:pt x="31530" y="13634"/>
                </a:cubicBezTo>
                <a:cubicBezTo>
                  <a:pt x="31915" y="14409"/>
                  <a:pt x="32460" y="15103"/>
                  <a:pt x="32925" y="15803"/>
                </a:cubicBezTo>
                <a:cubicBezTo>
                  <a:pt x="33235" y="16423"/>
                  <a:pt x="33619" y="16962"/>
                  <a:pt x="34009" y="17507"/>
                </a:cubicBezTo>
                <a:cubicBezTo>
                  <a:pt x="34084" y="17582"/>
                  <a:pt x="34319" y="17891"/>
                  <a:pt x="34474" y="18046"/>
                </a:cubicBezTo>
                <a:cubicBezTo>
                  <a:pt x="34548" y="18127"/>
                  <a:pt x="34784" y="18592"/>
                  <a:pt x="34858" y="18666"/>
                </a:cubicBezTo>
                <a:cubicBezTo>
                  <a:pt x="35094" y="18747"/>
                  <a:pt x="35168" y="18976"/>
                  <a:pt x="35478" y="19057"/>
                </a:cubicBezTo>
                <a:cubicBezTo>
                  <a:pt x="35788" y="19211"/>
                  <a:pt x="36098" y="19441"/>
                  <a:pt x="36178" y="19441"/>
                </a:cubicBezTo>
                <a:cubicBezTo>
                  <a:pt x="36252" y="19521"/>
                  <a:pt x="36333" y="19521"/>
                  <a:pt x="36488" y="19596"/>
                </a:cubicBezTo>
                <a:cubicBezTo>
                  <a:pt x="36562" y="19521"/>
                  <a:pt x="36717" y="19521"/>
                  <a:pt x="36872" y="19521"/>
                </a:cubicBezTo>
                <a:cubicBezTo>
                  <a:pt x="37572" y="19366"/>
                  <a:pt x="38266" y="19521"/>
                  <a:pt x="38886" y="19211"/>
                </a:cubicBezTo>
                <a:lnTo>
                  <a:pt x="38886" y="19211"/>
                </a:lnTo>
                <a:cubicBezTo>
                  <a:pt x="38886" y="19521"/>
                  <a:pt x="39041" y="19986"/>
                  <a:pt x="38731" y="20296"/>
                </a:cubicBezTo>
                <a:lnTo>
                  <a:pt x="38502" y="20761"/>
                </a:lnTo>
                <a:cubicBezTo>
                  <a:pt x="38347" y="21300"/>
                  <a:pt x="38192" y="21765"/>
                  <a:pt x="38037" y="22229"/>
                </a:cubicBezTo>
                <a:lnTo>
                  <a:pt x="37802" y="22694"/>
                </a:lnTo>
                <a:cubicBezTo>
                  <a:pt x="35558" y="23704"/>
                  <a:pt x="33544" y="25173"/>
                  <a:pt x="34238" y="27577"/>
                </a:cubicBezTo>
                <a:cubicBezTo>
                  <a:pt x="34238" y="27732"/>
                  <a:pt x="34319" y="27887"/>
                  <a:pt x="34319" y="28042"/>
                </a:cubicBezTo>
                <a:cubicBezTo>
                  <a:pt x="34474" y="29201"/>
                  <a:pt x="34084" y="30440"/>
                  <a:pt x="33464" y="31525"/>
                </a:cubicBezTo>
                <a:cubicBezTo>
                  <a:pt x="33389" y="31680"/>
                  <a:pt x="33309" y="31835"/>
                  <a:pt x="33154" y="32070"/>
                </a:cubicBezTo>
                <a:cubicBezTo>
                  <a:pt x="32379" y="33074"/>
                  <a:pt x="31915" y="34159"/>
                  <a:pt x="31685" y="35398"/>
                </a:cubicBezTo>
                <a:cubicBezTo>
                  <a:pt x="31685" y="35708"/>
                  <a:pt x="31066" y="35708"/>
                  <a:pt x="30830" y="36018"/>
                </a:cubicBezTo>
                <a:cubicBezTo>
                  <a:pt x="30756" y="36098"/>
                  <a:pt x="30675" y="36328"/>
                  <a:pt x="30601" y="36563"/>
                </a:cubicBezTo>
                <a:cubicBezTo>
                  <a:pt x="30601" y="36792"/>
                  <a:pt x="30365" y="37102"/>
                  <a:pt x="30210" y="37183"/>
                </a:cubicBezTo>
                <a:cubicBezTo>
                  <a:pt x="29981" y="37338"/>
                  <a:pt x="29826" y="37567"/>
                  <a:pt x="29746" y="37647"/>
                </a:cubicBezTo>
                <a:cubicBezTo>
                  <a:pt x="29671" y="37802"/>
                  <a:pt x="29361" y="38187"/>
                  <a:pt x="29052" y="38496"/>
                </a:cubicBezTo>
                <a:cubicBezTo>
                  <a:pt x="28506" y="38732"/>
                  <a:pt x="27812" y="39116"/>
                  <a:pt x="27267" y="39352"/>
                </a:cubicBezTo>
                <a:cubicBezTo>
                  <a:pt x="26647" y="39352"/>
                  <a:pt x="26108" y="39426"/>
                  <a:pt x="26027" y="39507"/>
                </a:cubicBezTo>
                <a:cubicBezTo>
                  <a:pt x="26027" y="39581"/>
                  <a:pt x="25953" y="39661"/>
                  <a:pt x="25872" y="39661"/>
                </a:cubicBezTo>
                <a:lnTo>
                  <a:pt x="25718" y="39816"/>
                </a:lnTo>
                <a:lnTo>
                  <a:pt x="25253" y="39816"/>
                </a:lnTo>
                <a:cubicBezTo>
                  <a:pt x="25098" y="39816"/>
                  <a:pt x="24943" y="39736"/>
                  <a:pt x="24869" y="39736"/>
                </a:cubicBezTo>
                <a:cubicBezTo>
                  <a:pt x="24869" y="39661"/>
                  <a:pt x="24714" y="39581"/>
                  <a:pt x="24633" y="39507"/>
                </a:cubicBezTo>
                <a:cubicBezTo>
                  <a:pt x="24559" y="39352"/>
                  <a:pt x="24478" y="39271"/>
                  <a:pt x="24478" y="39197"/>
                </a:cubicBezTo>
                <a:cubicBezTo>
                  <a:pt x="24404" y="39116"/>
                  <a:pt x="24404" y="39042"/>
                  <a:pt x="24404" y="39042"/>
                </a:cubicBezTo>
                <a:cubicBezTo>
                  <a:pt x="24478" y="38961"/>
                  <a:pt x="24478" y="38887"/>
                  <a:pt x="24478" y="38887"/>
                </a:cubicBezTo>
                <a:cubicBezTo>
                  <a:pt x="24559" y="38806"/>
                  <a:pt x="24478" y="38651"/>
                  <a:pt x="24478" y="38496"/>
                </a:cubicBezTo>
                <a:lnTo>
                  <a:pt x="24249" y="38032"/>
                </a:lnTo>
                <a:cubicBezTo>
                  <a:pt x="24094" y="37877"/>
                  <a:pt x="24013" y="37722"/>
                  <a:pt x="23939" y="37567"/>
                </a:cubicBezTo>
                <a:lnTo>
                  <a:pt x="23784" y="37257"/>
                </a:lnTo>
                <a:cubicBezTo>
                  <a:pt x="23784" y="37257"/>
                  <a:pt x="23704" y="37257"/>
                  <a:pt x="23704" y="37183"/>
                </a:cubicBezTo>
                <a:cubicBezTo>
                  <a:pt x="23704" y="37183"/>
                  <a:pt x="23629" y="37183"/>
                  <a:pt x="23629" y="37102"/>
                </a:cubicBezTo>
                <a:cubicBezTo>
                  <a:pt x="23629" y="37102"/>
                  <a:pt x="23549" y="37028"/>
                  <a:pt x="23474" y="37028"/>
                </a:cubicBezTo>
                <a:cubicBezTo>
                  <a:pt x="23474" y="36947"/>
                  <a:pt x="23394" y="36873"/>
                  <a:pt x="23319" y="36718"/>
                </a:cubicBezTo>
                <a:lnTo>
                  <a:pt x="23319" y="36563"/>
                </a:lnTo>
                <a:cubicBezTo>
                  <a:pt x="23084" y="35169"/>
                  <a:pt x="22154" y="33929"/>
                  <a:pt x="21690" y="32535"/>
                </a:cubicBezTo>
                <a:cubicBezTo>
                  <a:pt x="21615" y="31760"/>
                  <a:pt x="21925" y="30831"/>
                  <a:pt x="22464" y="30131"/>
                </a:cubicBezTo>
                <a:cubicBezTo>
                  <a:pt x="22464" y="29976"/>
                  <a:pt x="22545" y="29821"/>
                  <a:pt x="22545" y="29746"/>
                </a:cubicBezTo>
                <a:cubicBezTo>
                  <a:pt x="22619" y="29511"/>
                  <a:pt x="22545" y="29201"/>
                  <a:pt x="22545" y="29127"/>
                </a:cubicBezTo>
                <a:cubicBezTo>
                  <a:pt x="22464" y="28972"/>
                  <a:pt x="22390" y="28662"/>
                  <a:pt x="22309" y="28271"/>
                </a:cubicBezTo>
                <a:cubicBezTo>
                  <a:pt x="22235" y="27962"/>
                  <a:pt x="21999" y="27342"/>
                  <a:pt x="21690" y="26877"/>
                </a:cubicBezTo>
                <a:cubicBezTo>
                  <a:pt x="21615" y="26648"/>
                  <a:pt x="21460" y="26412"/>
                  <a:pt x="21305" y="26257"/>
                </a:cubicBezTo>
                <a:cubicBezTo>
                  <a:pt x="21225" y="26102"/>
                  <a:pt x="21150" y="25948"/>
                  <a:pt x="21070" y="25948"/>
                </a:cubicBezTo>
                <a:cubicBezTo>
                  <a:pt x="20140" y="25173"/>
                  <a:pt x="20915" y="24014"/>
                  <a:pt x="20450" y="23004"/>
                </a:cubicBezTo>
                <a:cubicBezTo>
                  <a:pt x="20221" y="22694"/>
                  <a:pt x="19985" y="22465"/>
                  <a:pt x="19521" y="22465"/>
                </a:cubicBezTo>
                <a:cubicBezTo>
                  <a:pt x="19291" y="22465"/>
                  <a:pt x="18981" y="22465"/>
                  <a:pt x="18901" y="22384"/>
                </a:cubicBezTo>
                <a:cubicBezTo>
                  <a:pt x="18826" y="22384"/>
                  <a:pt x="18746" y="22310"/>
                  <a:pt x="18746" y="22310"/>
                </a:cubicBezTo>
                <a:cubicBezTo>
                  <a:pt x="18746" y="22229"/>
                  <a:pt x="18746" y="22229"/>
                  <a:pt x="18672" y="22155"/>
                </a:cubicBezTo>
                <a:cubicBezTo>
                  <a:pt x="18672" y="22155"/>
                  <a:pt x="18672" y="22074"/>
                  <a:pt x="18591" y="22074"/>
                </a:cubicBezTo>
                <a:cubicBezTo>
                  <a:pt x="18591" y="22074"/>
                  <a:pt x="18591" y="22000"/>
                  <a:pt x="18517" y="22000"/>
                </a:cubicBezTo>
                <a:lnTo>
                  <a:pt x="18517" y="21845"/>
                </a:lnTo>
                <a:cubicBezTo>
                  <a:pt x="18436" y="21765"/>
                  <a:pt x="18126" y="21690"/>
                  <a:pt x="17742" y="21690"/>
                </a:cubicBezTo>
                <a:cubicBezTo>
                  <a:pt x="17587" y="21690"/>
                  <a:pt x="17432" y="21690"/>
                  <a:pt x="17197" y="21765"/>
                </a:cubicBezTo>
                <a:cubicBezTo>
                  <a:pt x="17042" y="21765"/>
                  <a:pt x="16812" y="21845"/>
                  <a:pt x="16658" y="21845"/>
                </a:cubicBezTo>
                <a:cubicBezTo>
                  <a:pt x="15746" y="22210"/>
                  <a:pt x="14692" y="22467"/>
                  <a:pt x="13691" y="22467"/>
                </a:cubicBezTo>
                <a:cubicBezTo>
                  <a:pt x="12139" y="22467"/>
                  <a:pt x="10716" y="21850"/>
                  <a:pt x="10151" y="20060"/>
                </a:cubicBezTo>
                <a:cubicBezTo>
                  <a:pt x="10070" y="19906"/>
                  <a:pt x="9996" y="19676"/>
                  <a:pt x="9915" y="19521"/>
                </a:cubicBezTo>
                <a:cubicBezTo>
                  <a:pt x="9760" y="19366"/>
                  <a:pt x="9686" y="19131"/>
                  <a:pt x="9531" y="18976"/>
                </a:cubicBezTo>
                <a:lnTo>
                  <a:pt x="9376" y="18976"/>
                </a:lnTo>
                <a:cubicBezTo>
                  <a:pt x="9296" y="18902"/>
                  <a:pt x="9296" y="18821"/>
                  <a:pt x="9296" y="18747"/>
                </a:cubicBezTo>
                <a:cubicBezTo>
                  <a:pt x="9296" y="18747"/>
                  <a:pt x="9296" y="18592"/>
                  <a:pt x="9376" y="18437"/>
                </a:cubicBezTo>
                <a:lnTo>
                  <a:pt x="9376" y="17972"/>
                </a:lnTo>
                <a:lnTo>
                  <a:pt x="9376" y="17662"/>
                </a:lnTo>
                <a:cubicBezTo>
                  <a:pt x="9376" y="17582"/>
                  <a:pt x="9450" y="17507"/>
                  <a:pt x="9531" y="17427"/>
                </a:cubicBezTo>
                <a:cubicBezTo>
                  <a:pt x="9915" y="15648"/>
                  <a:pt x="10380" y="13789"/>
                  <a:pt x="11855" y="12705"/>
                </a:cubicBezTo>
                <a:cubicBezTo>
                  <a:pt x="12010" y="12550"/>
                  <a:pt x="12239" y="12469"/>
                  <a:pt x="12394" y="12314"/>
                </a:cubicBezTo>
                <a:cubicBezTo>
                  <a:pt x="12939" y="12159"/>
                  <a:pt x="13404" y="11775"/>
                  <a:pt x="13788" y="11310"/>
                </a:cubicBezTo>
                <a:cubicBezTo>
                  <a:pt x="13943" y="11230"/>
                  <a:pt x="14024" y="11075"/>
                  <a:pt x="14098" y="10920"/>
                </a:cubicBezTo>
                <a:cubicBezTo>
                  <a:pt x="14489" y="10226"/>
                  <a:pt x="15028" y="9296"/>
                  <a:pt x="15802" y="9296"/>
                </a:cubicBezTo>
                <a:cubicBezTo>
                  <a:pt x="16967" y="9296"/>
                  <a:pt x="17971" y="9296"/>
                  <a:pt x="19056" y="8986"/>
                </a:cubicBezTo>
                <a:cubicBezTo>
                  <a:pt x="19211" y="8906"/>
                  <a:pt x="19446" y="8906"/>
                  <a:pt x="19601" y="8831"/>
                </a:cubicBezTo>
                <a:cubicBezTo>
                  <a:pt x="19797" y="8811"/>
                  <a:pt x="19997" y="8801"/>
                  <a:pt x="20198" y="8801"/>
                </a:cubicBezTo>
                <a:cubicBezTo>
                  <a:pt x="20795" y="8801"/>
                  <a:pt x="21402" y="8889"/>
                  <a:pt x="21925" y="9061"/>
                </a:cubicBezTo>
                <a:cubicBezTo>
                  <a:pt x="21460" y="9990"/>
                  <a:pt x="22390" y="10536"/>
                  <a:pt x="23164" y="10610"/>
                </a:cubicBezTo>
                <a:cubicBezTo>
                  <a:pt x="23319" y="10610"/>
                  <a:pt x="23474" y="10691"/>
                  <a:pt x="23549" y="10765"/>
                </a:cubicBezTo>
                <a:cubicBezTo>
                  <a:pt x="23784" y="10846"/>
                  <a:pt x="24013" y="11000"/>
                  <a:pt x="24094" y="11000"/>
                </a:cubicBezTo>
                <a:cubicBezTo>
                  <a:pt x="24168" y="11000"/>
                  <a:pt x="24323" y="11075"/>
                  <a:pt x="24478" y="11155"/>
                </a:cubicBezTo>
                <a:cubicBezTo>
                  <a:pt x="24714" y="11310"/>
                  <a:pt x="24943" y="11310"/>
                  <a:pt x="25023" y="11310"/>
                </a:cubicBezTo>
                <a:cubicBezTo>
                  <a:pt x="25098" y="11230"/>
                  <a:pt x="25178" y="11155"/>
                  <a:pt x="25098" y="11075"/>
                </a:cubicBezTo>
                <a:cubicBezTo>
                  <a:pt x="25098" y="11000"/>
                  <a:pt x="25178" y="10846"/>
                  <a:pt x="25178" y="10765"/>
                </a:cubicBezTo>
                <a:cubicBezTo>
                  <a:pt x="25253" y="10691"/>
                  <a:pt x="25333" y="10536"/>
                  <a:pt x="25408" y="10536"/>
                </a:cubicBezTo>
                <a:cubicBezTo>
                  <a:pt x="25488" y="10455"/>
                  <a:pt x="25718" y="10455"/>
                  <a:pt x="25872" y="10455"/>
                </a:cubicBezTo>
                <a:cubicBezTo>
                  <a:pt x="26027" y="10455"/>
                  <a:pt x="26108" y="10536"/>
                  <a:pt x="26263" y="10536"/>
                </a:cubicBezTo>
                <a:cubicBezTo>
                  <a:pt x="26883" y="10765"/>
                  <a:pt x="27577" y="10920"/>
                  <a:pt x="28351" y="11155"/>
                </a:cubicBezTo>
                <a:cubicBezTo>
                  <a:pt x="28473" y="11175"/>
                  <a:pt x="28597" y="11185"/>
                  <a:pt x="28722" y="11185"/>
                </a:cubicBezTo>
                <a:cubicBezTo>
                  <a:pt x="30034" y="11185"/>
                  <a:pt x="31436" y="10145"/>
                  <a:pt x="30446" y="9296"/>
                </a:cubicBezTo>
                <a:cubicBezTo>
                  <a:pt x="29591" y="8677"/>
                  <a:pt x="27502" y="9451"/>
                  <a:pt x="26728" y="7821"/>
                </a:cubicBezTo>
                <a:cubicBezTo>
                  <a:pt x="26684" y="7737"/>
                  <a:pt x="26641" y="7676"/>
                  <a:pt x="26587" y="7676"/>
                </a:cubicBezTo>
                <a:cubicBezTo>
                  <a:pt x="26542" y="7676"/>
                  <a:pt x="26488" y="7718"/>
                  <a:pt x="26418" y="7821"/>
                </a:cubicBezTo>
                <a:cubicBezTo>
                  <a:pt x="26263" y="8057"/>
                  <a:pt x="26337" y="8212"/>
                  <a:pt x="26492" y="8441"/>
                </a:cubicBezTo>
                <a:cubicBezTo>
                  <a:pt x="26573" y="8596"/>
                  <a:pt x="26647" y="8751"/>
                  <a:pt x="26337" y="8986"/>
                </a:cubicBezTo>
                <a:cubicBezTo>
                  <a:pt x="26271" y="9008"/>
                  <a:pt x="26197" y="9017"/>
                  <a:pt x="26123" y="9017"/>
                </a:cubicBezTo>
                <a:cubicBezTo>
                  <a:pt x="25941" y="9017"/>
                  <a:pt x="25753" y="8963"/>
                  <a:pt x="25643" y="8906"/>
                </a:cubicBezTo>
                <a:cubicBezTo>
                  <a:pt x="24869" y="7512"/>
                  <a:pt x="23704" y="6972"/>
                  <a:pt x="22619" y="6117"/>
                </a:cubicBezTo>
                <a:lnTo>
                  <a:pt x="22619" y="6117"/>
                </a:lnTo>
                <a:cubicBezTo>
                  <a:pt x="22700" y="7282"/>
                  <a:pt x="24404" y="7976"/>
                  <a:pt x="24869" y="8831"/>
                </a:cubicBezTo>
                <a:cubicBezTo>
                  <a:pt x="24727" y="8690"/>
                  <a:pt x="24600" y="8635"/>
                  <a:pt x="24488" y="8635"/>
                </a:cubicBezTo>
                <a:cubicBezTo>
                  <a:pt x="24230" y="8635"/>
                  <a:pt x="24047" y="8926"/>
                  <a:pt x="23939" y="9141"/>
                </a:cubicBezTo>
                <a:cubicBezTo>
                  <a:pt x="23474" y="8131"/>
                  <a:pt x="22235" y="7282"/>
                  <a:pt x="21535" y="6582"/>
                </a:cubicBezTo>
                <a:cubicBezTo>
                  <a:pt x="21305" y="6663"/>
                  <a:pt x="21150" y="6663"/>
                  <a:pt x="20995" y="6663"/>
                </a:cubicBezTo>
                <a:cubicBezTo>
                  <a:pt x="20760" y="6663"/>
                  <a:pt x="20450" y="6663"/>
                  <a:pt x="20221" y="6737"/>
                </a:cubicBezTo>
                <a:cubicBezTo>
                  <a:pt x="19985" y="6817"/>
                  <a:pt x="19756" y="6892"/>
                  <a:pt x="19601" y="7047"/>
                </a:cubicBezTo>
                <a:cubicBezTo>
                  <a:pt x="19521" y="7202"/>
                  <a:pt x="19366" y="7357"/>
                  <a:pt x="19211" y="7512"/>
                </a:cubicBezTo>
                <a:cubicBezTo>
                  <a:pt x="19056" y="7592"/>
                  <a:pt x="18901" y="7666"/>
                  <a:pt x="18672" y="7747"/>
                </a:cubicBezTo>
                <a:cubicBezTo>
                  <a:pt x="18281" y="7821"/>
                  <a:pt x="18052" y="8441"/>
                  <a:pt x="17742" y="8522"/>
                </a:cubicBezTo>
                <a:cubicBezTo>
                  <a:pt x="17289" y="8730"/>
                  <a:pt x="16789" y="8845"/>
                  <a:pt x="16292" y="8845"/>
                </a:cubicBezTo>
                <a:cubicBezTo>
                  <a:pt x="15682" y="8845"/>
                  <a:pt x="15075" y="8672"/>
                  <a:pt x="14563" y="8286"/>
                </a:cubicBezTo>
                <a:cubicBezTo>
                  <a:pt x="14334" y="8057"/>
                  <a:pt x="14644" y="7747"/>
                  <a:pt x="14644" y="7512"/>
                </a:cubicBezTo>
                <a:cubicBezTo>
                  <a:pt x="14777" y="6474"/>
                  <a:pt x="15413" y="6147"/>
                  <a:pt x="16212" y="6147"/>
                </a:cubicBezTo>
                <a:cubicBezTo>
                  <a:pt x="16783" y="6147"/>
                  <a:pt x="17437" y="6314"/>
                  <a:pt x="18052" y="6508"/>
                </a:cubicBezTo>
                <a:cubicBezTo>
                  <a:pt x="18074" y="6510"/>
                  <a:pt x="18095" y="6512"/>
                  <a:pt x="18116" y="6512"/>
                </a:cubicBezTo>
                <a:cubicBezTo>
                  <a:pt x="18671" y="6512"/>
                  <a:pt x="18650" y="5570"/>
                  <a:pt x="18052" y="5343"/>
                </a:cubicBezTo>
                <a:cubicBezTo>
                  <a:pt x="18281" y="5268"/>
                  <a:pt x="18517" y="5188"/>
                  <a:pt x="18672" y="5113"/>
                </a:cubicBezTo>
                <a:cubicBezTo>
                  <a:pt x="19675" y="4803"/>
                  <a:pt x="20531" y="4413"/>
                  <a:pt x="21460" y="3793"/>
                </a:cubicBezTo>
                <a:cubicBezTo>
                  <a:pt x="21615" y="3793"/>
                  <a:pt x="21844" y="3874"/>
                  <a:pt x="21925" y="3874"/>
                </a:cubicBezTo>
                <a:cubicBezTo>
                  <a:pt x="21925" y="3585"/>
                  <a:pt x="21925" y="3091"/>
                  <a:pt x="22302" y="3091"/>
                </a:cubicBezTo>
                <a:cubicBezTo>
                  <a:pt x="22329" y="3091"/>
                  <a:pt x="22358" y="3094"/>
                  <a:pt x="22390" y="3099"/>
                </a:cubicBezTo>
                <a:lnTo>
                  <a:pt x="22390" y="3409"/>
                </a:lnTo>
                <a:cubicBezTo>
                  <a:pt x="22474" y="3379"/>
                  <a:pt x="22539" y="3361"/>
                  <a:pt x="22586" y="3361"/>
                </a:cubicBezTo>
                <a:cubicBezTo>
                  <a:pt x="22668" y="3361"/>
                  <a:pt x="22700" y="3415"/>
                  <a:pt x="22700" y="3564"/>
                </a:cubicBezTo>
                <a:cubicBezTo>
                  <a:pt x="22665" y="3662"/>
                  <a:pt x="22604" y="3690"/>
                  <a:pt x="22533" y="3690"/>
                </a:cubicBezTo>
                <a:cubicBezTo>
                  <a:pt x="22437" y="3690"/>
                  <a:pt x="22324" y="3638"/>
                  <a:pt x="22235" y="3638"/>
                </a:cubicBezTo>
                <a:cubicBezTo>
                  <a:pt x="22543" y="3807"/>
                  <a:pt x="22914" y="3905"/>
                  <a:pt x="23269" y="3905"/>
                </a:cubicBezTo>
                <a:cubicBezTo>
                  <a:pt x="23889" y="3905"/>
                  <a:pt x="24460" y="3605"/>
                  <a:pt x="24559" y="2864"/>
                </a:cubicBezTo>
                <a:cubicBezTo>
                  <a:pt x="24627" y="2864"/>
                  <a:pt x="24833" y="2864"/>
                  <a:pt x="24923" y="2986"/>
                </a:cubicBezTo>
                <a:lnTo>
                  <a:pt x="24923" y="2986"/>
                </a:lnTo>
                <a:cubicBezTo>
                  <a:pt x="24796" y="2748"/>
                  <a:pt x="24883" y="2325"/>
                  <a:pt x="25178" y="2325"/>
                </a:cubicBezTo>
                <a:cubicBezTo>
                  <a:pt x="25333" y="2244"/>
                  <a:pt x="25563" y="2170"/>
                  <a:pt x="25718" y="2170"/>
                </a:cubicBezTo>
                <a:cubicBezTo>
                  <a:pt x="25872" y="2089"/>
                  <a:pt x="26027" y="2015"/>
                  <a:pt x="26108" y="1934"/>
                </a:cubicBezTo>
                <a:cubicBezTo>
                  <a:pt x="26051" y="1920"/>
                  <a:pt x="25996" y="1915"/>
                  <a:pt x="25942" y="1915"/>
                </a:cubicBezTo>
                <a:cubicBezTo>
                  <a:pt x="25708" y="1915"/>
                  <a:pt x="25505" y="2029"/>
                  <a:pt x="25253" y="2089"/>
                </a:cubicBezTo>
                <a:cubicBezTo>
                  <a:pt x="25110" y="2186"/>
                  <a:pt x="24965" y="2253"/>
                  <a:pt x="24821" y="2253"/>
                </a:cubicBezTo>
                <a:cubicBezTo>
                  <a:pt x="24733" y="2253"/>
                  <a:pt x="24645" y="2228"/>
                  <a:pt x="24559" y="2170"/>
                </a:cubicBezTo>
                <a:cubicBezTo>
                  <a:pt x="24404" y="2089"/>
                  <a:pt x="24404" y="1624"/>
                  <a:pt x="24788" y="1469"/>
                </a:cubicBezTo>
                <a:lnTo>
                  <a:pt x="24788" y="1469"/>
                </a:lnTo>
                <a:cubicBezTo>
                  <a:pt x="24559" y="1550"/>
                  <a:pt x="24323" y="1705"/>
                  <a:pt x="24168" y="1860"/>
                </a:cubicBezTo>
                <a:cubicBezTo>
                  <a:pt x="24013" y="2015"/>
                  <a:pt x="23939" y="2170"/>
                  <a:pt x="23704" y="2325"/>
                </a:cubicBezTo>
                <a:cubicBezTo>
                  <a:pt x="24295" y="2839"/>
                  <a:pt x="23757" y="3569"/>
                  <a:pt x="23168" y="3569"/>
                </a:cubicBezTo>
                <a:cubicBezTo>
                  <a:pt x="23140" y="3569"/>
                  <a:pt x="23112" y="3567"/>
                  <a:pt x="23084" y="3564"/>
                </a:cubicBezTo>
                <a:lnTo>
                  <a:pt x="22700" y="3174"/>
                </a:lnTo>
                <a:cubicBezTo>
                  <a:pt x="22619" y="3099"/>
                  <a:pt x="22464" y="3019"/>
                  <a:pt x="22390" y="3019"/>
                </a:cubicBezTo>
                <a:cubicBezTo>
                  <a:pt x="22154" y="2944"/>
                  <a:pt x="21925" y="2864"/>
                  <a:pt x="21690" y="2635"/>
                </a:cubicBezTo>
                <a:cubicBezTo>
                  <a:pt x="21460" y="2399"/>
                  <a:pt x="22154" y="2089"/>
                  <a:pt x="22545" y="1860"/>
                </a:cubicBezTo>
                <a:cubicBezTo>
                  <a:pt x="22700" y="1779"/>
                  <a:pt x="22929" y="1705"/>
                  <a:pt x="23084" y="1624"/>
                </a:cubicBezTo>
                <a:cubicBezTo>
                  <a:pt x="23239" y="1550"/>
                  <a:pt x="23394" y="1469"/>
                  <a:pt x="23549" y="1469"/>
                </a:cubicBezTo>
                <a:cubicBezTo>
                  <a:pt x="24559" y="1160"/>
                  <a:pt x="25408" y="930"/>
                  <a:pt x="26418" y="930"/>
                </a:cubicBezTo>
                <a:cubicBezTo>
                  <a:pt x="26340" y="1045"/>
                  <a:pt x="26204" y="1045"/>
                  <a:pt x="26078" y="1045"/>
                </a:cubicBezTo>
                <a:cubicBezTo>
                  <a:pt x="25952" y="1045"/>
                  <a:pt x="25835" y="1045"/>
                  <a:pt x="25798" y="1160"/>
                </a:cubicBezTo>
                <a:cubicBezTo>
                  <a:pt x="26108" y="1160"/>
                  <a:pt x="26337" y="1160"/>
                  <a:pt x="26647" y="1085"/>
                </a:cubicBezTo>
                <a:lnTo>
                  <a:pt x="26573" y="1085"/>
                </a:lnTo>
                <a:cubicBezTo>
                  <a:pt x="26647" y="930"/>
                  <a:pt x="26647" y="930"/>
                  <a:pt x="26802" y="850"/>
                </a:cubicBezTo>
                <a:lnTo>
                  <a:pt x="26418" y="850"/>
                </a:lnTo>
                <a:cubicBezTo>
                  <a:pt x="26647" y="695"/>
                  <a:pt x="26802" y="620"/>
                  <a:pt x="26957" y="540"/>
                </a:cubicBezTo>
                <a:cubicBezTo>
                  <a:pt x="27038" y="466"/>
                  <a:pt x="27112" y="466"/>
                  <a:pt x="27267" y="385"/>
                </a:cubicBezTo>
                <a:lnTo>
                  <a:pt x="26883" y="385"/>
                </a:lnTo>
                <a:cubicBezTo>
                  <a:pt x="26728" y="385"/>
                  <a:pt x="26573" y="466"/>
                  <a:pt x="26418" y="466"/>
                </a:cubicBezTo>
                <a:cubicBezTo>
                  <a:pt x="26304" y="579"/>
                  <a:pt x="26190" y="650"/>
                  <a:pt x="26045" y="650"/>
                </a:cubicBezTo>
                <a:cubicBezTo>
                  <a:pt x="25992" y="650"/>
                  <a:pt x="25935" y="640"/>
                  <a:pt x="25872" y="620"/>
                </a:cubicBezTo>
                <a:lnTo>
                  <a:pt x="26027" y="620"/>
                </a:lnTo>
                <a:cubicBezTo>
                  <a:pt x="26108" y="540"/>
                  <a:pt x="26263" y="540"/>
                  <a:pt x="26337" y="466"/>
                </a:cubicBezTo>
                <a:cubicBezTo>
                  <a:pt x="26492" y="385"/>
                  <a:pt x="26728" y="311"/>
                  <a:pt x="26957" y="230"/>
                </a:cubicBezTo>
                <a:cubicBezTo>
                  <a:pt x="25798" y="75"/>
                  <a:pt x="24559" y="1"/>
                  <a:pt x="2331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103"/>
        <p:cNvGrpSpPr/>
        <p:nvPr/>
      </p:nvGrpSpPr>
      <p:grpSpPr>
        <a:xfrm>
          <a:off x="0" y="0"/>
          <a:ext cx="0" cy="0"/>
          <a:chOff x="0" y="0"/>
          <a:chExt cx="0" cy="0"/>
        </a:xfrm>
      </p:grpSpPr>
      <p:sp>
        <p:nvSpPr>
          <p:cNvPr id="3104" name="Google Shape;3104;p34"/>
          <p:cNvSpPr/>
          <p:nvPr/>
        </p:nvSpPr>
        <p:spPr>
          <a:xfrm rot="10800000" flipH="1">
            <a:off x="6741700" y="4234550"/>
            <a:ext cx="2402299" cy="880409"/>
          </a:xfrm>
          <a:custGeom>
            <a:avLst/>
            <a:gdLst/>
            <a:ahLst/>
            <a:cxnLst/>
            <a:rect l="l" t="t" r="r" b="b"/>
            <a:pathLst>
              <a:path w="22045" h="8079" extrusionOk="0">
                <a:moveTo>
                  <a:pt x="89" y="0"/>
                </a:moveTo>
                <a:cubicBezTo>
                  <a:pt x="0" y="926"/>
                  <a:pt x="320" y="2541"/>
                  <a:pt x="2608" y="2541"/>
                </a:cubicBezTo>
                <a:cubicBezTo>
                  <a:pt x="2986" y="2541"/>
                  <a:pt x="3418" y="2497"/>
                  <a:pt x="3910" y="2399"/>
                </a:cubicBezTo>
                <a:cubicBezTo>
                  <a:pt x="4064" y="2369"/>
                  <a:pt x="4211" y="2354"/>
                  <a:pt x="4354" y="2354"/>
                </a:cubicBezTo>
                <a:cubicBezTo>
                  <a:pt x="6794" y="2354"/>
                  <a:pt x="7754" y="6507"/>
                  <a:pt x="11082" y="6507"/>
                </a:cubicBezTo>
                <a:cubicBezTo>
                  <a:pt x="11391" y="6507"/>
                  <a:pt x="11722" y="6471"/>
                  <a:pt x="12075" y="6392"/>
                </a:cubicBezTo>
                <a:cubicBezTo>
                  <a:pt x="13137" y="6153"/>
                  <a:pt x="13980" y="6055"/>
                  <a:pt x="14671" y="6055"/>
                </a:cubicBezTo>
                <a:cubicBezTo>
                  <a:pt x="17810" y="6055"/>
                  <a:pt x="17820" y="8078"/>
                  <a:pt x="21081" y="8078"/>
                </a:cubicBezTo>
                <a:cubicBezTo>
                  <a:pt x="21374" y="8078"/>
                  <a:pt x="21694" y="8062"/>
                  <a:pt x="22044" y="8026"/>
                </a:cubicBezTo>
                <a:lnTo>
                  <a:pt x="2204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34"/>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endParaRPr dirty="0"/>
          </a:p>
        </p:txBody>
      </p:sp>
      <p:sp>
        <p:nvSpPr>
          <p:cNvPr id="3106" name="Google Shape;3106;p34"/>
          <p:cNvSpPr txBox="1">
            <a:spLocks noGrp="1"/>
          </p:cNvSpPr>
          <p:nvPr>
            <p:ph type="body" idx="1"/>
          </p:nvPr>
        </p:nvSpPr>
        <p:spPr>
          <a:xfrm>
            <a:off x="720000" y="887175"/>
            <a:ext cx="7704000" cy="363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lang="en-US" sz="6000" dirty="0"/>
          </a:p>
          <a:p>
            <a:pPr marL="0" lvl="0" indent="0" algn="ctr" rtl="0">
              <a:spcBef>
                <a:spcPts val="0"/>
              </a:spcBef>
              <a:spcAft>
                <a:spcPts val="0"/>
              </a:spcAft>
              <a:buNone/>
            </a:pPr>
            <a:r>
              <a:rPr lang="en-US" sz="9600" dirty="0">
                <a:latin typeface="Montserrat Black" panose="00000A00000000000000" pitchFamily="2" charset="0"/>
              </a:rPr>
              <a:t>$ 3,566,003</a:t>
            </a:r>
            <a:endParaRPr sz="9600" dirty="0">
              <a:latin typeface="Montserrat Black" panose="00000A00000000000000" pitchFamily="2"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531"/>
        <p:cNvGrpSpPr/>
        <p:nvPr/>
      </p:nvGrpSpPr>
      <p:grpSpPr>
        <a:xfrm>
          <a:off x="0" y="0"/>
          <a:ext cx="0" cy="0"/>
          <a:chOff x="0" y="0"/>
          <a:chExt cx="0" cy="0"/>
        </a:xfrm>
      </p:grpSpPr>
      <p:sp>
        <p:nvSpPr>
          <p:cNvPr id="3532" name="Google Shape;3532;p52"/>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Use a graph to show your data</a:t>
            </a:r>
            <a:endParaRPr/>
          </a:p>
        </p:txBody>
      </p:sp>
      <p:sp>
        <p:nvSpPr>
          <p:cNvPr id="3533" name="Google Shape;3533;p52"/>
          <p:cNvSpPr txBox="1"/>
          <p:nvPr/>
        </p:nvSpPr>
        <p:spPr>
          <a:xfrm>
            <a:off x="5896124" y="1695113"/>
            <a:ext cx="1623000" cy="44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rgbClr val="FFFFFF"/>
                </a:solidFill>
                <a:latin typeface="Montserrat Black"/>
                <a:ea typeface="Montserrat Black"/>
                <a:cs typeface="Montserrat Black"/>
                <a:sym typeface="Montserrat Black"/>
              </a:rPr>
              <a:t>Neptune</a:t>
            </a:r>
            <a:endParaRPr sz="1600">
              <a:solidFill>
                <a:srgbClr val="FFFFFF"/>
              </a:solidFill>
              <a:latin typeface="Montserrat Black"/>
              <a:ea typeface="Montserrat Black"/>
              <a:cs typeface="Montserrat Black"/>
              <a:sym typeface="Montserrat Black"/>
            </a:endParaRPr>
          </a:p>
        </p:txBody>
      </p:sp>
      <p:sp>
        <p:nvSpPr>
          <p:cNvPr id="3534" name="Google Shape;3534;p52"/>
          <p:cNvSpPr txBox="1"/>
          <p:nvPr/>
        </p:nvSpPr>
        <p:spPr>
          <a:xfrm>
            <a:off x="5896125" y="2044519"/>
            <a:ext cx="2534700" cy="313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500">
                <a:solidFill>
                  <a:schemeClr val="dk1"/>
                </a:solidFill>
                <a:latin typeface="Manjari"/>
                <a:ea typeface="Manjari"/>
                <a:cs typeface="Manjari"/>
                <a:sym typeface="Manjari"/>
              </a:rPr>
              <a:t>Saturn is the ringed one and a gas giant</a:t>
            </a:r>
            <a:endParaRPr sz="1500">
              <a:solidFill>
                <a:srgbClr val="FFFFFF"/>
              </a:solidFill>
              <a:latin typeface="Raleway"/>
              <a:ea typeface="Raleway"/>
              <a:cs typeface="Raleway"/>
              <a:sym typeface="Raleway"/>
            </a:endParaRPr>
          </a:p>
        </p:txBody>
      </p:sp>
      <p:sp>
        <p:nvSpPr>
          <p:cNvPr id="3535" name="Google Shape;3535;p52"/>
          <p:cNvSpPr txBox="1"/>
          <p:nvPr/>
        </p:nvSpPr>
        <p:spPr>
          <a:xfrm>
            <a:off x="681884" y="4169325"/>
            <a:ext cx="4459500" cy="396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Manjari"/>
                <a:ea typeface="Manjari"/>
                <a:cs typeface="Manjari"/>
                <a:sym typeface="Manjari"/>
              </a:rPr>
              <a:t>To modify this graph, click on it, follow the link, change the data and paste the new graph here</a:t>
            </a:r>
            <a:endParaRPr>
              <a:solidFill>
                <a:schemeClr val="dk1"/>
              </a:solidFill>
              <a:latin typeface="Manjari"/>
              <a:ea typeface="Manjari"/>
              <a:cs typeface="Manjari"/>
              <a:sym typeface="Manjari"/>
            </a:endParaRPr>
          </a:p>
        </p:txBody>
      </p:sp>
      <p:sp>
        <p:nvSpPr>
          <p:cNvPr id="3536" name="Google Shape;3536;p52"/>
          <p:cNvSpPr txBox="1"/>
          <p:nvPr/>
        </p:nvSpPr>
        <p:spPr>
          <a:xfrm>
            <a:off x="5896124" y="2914313"/>
            <a:ext cx="1623000" cy="44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rgbClr val="FFFFFF"/>
                </a:solidFill>
                <a:latin typeface="Montserrat Black"/>
                <a:ea typeface="Montserrat Black"/>
                <a:cs typeface="Montserrat Black"/>
                <a:sym typeface="Montserrat Black"/>
              </a:rPr>
              <a:t>Jupiter</a:t>
            </a:r>
            <a:endParaRPr sz="1600">
              <a:solidFill>
                <a:srgbClr val="FFFFFF"/>
              </a:solidFill>
              <a:latin typeface="Montserrat Black"/>
              <a:ea typeface="Montserrat Black"/>
              <a:cs typeface="Montserrat Black"/>
              <a:sym typeface="Montserrat Black"/>
            </a:endParaRPr>
          </a:p>
        </p:txBody>
      </p:sp>
      <p:sp>
        <p:nvSpPr>
          <p:cNvPr id="3537" name="Google Shape;3537;p52"/>
          <p:cNvSpPr txBox="1"/>
          <p:nvPr/>
        </p:nvSpPr>
        <p:spPr>
          <a:xfrm>
            <a:off x="5896125" y="3263719"/>
            <a:ext cx="2534700" cy="313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500">
                <a:solidFill>
                  <a:schemeClr val="dk1"/>
                </a:solidFill>
                <a:latin typeface="Manjari"/>
                <a:ea typeface="Manjari"/>
                <a:cs typeface="Manjari"/>
                <a:sym typeface="Manjari"/>
              </a:rPr>
              <a:t>Jupiter is the biggest planet in the Solar System</a:t>
            </a:r>
            <a:endParaRPr sz="1500">
              <a:solidFill>
                <a:schemeClr val="dk1"/>
              </a:solidFill>
              <a:latin typeface="Manjari"/>
              <a:ea typeface="Manjari"/>
              <a:cs typeface="Manjari"/>
              <a:sym typeface="Manjari"/>
            </a:endParaRPr>
          </a:p>
        </p:txBody>
      </p:sp>
      <p:sp>
        <p:nvSpPr>
          <p:cNvPr id="3538" name="Google Shape;3538;p52"/>
          <p:cNvSpPr/>
          <p:nvPr/>
        </p:nvSpPr>
        <p:spPr>
          <a:xfrm>
            <a:off x="5700856" y="1850963"/>
            <a:ext cx="137100" cy="137100"/>
          </a:xfrm>
          <a:prstGeom prst="ellipse">
            <a:avLst/>
          </a:prstGeom>
          <a:solidFill>
            <a:schemeClr val="accent4"/>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52"/>
          <p:cNvSpPr/>
          <p:nvPr/>
        </p:nvSpPr>
        <p:spPr>
          <a:xfrm>
            <a:off x="5700856" y="3070163"/>
            <a:ext cx="137100" cy="137100"/>
          </a:xfrm>
          <a:prstGeom prst="ellipse">
            <a:avLst/>
          </a:pr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540" name="Google Shape;3540;p52" title="Chart">
            <a:hlinkClick r:id="rId3"/>
          </p:cNvPr>
          <p:cNvPicPr preferRelativeResize="0"/>
          <p:nvPr/>
        </p:nvPicPr>
        <p:blipFill>
          <a:blip r:embed="rId4">
            <a:alphaModFix/>
          </a:blip>
          <a:stretch>
            <a:fillRect/>
          </a:stretch>
        </p:blipFill>
        <p:spPr>
          <a:xfrm>
            <a:off x="488474" y="1013688"/>
            <a:ext cx="4846320" cy="2999233"/>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544"/>
        <p:cNvGrpSpPr/>
        <p:nvPr/>
      </p:nvGrpSpPr>
      <p:grpSpPr>
        <a:xfrm>
          <a:off x="0" y="0"/>
          <a:ext cx="0" cy="0"/>
          <a:chOff x="0" y="0"/>
          <a:chExt cx="0" cy="0"/>
        </a:xfrm>
      </p:grpSpPr>
      <p:sp>
        <p:nvSpPr>
          <p:cNvPr id="3545" name="Google Shape;3545;p53"/>
          <p:cNvSpPr txBox="1">
            <a:spLocks noGrp="1"/>
          </p:cNvSpPr>
          <p:nvPr>
            <p:ph type="subTitle" idx="1"/>
          </p:nvPr>
        </p:nvSpPr>
        <p:spPr>
          <a:xfrm>
            <a:off x="1672838" y="1459822"/>
            <a:ext cx="2437500" cy="448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Theory 1</a:t>
            </a:r>
            <a:endParaRPr/>
          </a:p>
        </p:txBody>
      </p:sp>
      <p:sp>
        <p:nvSpPr>
          <p:cNvPr id="3546" name="Google Shape;3546;p53"/>
          <p:cNvSpPr txBox="1">
            <a:spLocks noGrp="1"/>
          </p:cNvSpPr>
          <p:nvPr>
            <p:ph type="subTitle" idx="2"/>
          </p:nvPr>
        </p:nvSpPr>
        <p:spPr>
          <a:xfrm>
            <a:off x="1679574" y="1811275"/>
            <a:ext cx="2633100" cy="57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Mercury is the closest planet to the Sun</a:t>
            </a:r>
            <a:endParaRPr/>
          </a:p>
        </p:txBody>
      </p:sp>
      <p:sp>
        <p:nvSpPr>
          <p:cNvPr id="3547" name="Google Shape;3547;p53"/>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Conclusions</a:t>
            </a:r>
            <a:endParaRPr sz="2500" b="0">
              <a:latin typeface="Montserrat Black"/>
              <a:ea typeface="Montserrat Black"/>
              <a:cs typeface="Montserrat Black"/>
              <a:sym typeface="Montserrat Black"/>
            </a:endParaRPr>
          </a:p>
        </p:txBody>
      </p:sp>
      <p:sp>
        <p:nvSpPr>
          <p:cNvPr id="3548" name="Google Shape;3548;p53"/>
          <p:cNvSpPr txBox="1">
            <a:spLocks noGrp="1"/>
          </p:cNvSpPr>
          <p:nvPr>
            <p:ph type="subTitle" idx="3"/>
          </p:nvPr>
        </p:nvSpPr>
        <p:spPr>
          <a:xfrm>
            <a:off x="1672838" y="2777222"/>
            <a:ext cx="2437500" cy="448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Theory 2</a:t>
            </a:r>
            <a:endParaRPr/>
          </a:p>
        </p:txBody>
      </p:sp>
      <p:sp>
        <p:nvSpPr>
          <p:cNvPr id="3549" name="Google Shape;3549;p53"/>
          <p:cNvSpPr txBox="1">
            <a:spLocks noGrp="1"/>
          </p:cNvSpPr>
          <p:nvPr>
            <p:ph type="subTitle" idx="4"/>
          </p:nvPr>
        </p:nvSpPr>
        <p:spPr>
          <a:xfrm>
            <a:off x="1679500" y="3128675"/>
            <a:ext cx="2633100" cy="57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Venus has a beautiful name and is the second planet</a:t>
            </a:r>
            <a:endParaRPr/>
          </a:p>
        </p:txBody>
      </p:sp>
      <p:sp>
        <p:nvSpPr>
          <p:cNvPr id="3550" name="Google Shape;3550;p53"/>
          <p:cNvSpPr txBox="1">
            <a:spLocks noGrp="1"/>
          </p:cNvSpPr>
          <p:nvPr>
            <p:ph type="subTitle" idx="5"/>
          </p:nvPr>
        </p:nvSpPr>
        <p:spPr>
          <a:xfrm>
            <a:off x="5644438" y="1459822"/>
            <a:ext cx="2394600" cy="448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Theory 3</a:t>
            </a:r>
            <a:endParaRPr/>
          </a:p>
        </p:txBody>
      </p:sp>
      <p:sp>
        <p:nvSpPr>
          <p:cNvPr id="3551" name="Google Shape;3551;p53"/>
          <p:cNvSpPr txBox="1">
            <a:spLocks noGrp="1"/>
          </p:cNvSpPr>
          <p:nvPr>
            <p:ph type="subTitle" idx="6"/>
          </p:nvPr>
        </p:nvSpPr>
        <p:spPr>
          <a:xfrm>
            <a:off x="5644438" y="1811272"/>
            <a:ext cx="2633400" cy="60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Jupiter is the biggest planet in the Solar System</a:t>
            </a:r>
            <a:endParaRPr/>
          </a:p>
          <a:p>
            <a:pPr marL="0" lvl="0" indent="0" algn="l" rtl="0">
              <a:spcBef>
                <a:spcPts val="0"/>
              </a:spcBef>
              <a:spcAft>
                <a:spcPts val="0"/>
              </a:spcAft>
              <a:buNone/>
            </a:pPr>
            <a:endParaRPr/>
          </a:p>
        </p:txBody>
      </p:sp>
      <p:sp>
        <p:nvSpPr>
          <p:cNvPr id="3552" name="Google Shape;3552;p53"/>
          <p:cNvSpPr txBox="1">
            <a:spLocks noGrp="1"/>
          </p:cNvSpPr>
          <p:nvPr>
            <p:ph type="subTitle" idx="7"/>
          </p:nvPr>
        </p:nvSpPr>
        <p:spPr>
          <a:xfrm>
            <a:off x="5644438" y="2777222"/>
            <a:ext cx="2394600" cy="448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Theory 4</a:t>
            </a:r>
            <a:endParaRPr/>
          </a:p>
        </p:txBody>
      </p:sp>
      <p:sp>
        <p:nvSpPr>
          <p:cNvPr id="3553" name="Google Shape;3553;p53"/>
          <p:cNvSpPr txBox="1">
            <a:spLocks noGrp="1"/>
          </p:cNvSpPr>
          <p:nvPr>
            <p:ph type="subTitle" idx="8"/>
          </p:nvPr>
        </p:nvSpPr>
        <p:spPr>
          <a:xfrm>
            <a:off x="5644438" y="3128672"/>
            <a:ext cx="2633400" cy="60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Saturn is the ringed one and a gas giant</a:t>
            </a:r>
            <a:endParaRPr/>
          </a:p>
        </p:txBody>
      </p:sp>
      <p:grpSp>
        <p:nvGrpSpPr>
          <p:cNvPr id="3554" name="Google Shape;3554;p53"/>
          <p:cNvGrpSpPr/>
          <p:nvPr/>
        </p:nvGrpSpPr>
        <p:grpSpPr>
          <a:xfrm>
            <a:off x="858599" y="1596578"/>
            <a:ext cx="676500" cy="676500"/>
            <a:chOff x="734774" y="1596578"/>
            <a:chExt cx="676500" cy="676500"/>
          </a:xfrm>
        </p:grpSpPr>
        <p:sp>
          <p:nvSpPr>
            <p:cNvPr id="3555" name="Google Shape;3555;p53"/>
            <p:cNvSpPr/>
            <p:nvPr/>
          </p:nvSpPr>
          <p:spPr>
            <a:xfrm>
              <a:off x="734774" y="1596578"/>
              <a:ext cx="676500" cy="676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56" name="Google Shape;3556;p53"/>
            <p:cNvGrpSpPr/>
            <p:nvPr/>
          </p:nvGrpSpPr>
          <p:grpSpPr>
            <a:xfrm>
              <a:off x="899848" y="1743921"/>
              <a:ext cx="301765" cy="402357"/>
              <a:chOff x="-2146250" y="2718463"/>
              <a:chExt cx="609750" cy="813500"/>
            </a:xfrm>
          </p:grpSpPr>
          <p:sp>
            <p:nvSpPr>
              <p:cNvPr id="3557" name="Google Shape;3557;p53"/>
              <p:cNvSpPr/>
              <p:nvPr/>
            </p:nvSpPr>
            <p:spPr>
              <a:xfrm>
                <a:off x="-2032050" y="2718463"/>
                <a:ext cx="107375" cy="395025"/>
              </a:xfrm>
              <a:custGeom>
                <a:avLst/>
                <a:gdLst/>
                <a:ahLst/>
                <a:cxnLst/>
                <a:rect l="l" t="t" r="r" b="b"/>
                <a:pathLst>
                  <a:path w="4295" h="15801" extrusionOk="0">
                    <a:moveTo>
                      <a:pt x="2150" y="1"/>
                    </a:moveTo>
                    <a:cubicBezTo>
                      <a:pt x="938" y="1"/>
                      <a:pt x="0" y="992"/>
                      <a:pt x="0" y="2146"/>
                    </a:cubicBezTo>
                    <a:lnTo>
                      <a:pt x="0" y="13656"/>
                    </a:lnTo>
                    <a:cubicBezTo>
                      <a:pt x="0" y="14810"/>
                      <a:pt x="938" y="15801"/>
                      <a:pt x="2150" y="15801"/>
                    </a:cubicBezTo>
                    <a:cubicBezTo>
                      <a:pt x="3361" y="15801"/>
                      <a:pt x="4295" y="14810"/>
                      <a:pt x="4295" y="13656"/>
                    </a:cubicBezTo>
                    <a:lnTo>
                      <a:pt x="4295" y="2146"/>
                    </a:lnTo>
                    <a:cubicBezTo>
                      <a:pt x="4295" y="992"/>
                      <a:pt x="3361" y="1"/>
                      <a:pt x="21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53"/>
              <p:cNvSpPr/>
              <p:nvPr/>
            </p:nvSpPr>
            <p:spPr>
              <a:xfrm>
                <a:off x="-1758075" y="2718463"/>
                <a:ext cx="108700" cy="395025"/>
              </a:xfrm>
              <a:custGeom>
                <a:avLst/>
                <a:gdLst/>
                <a:ahLst/>
                <a:cxnLst/>
                <a:rect l="l" t="t" r="r" b="b"/>
                <a:pathLst>
                  <a:path w="4348" h="15801" extrusionOk="0">
                    <a:moveTo>
                      <a:pt x="2145" y="1"/>
                    </a:moveTo>
                    <a:cubicBezTo>
                      <a:pt x="991" y="1"/>
                      <a:pt x="0" y="992"/>
                      <a:pt x="0" y="2146"/>
                    </a:cubicBezTo>
                    <a:lnTo>
                      <a:pt x="0" y="13656"/>
                    </a:lnTo>
                    <a:cubicBezTo>
                      <a:pt x="0" y="14810"/>
                      <a:pt x="991" y="15801"/>
                      <a:pt x="2145" y="15801"/>
                    </a:cubicBezTo>
                    <a:cubicBezTo>
                      <a:pt x="3357" y="15801"/>
                      <a:pt x="4348" y="14810"/>
                      <a:pt x="4348" y="13656"/>
                    </a:cubicBezTo>
                    <a:lnTo>
                      <a:pt x="4348" y="2146"/>
                    </a:lnTo>
                    <a:cubicBezTo>
                      <a:pt x="4348" y="992"/>
                      <a:pt x="3357" y="1"/>
                      <a:pt x="21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53"/>
              <p:cNvSpPr/>
              <p:nvPr/>
            </p:nvSpPr>
            <p:spPr>
              <a:xfrm>
                <a:off x="-1950800" y="3300688"/>
                <a:ext cx="218850" cy="231275"/>
              </a:xfrm>
              <a:custGeom>
                <a:avLst/>
                <a:gdLst/>
                <a:ahLst/>
                <a:cxnLst/>
                <a:rect l="l" t="t" r="r" b="b"/>
                <a:pathLst>
                  <a:path w="8754" h="9251" extrusionOk="0">
                    <a:moveTo>
                      <a:pt x="4406" y="0"/>
                    </a:moveTo>
                    <a:cubicBezTo>
                      <a:pt x="1983" y="0"/>
                      <a:pt x="1" y="1379"/>
                      <a:pt x="1" y="3083"/>
                    </a:cubicBezTo>
                    <a:lnTo>
                      <a:pt x="1" y="7105"/>
                    </a:lnTo>
                    <a:cubicBezTo>
                      <a:pt x="1" y="8810"/>
                      <a:pt x="1983" y="9250"/>
                      <a:pt x="4406" y="9250"/>
                    </a:cubicBezTo>
                    <a:cubicBezTo>
                      <a:pt x="6828" y="9250"/>
                      <a:pt x="8753" y="8810"/>
                      <a:pt x="8753" y="7105"/>
                    </a:cubicBezTo>
                    <a:lnTo>
                      <a:pt x="8753" y="3083"/>
                    </a:lnTo>
                    <a:cubicBezTo>
                      <a:pt x="8753" y="1379"/>
                      <a:pt x="6828" y="0"/>
                      <a:pt x="440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53"/>
              <p:cNvSpPr/>
              <p:nvPr/>
            </p:nvSpPr>
            <p:spPr>
              <a:xfrm>
                <a:off x="-2107725" y="2991013"/>
                <a:ext cx="532675" cy="396475"/>
              </a:xfrm>
              <a:custGeom>
                <a:avLst/>
                <a:gdLst/>
                <a:ahLst/>
                <a:cxnLst/>
                <a:rect l="l" t="t" r="r" b="b"/>
                <a:pathLst>
                  <a:path w="21307" h="15859" extrusionOk="0">
                    <a:moveTo>
                      <a:pt x="1653" y="1"/>
                    </a:moveTo>
                    <a:cubicBezTo>
                      <a:pt x="715" y="1"/>
                      <a:pt x="1" y="714"/>
                      <a:pt x="1" y="1595"/>
                    </a:cubicBezTo>
                    <a:lnTo>
                      <a:pt x="1" y="14316"/>
                    </a:lnTo>
                    <a:cubicBezTo>
                      <a:pt x="1" y="15140"/>
                      <a:pt x="715" y="15858"/>
                      <a:pt x="1653" y="15858"/>
                    </a:cubicBezTo>
                    <a:lnTo>
                      <a:pt x="19655" y="15858"/>
                    </a:lnTo>
                    <a:cubicBezTo>
                      <a:pt x="20593" y="15858"/>
                      <a:pt x="21307" y="15140"/>
                      <a:pt x="21307" y="14316"/>
                    </a:cubicBezTo>
                    <a:lnTo>
                      <a:pt x="21307" y="1595"/>
                    </a:lnTo>
                    <a:cubicBezTo>
                      <a:pt x="21307" y="714"/>
                      <a:pt x="20593" y="1"/>
                      <a:pt x="1965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53"/>
              <p:cNvSpPr/>
              <p:nvPr/>
            </p:nvSpPr>
            <p:spPr>
              <a:xfrm>
                <a:off x="-2146250" y="2971738"/>
                <a:ext cx="609750" cy="119725"/>
              </a:xfrm>
              <a:custGeom>
                <a:avLst/>
                <a:gdLst/>
                <a:ahLst/>
                <a:cxnLst/>
                <a:rect l="l" t="t" r="r" b="b"/>
                <a:pathLst>
                  <a:path w="24390" h="4789" extrusionOk="0">
                    <a:moveTo>
                      <a:pt x="1595" y="1"/>
                    </a:moveTo>
                    <a:cubicBezTo>
                      <a:pt x="714" y="1"/>
                      <a:pt x="0" y="662"/>
                      <a:pt x="0" y="1543"/>
                    </a:cubicBezTo>
                    <a:lnTo>
                      <a:pt x="0" y="3194"/>
                    </a:lnTo>
                    <a:cubicBezTo>
                      <a:pt x="0" y="4075"/>
                      <a:pt x="714" y="4789"/>
                      <a:pt x="1595" y="4789"/>
                    </a:cubicBezTo>
                    <a:lnTo>
                      <a:pt x="22848" y="4789"/>
                    </a:lnTo>
                    <a:cubicBezTo>
                      <a:pt x="23676" y="4789"/>
                      <a:pt x="24390" y="4075"/>
                      <a:pt x="24390" y="3194"/>
                    </a:cubicBezTo>
                    <a:lnTo>
                      <a:pt x="24390" y="1543"/>
                    </a:lnTo>
                    <a:cubicBezTo>
                      <a:pt x="24390" y="662"/>
                      <a:pt x="23676" y="1"/>
                      <a:pt x="2284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53"/>
              <p:cNvSpPr/>
              <p:nvPr/>
            </p:nvSpPr>
            <p:spPr>
              <a:xfrm>
                <a:off x="-1975575" y="3178213"/>
                <a:ext cx="269825" cy="23375"/>
              </a:xfrm>
              <a:custGeom>
                <a:avLst/>
                <a:gdLst/>
                <a:ahLst/>
                <a:cxnLst/>
                <a:rect l="l" t="t" r="r" b="b"/>
                <a:pathLst>
                  <a:path w="10793" h="935" extrusionOk="0">
                    <a:moveTo>
                      <a:pt x="494" y="1"/>
                    </a:moveTo>
                    <a:cubicBezTo>
                      <a:pt x="221" y="1"/>
                      <a:pt x="1" y="221"/>
                      <a:pt x="1" y="441"/>
                    </a:cubicBezTo>
                    <a:lnTo>
                      <a:pt x="1" y="494"/>
                    </a:lnTo>
                    <a:cubicBezTo>
                      <a:pt x="1" y="772"/>
                      <a:pt x="221" y="935"/>
                      <a:pt x="494" y="935"/>
                    </a:cubicBezTo>
                    <a:lnTo>
                      <a:pt x="10295" y="935"/>
                    </a:lnTo>
                    <a:cubicBezTo>
                      <a:pt x="10572" y="935"/>
                      <a:pt x="10792" y="772"/>
                      <a:pt x="10792" y="494"/>
                    </a:cubicBezTo>
                    <a:lnTo>
                      <a:pt x="10792" y="441"/>
                    </a:lnTo>
                    <a:cubicBezTo>
                      <a:pt x="10792" y="221"/>
                      <a:pt x="10572" y="1"/>
                      <a:pt x="102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53"/>
              <p:cNvSpPr/>
              <p:nvPr/>
            </p:nvSpPr>
            <p:spPr>
              <a:xfrm>
                <a:off x="-1975575" y="3226338"/>
                <a:ext cx="269825" cy="23500"/>
              </a:xfrm>
              <a:custGeom>
                <a:avLst/>
                <a:gdLst/>
                <a:ahLst/>
                <a:cxnLst/>
                <a:rect l="l" t="t" r="r" b="b"/>
                <a:pathLst>
                  <a:path w="10793" h="940" extrusionOk="0">
                    <a:moveTo>
                      <a:pt x="494" y="1"/>
                    </a:moveTo>
                    <a:cubicBezTo>
                      <a:pt x="221" y="1"/>
                      <a:pt x="1" y="168"/>
                      <a:pt x="1" y="441"/>
                    </a:cubicBezTo>
                    <a:lnTo>
                      <a:pt x="1" y="499"/>
                    </a:lnTo>
                    <a:cubicBezTo>
                      <a:pt x="1" y="719"/>
                      <a:pt x="221" y="939"/>
                      <a:pt x="494" y="939"/>
                    </a:cubicBezTo>
                    <a:lnTo>
                      <a:pt x="10295" y="939"/>
                    </a:lnTo>
                    <a:cubicBezTo>
                      <a:pt x="10572" y="939"/>
                      <a:pt x="10792" y="719"/>
                      <a:pt x="10792" y="499"/>
                    </a:cubicBezTo>
                    <a:lnTo>
                      <a:pt x="10792" y="441"/>
                    </a:lnTo>
                    <a:cubicBezTo>
                      <a:pt x="10792" y="168"/>
                      <a:pt x="10572" y="1"/>
                      <a:pt x="102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53"/>
              <p:cNvSpPr/>
              <p:nvPr/>
            </p:nvSpPr>
            <p:spPr>
              <a:xfrm>
                <a:off x="-1975575" y="3273138"/>
                <a:ext cx="269825" cy="23500"/>
              </a:xfrm>
              <a:custGeom>
                <a:avLst/>
                <a:gdLst/>
                <a:ahLst/>
                <a:cxnLst/>
                <a:rect l="l" t="t" r="r" b="b"/>
                <a:pathLst>
                  <a:path w="10793" h="940" extrusionOk="0">
                    <a:moveTo>
                      <a:pt x="494" y="1"/>
                    </a:moveTo>
                    <a:cubicBezTo>
                      <a:pt x="221" y="1"/>
                      <a:pt x="1" y="168"/>
                      <a:pt x="1" y="441"/>
                    </a:cubicBezTo>
                    <a:lnTo>
                      <a:pt x="1" y="499"/>
                    </a:lnTo>
                    <a:cubicBezTo>
                      <a:pt x="1" y="719"/>
                      <a:pt x="221" y="939"/>
                      <a:pt x="494" y="939"/>
                    </a:cubicBezTo>
                    <a:lnTo>
                      <a:pt x="10295" y="939"/>
                    </a:lnTo>
                    <a:cubicBezTo>
                      <a:pt x="10572" y="939"/>
                      <a:pt x="10792" y="719"/>
                      <a:pt x="10792" y="499"/>
                    </a:cubicBezTo>
                    <a:lnTo>
                      <a:pt x="10792" y="441"/>
                    </a:lnTo>
                    <a:cubicBezTo>
                      <a:pt x="10792" y="168"/>
                      <a:pt x="10572" y="1"/>
                      <a:pt x="102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565" name="Google Shape;3565;p53"/>
          <p:cNvGrpSpPr/>
          <p:nvPr/>
        </p:nvGrpSpPr>
        <p:grpSpPr>
          <a:xfrm>
            <a:off x="858599" y="2912811"/>
            <a:ext cx="676500" cy="676500"/>
            <a:chOff x="734774" y="2912811"/>
            <a:chExt cx="676500" cy="676500"/>
          </a:xfrm>
        </p:grpSpPr>
        <p:sp>
          <p:nvSpPr>
            <p:cNvPr id="3566" name="Google Shape;3566;p53"/>
            <p:cNvSpPr/>
            <p:nvPr/>
          </p:nvSpPr>
          <p:spPr>
            <a:xfrm>
              <a:off x="734774" y="2912811"/>
              <a:ext cx="676500" cy="676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67" name="Google Shape;3567;p53"/>
            <p:cNvGrpSpPr/>
            <p:nvPr/>
          </p:nvGrpSpPr>
          <p:grpSpPr>
            <a:xfrm>
              <a:off x="966732" y="3050225"/>
              <a:ext cx="212584" cy="401671"/>
              <a:chOff x="2890700" y="1390300"/>
              <a:chExt cx="435000" cy="821750"/>
            </a:xfrm>
          </p:grpSpPr>
          <p:sp>
            <p:nvSpPr>
              <p:cNvPr id="3568" name="Google Shape;3568;p53"/>
              <p:cNvSpPr/>
              <p:nvPr/>
            </p:nvSpPr>
            <p:spPr>
              <a:xfrm>
                <a:off x="2991125" y="1390300"/>
                <a:ext cx="234025" cy="82625"/>
              </a:xfrm>
              <a:custGeom>
                <a:avLst/>
                <a:gdLst/>
                <a:ahLst/>
                <a:cxnLst/>
                <a:rect l="l" t="t" r="r" b="b"/>
                <a:pathLst>
                  <a:path w="9361" h="3305" extrusionOk="0">
                    <a:moveTo>
                      <a:pt x="1432" y="1"/>
                    </a:moveTo>
                    <a:cubicBezTo>
                      <a:pt x="608" y="1"/>
                      <a:pt x="0" y="494"/>
                      <a:pt x="0" y="1102"/>
                    </a:cubicBezTo>
                    <a:lnTo>
                      <a:pt x="0" y="2146"/>
                    </a:lnTo>
                    <a:cubicBezTo>
                      <a:pt x="0" y="2806"/>
                      <a:pt x="608" y="3304"/>
                      <a:pt x="1432" y="3304"/>
                    </a:cubicBezTo>
                    <a:lnTo>
                      <a:pt x="7929" y="3304"/>
                    </a:lnTo>
                    <a:cubicBezTo>
                      <a:pt x="8700" y="3304"/>
                      <a:pt x="9361" y="2806"/>
                      <a:pt x="9361" y="2146"/>
                    </a:cubicBezTo>
                    <a:lnTo>
                      <a:pt x="9361" y="1102"/>
                    </a:lnTo>
                    <a:cubicBezTo>
                      <a:pt x="9361" y="494"/>
                      <a:pt x="8700" y="1"/>
                      <a:pt x="792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53"/>
              <p:cNvSpPr/>
              <p:nvPr/>
            </p:nvSpPr>
            <p:spPr>
              <a:xfrm>
                <a:off x="2991125" y="2130850"/>
                <a:ext cx="234025" cy="81200"/>
              </a:xfrm>
              <a:custGeom>
                <a:avLst/>
                <a:gdLst/>
                <a:ahLst/>
                <a:cxnLst/>
                <a:rect l="l" t="t" r="r" b="b"/>
                <a:pathLst>
                  <a:path w="9361" h="3248" extrusionOk="0">
                    <a:moveTo>
                      <a:pt x="1432" y="1"/>
                    </a:moveTo>
                    <a:cubicBezTo>
                      <a:pt x="608" y="1"/>
                      <a:pt x="0" y="494"/>
                      <a:pt x="0" y="1102"/>
                    </a:cubicBezTo>
                    <a:lnTo>
                      <a:pt x="0" y="2146"/>
                    </a:lnTo>
                    <a:cubicBezTo>
                      <a:pt x="0" y="2754"/>
                      <a:pt x="608" y="3247"/>
                      <a:pt x="1432" y="3247"/>
                    </a:cubicBezTo>
                    <a:lnTo>
                      <a:pt x="7929" y="3247"/>
                    </a:lnTo>
                    <a:cubicBezTo>
                      <a:pt x="8700" y="3247"/>
                      <a:pt x="9361" y="2754"/>
                      <a:pt x="9361" y="2146"/>
                    </a:cubicBezTo>
                    <a:lnTo>
                      <a:pt x="9361" y="1102"/>
                    </a:lnTo>
                    <a:cubicBezTo>
                      <a:pt x="9361" y="494"/>
                      <a:pt x="8700" y="1"/>
                      <a:pt x="792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53"/>
              <p:cNvSpPr/>
              <p:nvPr/>
            </p:nvSpPr>
            <p:spPr>
              <a:xfrm>
                <a:off x="2890700" y="1439850"/>
                <a:ext cx="435000" cy="722650"/>
              </a:xfrm>
              <a:custGeom>
                <a:avLst/>
                <a:gdLst/>
                <a:ahLst/>
                <a:cxnLst/>
                <a:rect l="l" t="t" r="r" b="b"/>
                <a:pathLst>
                  <a:path w="17400" h="28906" extrusionOk="0">
                    <a:moveTo>
                      <a:pt x="1375" y="1"/>
                    </a:moveTo>
                    <a:cubicBezTo>
                      <a:pt x="604" y="1"/>
                      <a:pt x="0" y="494"/>
                      <a:pt x="0" y="1102"/>
                    </a:cubicBezTo>
                    <a:lnTo>
                      <a:pt x="0" y="27804"/>
                    </a:lnTo>
                    <a:cubicBezTo>
                      <a:pt x="0" y="28412"/>
                      <a:pt x="604" y="28905"/>
                      <a:pt x="1375" y="28905"/>
                    </a:cubicBezTo>
                    <a:lnTo>
                      <a:pt x="15968" y="28905"/>
                    </a:lnTo>
                    <a:cubicBezTo>
                      <a:pt x="16739" y="28905"/>
                      <a:pt x="17399" y="28412"/>
                      <a:pt x="17399" y="27804"/>
                    </a:cubicBezTo>
                    <a:lnTo>
                      <a:pt x="17399" y="1102"/>
                    </a:lnTo>
                    <a:cubicBezTo>
                      <a:pt x="17399" y="494"/>
                      <a:pt x="16739" y="1"/>
                      <a:pt x="159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53"/>
              <p:cNvSpPr/>
              <p:nvPr/>
            </p:nvSpPr>
            <p:spPr>
              <a:xfrm>
                <a:off x="2933300" y="1475650"/>
                <a:ext cx="348350" cy="116650"/>
              </a:xfrm>
              <a:custGeom>
                <a:avLst/>
                <a:gdLst/>
                <a:ahLst/>
                <a:cxnLst/>
                <a:rect l="l" t="t" r="r" b="b"/>
                <a:pathLst>
                  <a:path w="13934" h="4666" extrusionOk="0">
                    <a:moveTo>
                      <a:pt x="1270" y="0"/>
                    </a:moveTo>
                    <a:cubicBezTo>
                      <a:pt x="552" y="0"/>
                      <a:pt x="1" y="494"/>
                      <a:pt x="1" y="1044"/>
                    </a:cubicBezTo>
                    <a:lnTo>
                      <a:pt x="1" y="4568"/>
                    </a:lnTo>
                    <a:cubicBezTo>
                      <a:pt x="864" y="4641"/>
                      <a:pt x="1733" y="4666"/>
                      <a:pt x="2605" y="4666"/>
                    </a:cubicBezTo>
                    <a:cubicBezTo>
                      <a:pt x="4347" y="4666"/>
                      <a:pt x="6096" y="4568"/>
                      <a:pt x="7819" y="4568"/>
                    </a:cubicBezTo>
                    <a:cubicBezTo>
                      <a:pt x="8063" y="4575"/>
                      <a:pt x="8308" y="4578"/>
                      <a:pt x="8556" y="4578"/>
                    </a:cubicBezTo>
                    <a:cubicBezTo>
                      <a:pt x="9621" y="4578"/>
                      <a:pt x="10721" y="4525"/>
                      <a:pt x="11807" y="4525"/>
                    </a:cubicBezTo>
                    <a:cubicBezTo>
                      <a:pt x="12527" y="4525"/>
                      <a:pt x="13240" y="4548"/>
                      <a:pt x="13933" y="4625"/>
                    </a:cubicBezTo>
                    <a:lnTo>
                      <a:pt x="13933" y="1044"/>
                    </a:lnTo>
                    <a:cubicBezTo>
                      <a:pt x="13933" y="494"/>
                      <a:pt x="13383" y="0"/>
                      <a:pt x="1266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53"/>
              <p:cNvSpPr/>
              <p:nvPr/>
            </p:nvSpPr>
            <p:spPr>
              <a:xfrm>
                <a:off x="2933300" y="1742675"/>
                <a:ext cx="348350" cy="119725"/>
              </a:xfrm>
              <a:custGeom>
                <a:avLst/>
                <a:gdLst/>
                <a:ahLst/>
                <a:cxnLst/>
                <a:rect l="l" t="t" r="r" b="b"/>
                <a:pathLst>
                  <a:path w="13934" h="4789" extrusionOk="0">
                    <a:moveTo>
                      <a:pt x="1" y="1"/>
                    </a:moveTo>
                    <a:lnTo>
                      <a:pt x="1" y="4789"/>
                    </a:lnTo>
                    <a:lnTo>
                      <a:pt x="13933" y="4789"/>
                    </a:lnTo>
                    <a:lnTo>
                      <a:pt x="13933" y="54"/>
                    </a:lnTo>
                    <a:cubicBezTo>
                      <a:pt x="12765" y="82"/>
                      <a:pt x="11594" y="92"/>
                      <a:pt x="10420" y="92"/>
                    </a:cubicBezTo>
                    <a:cubicBezTo>
                      <a:pt x="6947" y="92"/>
                      <a:pt x="3458" y="1"/>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53"/>
              <p:cNvSpPr/>
              <p:nvPr/>
            </p:nvSpPr>
            <p:spPr>
              <a:xfrm>
                <a:off x="2933300" y="2007900"/>
                <a:ext cx="348350" cy="118800"/>
              </a:xfrm>
              <a:custGeom>
                <a:avLst/>
                <a:gdLst/>
                <a:ahLst/>
                <a:cxnLst/>
                <a:rect l="l" t="t" r="r" b="b"/>
                <a:pathLst>
                  <a:path w="13934" h="4752" extrusionOk="0">
                    <a:moveTo>
                      <a:pt x="4629" y="0"/>
                    </a:moveTo>
                    <a:cubicBezTo>
                      <a:pt x="3073" y="0"/>
                      <a:pt x="1525" y="74"/>
                      <a:pt x="1" y="294"/>
                    </a:cubicBezTo>
                    <a:lnTo>
                      <a:pt x="1" y="3760"/>
                    </a:lnTo>
                    <a:cubicBezTo>
                      <a:pt x="1" y="4311"/>
                      <a:pt x="552" y="4751"/>
                      <a:pt x="1270" y="4751"/>
                    </a:cubicBezTo>
                    <a:lnTo>
                      <a:pt x="12665" y="4751"/>
                    </a:lnTo>
                    <a:cubicBezTo>
                      <a:pt x="13383" y="4751"/>
                      <a:pt x="13933" y="4311"/>
                      <a:pt x="13933" y="3760"/>
                    </a:cubicBezTo>
                    <a:lnTo>
                      <a:pt x="13933" y="294"/>
                    </a:lnTo>
                    <a:cubicBezTo>
                      <a:pt x="10885" y="294"/>
                      <a:pt x="7741" y="0"/>
                      <a:pt x="46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53"/>
              <p:cNvSpPr/>
              <p:nvPr/>
            </p:nvSpPr>
            <p:spPr>
              <a:xfrm>
                <a:off x="2933300" y="1878900"/>
                <a:ext cx="348350" cy="121150"/>
              </a:xfrm>
              <a:custGeom>
                <a:avLst/>
                <a:gdLst/>
                <a:ahLst/>
                <a:cxnLst/>
                <a:rect l="l" t="t" r="r" b="b"/>
                <a:pathLst>
                  <a:path w="13934" h="4846" extrusionOk="0">
                    <a:moveTo>
                      <a:pt x="1" y="1"/>
                    </a:moveTo>
                    <a:lnTo>
                      <a:pt x="1" y="4846"/>
                    </a:lnTo>
                    <a:cubicBezTo>
                      <a:pt x="1611" y="4613"/>
                      <a:pt x="3248" y="4538"/>
                      <a:pt x="4892" y="4538"/>
                    </a:cubicBezTo>
                    <a:cubicBezTo>
                      <a:pt x="7918" y="4538"/>
                      <a:pt x="10971" y="4793"/>
                      <a:pt x="13933" y="4793"/>
                    </a:cubicBezTo>
                    <a:lnTo>
                      <a:pt x="139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53"/>
              <p:cNvSpPr/>
              <p:nvPr/>
            </p:nvSpPr>
            <p:spPr>
              <a:xfrm>
                <a:off x="2933300" y="1605425"/>
                <a:ext cx="348350" cy="123775"/>
              </a:xfrm>
              <a:custGeom>
                <a:avLst/>
                <a:gdLst/>
                <a:ahLst/>
                <a:cxnLst/>
                <a:rect l="l" t="t" r="r" b="b"/>
                <a:pathLst>
                  <a:path w="13934" h="4951" extrusionOk="0">
                    <a:moveTo>
                      <a:pt x="13025" y="0"/>
                    </a:moveTo>
                    <a:cubicBezTo>
                      <a:pt x="12097" y="0"/>
                      <a:pt x="11154" y="95"/>
                      <a:pt x="10242" y="95"/>
                    </a:cubicBezTo>
                    <a:cubicBezTo>
                      <a:pt x="9031" y="38"/>
                      <a:pt x="7819" y="38"/>
                      <a:pt x="6608" y="38"/>
                    </a:cubicBezTo>
                    <a:cubicBezTo>
                      <a:pt x="5140" y="38"/>
                      <a:pt x="3672" y="112"/>
                      <a:pt x="2203" y="112"/>
                    </a:cubicBezTo>
                    <a:cubicBezTo>
                      <a:pt x="1469" y="112"/>
                      <a:pt x="735" y="94"/>
                      <a:pt x="1" y="38"/>
                    </a:cubicBezTo>
                    <a:lnTo>
                      <a:pt x="1" y="4830"/>
                    </a:lnTo>
                    <a:cubicBezTo>
                      <a:pt x="3981" y="4830"/>
                      <a:pt x="8003" y="4951"/>
                      <a:pt x="11994" y="4951"/>
                    </a:cubicBezTo>
                    <a:cubicBezTo>
                      <a:pt x="12641" y="4951"/>
                      <a:pt x="13288" y="4948"/>
                      <a:pt x="13933" y="4940"/>
                    </a:cubicBezTo>
                    <a:lnTo>
                      <a:pt x="13933" y="38"/>
                    </a:lnTo>
                    <a:cubicBezTo>
                      <a:pt x="13633" y="11"/>
                      <a:pt x="13330" y="0"/>
                      <a:pt x="130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53"/>
              <p:cNvSpPr/>
              <p:nvPr/>
            </p:nvSpPr>
            <p:spPr>
              <a:xfrm>
                <a:off x="2909975" y="1585775"/>
                <a:ext cx="395025" cy="26100"/>
              </a:xfrm>
              <a:custGeom>
                <a:avLst/>
                <a:gdLst/>
                <a:ahLst/>
                <a:cxnLst/>
                <a:rect l="l" t="t" r="r" b="b"/>
                <a:pathLst>
                  <a:path w="15801" h="1044" extrusionOk="0">
                    <a:moveTo>
                      <a:pt x="0" y="0"/>
                    </a:moveTo>
                    <a:lnTo>
                      <a:pt x="0" y="1044"/>
                    </a:lnTo>
                    <a:lnTo>
                      <a:pt x="15800" y="1044"/>
                    </a:lnTo>
                    <a:lnTo>
                      <a:pt x="1580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53"/>
              <p:cNvSpPr/>
              <p:nvPr/>
            </p:nvSpPr>
            <p:spPr>
              <a:xfrm>
                <a:off x="2909975" y="1720650"/>
                <a:ext cx="395025" cy="26125"/>
              </a:xfrm>
              <a:custGeom>
                <a:avLst/>
                <a:gdLst/>
                <a:ahLst/>
                <a:cxnLst/>
                <a:rect l="l" t="t" r="r" b="b"/>
                <a:pathLst>
                  <a:path w="15801" h="1045" extrusionOk="0">
                    <a:moveTo>
                      <a:pt x="0" y="1"/>
                    </a:moveTo>
                    <a:lnTo>
                      <a:pt x="0" y="1045"/>
                    </a:lnTo>
                    <a:lnTo>
                      <a:pt x="15800" y="1045"/>
                    </a:lnTo>
                    <a:lnTo>
                      <a:pt x="1580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53"/>
              <p:cNvSpPr/>
              <p:nvPr/>
            </p:nvSpPr>
            <p:spPr>
              <a:xfrm>
                <a:off x="2909975" y="1855550"/>
                <a:ext cx="395025" cy="27575"/>
              </a:xfrm>
              <a:custGeom>
                <a:avLst/>
                <a:gdLst/>
                <a:ahLst/>
                <a:cxnLst/>
                <a:rect l="l" t="t" r="r" b="b"/>
                <a:pathLst>
                  <a:path w="15801" h="1103" extrusionOk="0">
                    <a:moveTo>
                      <a:pt x="0" y="1"/>
                    </a:moveTo>
                    <a:lnTo>
                      <a:pt x="0" y="1102"/>
                    </a:lnTo>
                    <a:lnTo>
                      <a:pt x="15800" y="1102"/>
                    </a:lnTo>
                    <a:lnTo>
                      <a:pt x="1580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53"/>
              <p:cNvSpPr/>
              <p:nvPr/>
            </p:nvSpPr>
            <p:spPr>
              <a:xfrm>
                <a:off x="2909975" y="1990450"/>
                <a:ext cx="395025" cy="27550"/>
              </a:xfrm>
              <a:custGeom>
                <a:avLst/>
                <a:gdLst/>
                <a:ahLst/>
                <a:cxnLst/>
                <a:rect l="l" t="t" r="r" b="b"/>
                <a:pathLst>
                  <a:path w="15801" h="1102" extrusionOk="0">
                    <a:moveTo>
                      <a:pt x="0" y="1"/>
                    </a:moveTo>
                    <a:lnTo>
                      <a:pt x="0" y="1102"/>
                    </a:lnTo>
                    <a:lnTo>
                      <a:pt x="15800" y="1102"/>
                    </a:lnTo>
                    <a:lnTo>
                      <a:pt x="1580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580" name="Google Shape;3580;p53"/>
          <p:cNvGrpSpPr/>
          <p:nvPr/>
        </p:nvGrpSpPr>
        <p:grpSpPr>
          <a:xfrm>
            <a:off x="4830524" y="1596578"/>
            <a:ext cx="676500" cy="676500"/>
            <a:chOff x="5097224" y="1596578"/>
            <a:chExt cx="676500" cy="676500"/>
          </a:xfrm>
        </p:grpSpPr>
        <p:sp>
          <p:nvSpPr>
            <p:cNvPr id="3581" name="Google Shape;3581;p53"/>
            <p:cNvSpPr/>
            <p:nvPr/>
          </p:nvSpPr>
          <p:spPr>
            <a:xfrm>
              <a:off x="5097224" y="1596578"/>
              <a:ext cx="676500" cy="676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82" name="Google Shape;3582;p53"/>
            <p:cNvGrpSpPr/>
            <p:nvPr/>
          </p:nvGrpSpPr>
          <p:grpSpPr>
            <a:xfrm>
              <a:off x="5321165" y="1722448"/>
              <a:ext cx="228617" cy="424761"/>
              <a:chOff x="1238900" y="2967775"/>
              <a:chExt cx="513400" cy="953875"/>
            </a:xfrm>
          </p:grpSpPr>
          <p:sp>
            <p:nvSpPr>
              <p:cNvPr id="3583" name="Google Shape;3583;p53"/>
              <p:cNvSpPr/>
              <p:nvPr/>
            </p:nvSpPr>
            <p:spPr>
              <a:xfrm>
                <a:off x="1269175" y="2967775"/>
                <a:ext cx="316625" cy="412975"/>
              </a:xfrm>
              <a:custGeom>
                <a:avLst/>
                <a:gdLst/>
                <a:ahLst/>
                <a:cxnLst/>
                <a:rect l="l" t="t" r="r" b="b"/>
                <a:pathLst>
                  <a:path w="12665" h="16519" extrusionOk="0">
                    <a:moveTo>
                      <a:pt x="3688" y="0"/>
                    </a:moveTo>
                    <a:lnTo>
                      <a:pt x="1" y="16518"/>
                    </a:lnTo>
                    <a:lnTo>
                      <a:pt x="8973" y="16518"/>
                    </a:lnTo>
                    <a:lnTo>
                      <a:pt x="126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53"/>
              <p:cNvSpPr/>
              <p:nvPr/>
            </p:nvSpPr>
            <p:spPr>
              <a:xfrm>
                <a:off x="1488000" y="3492175"/>
                <a:ext cx="189975" cy="429475"/>
              </a:xfrm>
              <a:custGeom>
                <a:avLst/>
                <a:gdLst/>
                <a:ahLst/>
                <a:cxnLst/>
                <a:rect l="l" t="t" r="r" b="b"/>
                <a:pathLst>
                  <a:path w="7599" h="17179" extrusionOk="0">
                    <a:moveTo>
                      <a:pt x="0" y="0"/>
                    </a:moveTo>
                    <a:lnTo>
                      <a:pt x="771" y="17179"/>
                    </a:lnTo>
                    <a:lnTo>
                      <a:pt x="1101" y="16408"/>
                    </a:lnTo>
                    <a:lnTo>
                      <a:pt x="7598" y="1211"/>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53"/>
              <p:cNvSpPr/>
              <p:nvPr/>
            </p:nvSpPr>
            <p:spPr>
              <a:xfrm>
                <a:off x="1238900" y="3310475"/>
                <a:ext cx="513400" cy="212000"/>
              </a:xfrm>
              <a:custGeom>
                <a:avLst/>
                <a:gdLst/>
                <a:ahLst/>
                <a:cxnLst/>
                <a:rect l="l" t="t" r="r" b="b"/>
                <a:pathLst>
                  <a:path w="20536" h="8480" extrusionOk="0">
                    <a:moveTo>
                      <a:pt x="1872" y="0"/>
                    </a:moveTo>
                    <a:lnTo>
                      <a:pt x="0" y="8427"/>
                    </a:lnTo>
                    <a:lnTo>
                      <a:pt x="17562" y="8479"/>
                    </a:lnTo>
                    <a:lnTo>
                      <a:pt x="20536" y="551"/>
                    </a:lnTo>
                    <a:lnTo>
                      <a:pt x="18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586" name="Google Shape;3586;p53"/>
          <p:cNvSpPr/>
          <p:nvPr/>
        </p:nvSpPr>
        <p:spPr>
          <a:xfrm>
            <a:off x="4830524" y="2912811"/>
            <a:ext cx="676500" cy="676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87" name="Google Shape;3587;p53"/>
          <p:cNvGrpSpPr/>
          <p:nvPr/>
        </p:nvGrpSpPr>
        <p:grpSpPr>
          <a:xfrm>
            <a:off x="4983485" y="3026638"/>
            <a:ext cx="370591" cy="448808"/>
            <a:chOff x="5257800" y="1828800"/>
            <a:chExt cx="609425" cy="738050"/>
          </a:xfrm>
        </p:grpSpPr>
        <p:sp>
          <p:nvSpPr>
            <p:cNvPr id="3588" name="Google Shape;3588;p53"/>
            <p:cNvSpPr/>
            <p:nvPr/>
          </p:nvSpPr>
          <p:spPr>
            <a:xfrm>
              <a:off x="5257800" y="2331150"/>
              <a:ext cx="609425" cy="235700"/>
            </a:xfrm>
            <a:custGeom>
              <a:avLst/>
              <a:gdLst/>
              <a:ahLst/>
              <a:cxnLst/>
              <a:rect l="l" t="t" r="r" b="b"/>
              <a:pathLst>
                <a:path w="24377" h="9428" extrusionOk="0">
                  <a:moveTo>
                    <a:pt x="12221" y="1"/>
                  </a:moveTo>
                  <a:cubicBezTo>
                    <a:pt x="11601" y="1"/>
                    <a:pt x="11040" y="60"/>
                    <a:pt x="10484" y="184"/>
                  </a:cubicBezTo>
                  <a:cubicBezTo>
                    <a:pt x="3662" y="1365"/>
                    <a:pt x="1" y="9428"/>
                    <a:pt x="1" y="9428"/>
                  </a:cubicBezTo>
                  <a:lnTo>
                    <a:pt x="24377" y="9428"/>
                  </a:lnTo>
                  <a:cubicBezTo>
                    <a:pt x="24377" y="9428"/>
                    <a:pt x="20283" y="373"/>
                    <a:pt x="1259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589;p53"/>
            <p:cNvSpPr/>
            <p:nvPr/>
          </p:nvSpPr>
          <p:spPr>
            <a:xfrm>
              <a:off x="5293525" y="1964275"/>
              <a:ext cx="229500" cy="206425"/>
            </a:xfrm>
            <a:custGeom>
              <a:avLst/>
              <a:gdLst/>
              <a:ahLst/>
              <a:cxnLst/>
              <a:rect l="l" t="t" r="r" b="b"/>
              <a:pathLst>
                <a:path w="9180" h="8257" extrusionOk="0">
                  <a:moveTo>
                    <a:pt x="1727" y="0"/>
                  </a:moveTo>
                  <a:cubicBezTo>
                    <a:pt x="1021" y="0"/>
                    <a:pt x="556" y="39"/>
                    <a:pt x="556" y="39"/>
                  </a:cubicBezTo>
                  <a:cubicBezTo>
                    <a:pt x="556" y="39"/>
                    <a:pt x="1" y="5184"/>
                    <a:pt x="1985" y="7233"/>
                  </a:cubicBezTo>
                  <a:cubicBezTo>
                    <a:pt x="2735" y="8014"/>
                    <a:pt x="3776" y="8256"/>
                    <a:pt x="4777" y="8256"/>
                  </a:cubicBezTo>
                  <a:cubicBezTo>
                    <a:pt x="5845" y="8256"/>
                    <a:pt x="6867" y="7981"/>
                    <a:pt x="7443" y="7789"/>
                  </a:cubicBezTo>
                  <a:cubicBezTo>
                    <a:pt x="6947" y="6861"/>
                    <a:pt x="6327" y="5929"/>
                    <a:pt x="5518" y="5125"/>
                  </a:cubicBezTo>
                  <a:lnTo>
                    <a:pt x="5518" y="5125"/>
                  </a:lnTo>
                  <a:cubicBezTo>
                    <a:pt x="5518" y="5125"/>
                    <a:pt x="7006" y="5621"/>
                    <a:pt x="8247" y="6861"/>
                  </a:cubicBezTo>
                  <a:cubicBezTo>
                    <a:pt x="8619" y="5621"/>
                    <a:pt x="9179" y="3140"/>
                    <a:pt x="7750" y="1652"/>
                  </a:cubicBezTo>
                  <a:cubicBezTo>
                    <a:pt x="6359" y="215"/>
                    <a:pt x="3382" y="0"/>
                    <a:pt x="172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53"/>
            <p:cNvSpPr/>
            <p:nvPr/>
          </p:nvSpPr>
          <p:spPr>
            <a:xfrm>
              <a:off x="5535400" y="1828800"/>
              <a:ext cx="319425" cy="290900"/>
            </a:xfrm>
            <a:custGeom>
              <a:avLst/>
              <a:gdLst/>
              <a:ahLst/>
              <a:cxnLst/>
              <a:rect l="l" t="t" r="r" b="b"/>
              <a:pathLst>
                <a:path w="12777" h="11636" extrusionOk="0">
                  <a:moveTo>
                    <a:pt x="11376" y="0"/>
                  </a:moveTo>
                  <a:cubicBezTo>
                    <a:pt x="10833" y="0"/>
                    <a:pt x="4239" y="60"/>
                    <a:pt x="1861" y="2913"/>
                  </a:cubicBezTo>
                  <a:cubicBezTo>
                    <a:pt x="1" y="5146"/>
                    <a:pt x="1052" y="8495"/>
                    <a:pt x="1737" y="10107"/>
                  </a:cubicBezTo>
                  <a:cubicBezTo>
                    <a:pt x="2789" y="8123"/>
                    <a:pt x="4277" y="6014"/>
                    <a:pt x="6327" y="5582"/>
                  </a:cubicBezTo>
                  <a:lnTo>
                    <a:pt x="6327" y="5582"/>
                  </a:lnTo>
                  <a:cubicBezTo>
                    <a:pt x="6326" y="5582"/>
                    <a:pt x="4218" y="7626"/>
                    <a:pt x="2789" y="11224"/>
                  </a:cubicBezTo>
                  <a:cubicBezTo>
                    <a:pt x="3461" y="11392"/>
                    <a:pt x="4639" y="11635"/>
                    <a:pt x="5912" y="11635"/>
                  </a:cubicBezTo>
                  <a:cubicBezTo>
                    <a:pt x="7457" y="11635"/>
                    <a:pt x="9143" y="11276"/>
                    <a:pt x="10231" y="9983"/>
                  </a:cubicBezTo>
                  <a:cubicBezTo>
                    <a:pt x="12776" y="7006"/>
                    <a:pt x="11412" y="1"/>
                    <a:pt x="11412" y="1"/>
                  </a:cubicBezTo>
                  <a:cubicBezTo>
                    <a:pt x="11412" y="1"/>
                    <a:pt x="11400" y="0"/>
                    <a:pt x="113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53"/>
            <p:cNvSpPr/>
            <p:nvPr/>
          </p:nvSpPr>
          <p:spPr>
            <a:xfrm>
              <a:off x="5431450" y="1968350"/>
              <a:ext cx="262125" cy="367425"/>
            </a:xfrm>
            <a:custGeom>
              <a:avLst/>
              <a:gdLst/>
              <a:ahLst/>
              <a:cxnLst/>
              <a:rect l="l" t="t" r="r" b="b"/>
              <a:pathLst>
                <a:path w="10485" h="14697" extrusionOk="0">
                  <a:moveTo>
                    <a:pt x="10485" y="0"/>
                  </a:moveTo>
                  <a:lnTo>
                    <a:pt x="10485" y="0"/>
                  </a:lnTo>
                  <a:cubicBezTo>
                    <a:pt x="8435" y="432"/>
                    <a:pt x="6947" y="2541"/>
                    <a:pt x="5895" y="4525"/>
                  </a:cubicBezTo>
                  <a:cubicBezTo>
                    <a:pt x="4714" y="6882"/>
                    <a:pt x="4159" y="9179"/>
                    <a:pt x="4159" y="9179"/>
                  </a:cubicBezTo>
                  <a:cubicBezTo>
                    <a:pt x="3846" y="8122"/>
                    <a:pt x="3350" y="7318"/>
                    <a:pt x="2730" y="6698"/>
                  </a:cubicBezTo>
                  <a:cubicBezTo>
                    <a:pt x="1489" y="5458"/>
                    <a:pt x="1" y="4962"/>
                    <a:pt x="1" y="4962"/>
                  </a:cubicBezTo>
                  <a:lnTo>
                    <a:pt x="1" y="4962"/>
                  </a:lnTo>
                  <a:cubicBezTo>
                    <a:pt x="810" y="5766"/>
                    <a:pt x="1430" y="6698"/>
                    <a:pt x="1926" y="7626"/>
                  </a:cubicBezTo>
                  <a:cubicBezTo>
                    <a:pt x="3166" y="10047"/>
                    <a:pt x="3538" y="12652"/>
                    <a:pt x="3538" y="14696"/>
                  </a:cubicBezTo>
                  <a:cubicBezTo>
                    <a:pt x="4094" y="14572"/>
                    <a:pt x="4655" y="14513"/>
                    <a:pt x="5275" y="14513"/>
                  </a:cubicBezTo>
                  <a:lnTo>
                    <a:pt x="5647" y="14513"/>
                  </a:lnTo>
                  <a:cubicBezTo>
                    <a:pt x="5334" y="10975"/>
                    <a:pt x="6019" y="7998"/>
                    <a:pt x="6947" y="5642"/>
                  </a:cubicBezTo>
                  <a:cubicBezTo>
                    <a:pt x="8376" y="2044"/>
                    <a:pt x="10484" y="0"/>
                    <a:pt x="1048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595"/>
        <p:cNvGrpSpPr/>
        <p:nvPr/>
      </p:nvGrpSpPr>
      <p:grpSpPr>
        <a:xfrm>
          <a:off x="0" y="0"/>
          <a:ext cx="0" cy="0"/>
          <a:chOff x="0" y="0"/>
          <a:chExt cx="0" cy="0"/>
        </a:xfrm>
      </p:grpSpPr>
      <p:sp>
        <p:nvSpPr>
          <p:cNvPr id="3596" name="Google Shape;3596;p54"/>
          <p:cNvSpPr txBox="1">
            <a:spLocks noGrp="1"/>
          </p:cNvSpPr>
          <p:nvPr>
            <p:ph type="title"/>
          </p:nvPr>
        </p:nvSpPr>
        <p:spPr>
          <a:xfrm>
            <a:off x="713250" y="2335500"/>
            <a:ext cx="7717500" cy="472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Awesome words</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600"/>
        <p:cNvGrpSpPr/>
        <p:nvPr/>
      </p:nvGrpSpPr>
      <p:grpSpPr>
        <a:xfrm>
          <a:off x="0" y="0"/>
          <a:ext cx="0" cy="0"/>
          <a:chOff x="0" y="0"/>
          <a:chExt cx="0" cy="0"/>
        </a:xfrm>
      </p:grpSpPr>
      <p:sp>
        <p:nvSpPr>
          <p:cNvPr id="3601" name="Google Shape;3601;p55"/>
          <p:cNvSpPr txBox="1">
            <a:spLocks noGrp="1"/>
          </p:cNvSpPr>
          <p:nvPr>
            <p:ph type="title"/>
          </p:nvPr>
        </p:nvSpPr>
        <p:spPr>
          <a:xfrm>
            <a:off x="715650" y="1814525"/>
            <a:ext cx="3849600" cy="5340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Desktop software</a:t>
            </a:r>
            <a:endParaRPr/>
          </a:p>
        </p:txBody>
      </p:sp>
      <p:sp>
        <p:nvSpPr>
          <p:cNvPr id="3602" name="Google Shape;3602;p55"/>
          <p:cNvSpPr txBox="1">
            <a:spLocks noGrp="1"/>
          </p:cNvSpPr>
          <p:nvPr>
            <p:ph type="subTitle" idx="1"/>
          </p:nvPr>
        </p:nvSpPr>
        <p:spPr>
          <a:xfrm>
            <a:off x="713250" y="2335428"/>
            <a:ext cx="3852000" cy="1044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You can replace the image on the screen with your own work. Just delete this one, add yours and center it properly</a:t>
            </a:r>
            <a:endParaRPr/>
          </a:p>
        </p:txBody>
      </p:sp>
      <p:grpSp>
        <p:nvGrpSpPr>
          <p:cNvPr id="3603" name="Google Shape;3603;p55"/>
          <p:cNvGrpSpPr/>
          <p:nvPr/>
        </p:nvGrpSpPr>
        <p:grpSpPr>
          <a:xfrm>
            <a:off x="4785041" y="1619571"/>
            <a:ext cx="3492864" cy="2691413"/>
            <a:chOff x="975041" y="1619571"/>
            <a:chExt cx="3492864" cy="2691413"/>
          </a:xfrm>
        </p:grpSpPr>
        <p:grpSp>
          <p:nvGrpSpPr>
            <p:cNvPr id="3604" name="Google Shape;3604;p55"/>
            <p:cNvGrpSpPr/>
            <p:nvPr/>
          </p:nvGrpSpPr>
          <p:grpSpPr>
            <a:xfrm>
              <a:off x="975041" y="1619571"/>
              <a:ext cx="3492864" cy="2691413"/>
              <a:chOff x="822641" y="1648146"/>
              <a:chExt cx="3492864" cy="2691413"/>
            </a:xfrm>
          </p:grpSpPr>
          <p:sp>
            <p:nvSpPr>
              <p:cNvPr id="3605" name="Google Shape;3605;p55"/>
              <p:cNvSpPr/>
              <p:nvPr/>
            </p:nvSpPr>
            <p:spPr>
              <a:xfrm>
                <a:off x="2038232" y="3906922"/>
                <a:ext cx="1061612" cy="432637"/>
              </a:xfrm>
              <a:custGeom>
                <a:avLst/>
                <a:gdLst/>
                <a:ahLst/>
                <a:cxnLst/>
                <a:rect l="l" t="t" r="r" b="b"/>
                <a:pathLst>
                  <a:path w="15037" h="6128" extrusionOk="0">
                    <a:moveTo>
                      <a:pt x="2443" y="1"/>
                    </a:moveTo>
                    <a:lnTo>
                      <a:pt x="2222" y="2875"/>
                    </a:lnTo>
                    <a:cubicBezTo>
                      <a:pt x="2222" y="2875"/>
                      <a:pt x="2339" y="3398"/>
                      <a:pt x="1529" y="4116"/>
                    </a:cubicBezTo>
                    <a:cubicBezTo>
                      <a:pt x="732" y="4835"/>
                      <a:pt x="92" y="5500"/>
                      <a:pt x="92" y="5500"/>
                    </a:cubicBezTo>
                    <a:cubicBezTo>
                      <a:pt x="92" y="5500"/>
                      <a:pt x="1" y="5657"/>
                      <a:pt x="1" y="5892"/>
                    </a:cubicBezTo>
                    <a:cubicBezTo>
                      <a:pt x="1" y="6115"/>
                      <a:pt x="131" y="6127"/>
                      <a:pt x="693" y="6127"/>
                    </a:cubicBezTo>
                    <a:lnTo>
                      <a:pt x="14345" y="6127"/>
                    </a:lnTo>
                    <a:cubicBezTo>
                      <a:pt x="14906" y="6127"/>
                      <a:pt x="15037" y="6115"/>
                      <a:pt x="15037" y="5892"/>
                    </a:cubicBezTo>
                    <a:cubicBezTo>
                      <a:pt x="15037" y="5657"/>
                      <a:pt x="14946" y="5500"/>
                      <a:pt x="14946" y="5500"/>
                    </a:cubicBezTo>
                    <a:cubicBezTo>
                      <a:pt x="14946" y="5500"/>
                      <a:pt x="14305" y="4835"/>
                      <a:pt x="13495" y="4116"/>
                    </a:cubicBezTo>
                    <a:cubicBezTo>
                      <a:pt x="12699" y="3398"/>
                      <a:pt x="12804" y="2875"/>
                      <a:pt x="12804" y="2875"/>
                    </a:cubicBezTo>
                    <a:lnTo>
                      <a:pt x="1259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55"/>
              <p:cNvSpPr/>
              <p:nvPr/>
            </p:nvSpPr>
            <p:spPr>
              <a:xfrm>
                <a:off x="822641" y="1648146"/>
                <a:ext cx="3492864" cy="2297606"/>
              </a:xfrm>
              <a:custGeom>
                <a:avLst/>
                <a:gdLst/>
                <a:ahLst/>
                <a:cxnLst/>
                <a:rect l="l" t="t" r="r" b="b"/>
                <a:pathLst>
                  <a:path w="49474" h="32544" extrusionOk="0">
                    <a:moveTo>
                      <a:pt x="2509" y="0"/>
                    </a:moveTo>
                    <a:cubicBezTo>
                      <a:pt x="1124" y="0"/>
                      <a:pt x="0" y="1124"/>
                      <a:pt x="0" y="2509"/>
                    </a:cubicBezTo>
                    <a:lnTo>
                      <a:pt x="0" y="30035"/>
                    </a:lnTo>
                    <a:cubicBezTo>
                      <a:pt x="0" y="31420"/>
                      <a:pt x="1124" y="32544"/>
                      <a:pt x="2509" y="32544"/>
                    </a:cubicBezTo>
                    <a:lnTo>
                      <a:pt x="46965" y="32544"/>
                    </a:lnTo>
                    <a:cubicBezTo>
                      <a:pt x="48350" y="32544"/>
                      <a:pt x="49474" y="31420"/>
                      <a:pt x="49474" y="30035"/>
                    </a:cubicBezTo>
                    <a:lnTo>
                      <a:pt x="49474" y="2509"/>
                    </a:lnTo>
                    <a:cubicBezTo>
                      <a:pt x="49474" y="1124"/>
                      <a:pt x="48350" y="0"/>
                      <a:pt x="4696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7" name="Google Shape;3607;p55"/>
              <p:cNvSpPr/>
              <p:nvPr/>
            </p:nvSpPr>
            <p:spPr>
              <a:xfrm>
                <a:off x="822641" y="1648146"/>
                <a:ext cx="3492864" cy="2067027"/>
              </a:xfrm>
              <a:custGeom>
                <a:avLst/>
                <a:gdLst/>
                <a:ahLst/>
                <a:cxnLst/>
                <a:rect l="l" t="t" r="r" b="b"/>
                <a:pathLst>
                  <a:path w="49474" h="29278" extrusionOk="0">
                    <a:moveTo>
                      <a:pt x="2509" y="0"/>
                    </a:moveTo>
                    <a:cubicBezTo>
                      <a:pt x="1124" y="0"/>
                      <a:pt x="0" y="1124"/>
                      <a:pt x="0" y="2509"/>
                    </a:cubicBezTo>
                    <a:lnTo>
                      <a:pt x="0" y="29278"/>
                    </a:lnTo>
                    <a:lnTo>
                      <a:pt x="49474" y="29278"/>
                    </a:lnTo>
                    <a:lnTo>
                      <a:pt x="49474" y="2509"/>
                    </a:lnTo>
                    <a:cubicBezTo>
                      <a:pt x="49474" y="1124"/>
                      <a:pt x="48350" y="0"/>
                      <a:pt x="4696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08" name="Google Shape;3608;p55"/>
            <p:cNvSpPr/>
            <p:nvPr/>
          </p:nvSpPr>
          <p:spPr>
            <a:xfrm>
              <a:off x="2608796" y="3709057"/>
              <a:ext cx="169933" cy="170781"/>
            </a:xfrm>
            <a:custGeom>
              <a:avLst/>
              <a:gdLst/>
              <a:ahLst/>
              <a:cxnLst/>
              <a:rect l="l" t="t" r="r" b="b"/>
              <a:pathLst>
                <a:path w="3005" h="3020" extrusionOk="0">
                  <a:moveTo>
                    <a:pt x="1503" y="1"/>
                  </a:moveTo>
                  <a:cubicBezTo>
                    <a:pt x="667" y="1"/>
                    <a:pt x="0" y="680"/>
                    <a:pt x="0" y="1504"/>
                  </a:cubicBezTo>
                  <a:cubicBezTo>
                    <a:pt x="0" y="2340"/>
                    <a:pt x="667" y="3019"/>
                    <a:pt x="1503" y="3019"/>
                  </a:cubicBezTo>
                  <a:cubicBezTo>
                    <a:pt x="2326" y="3019"/>
                    <a:pt x="3005" y="2340"/>
                    <a:pt x="3005" y="1504"/>
                  </a:cubicBezTo>
                  <a:cubicBezTo>
                    <a:pt x="3005" y="680"/>
                    <a:pt x="2326" y="1"/>
                    <a:pt x="15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609" name="Google Shape;3609;p55" descr="im05"/>
          <p:cNvPicPr preferRelativeResize="0"/>
          <p:nvPr/>
        </p:nvPicPr>
        <p:blipFill>
          <a:blip r:embed="rId3">
            <a:alphaModFix/>
          </a:blip>
          <a:stretch>
            <a:fillRect/>
          </a:stretch>
        </p:blipFill>
        <p:spPr>
          <a:xfrm>
            <a:off x="4969935" y="1743611"/>
            <a:ext cx="3123077" cy="1836191"/>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613"/>
        <p:cNvGrpSpPr/>
        <p:nvPr/>
      </p:nvGrpSpPr>
      <p:grpSpPr>
        <a:xfrm>
          <a:off x="0" y="0"/>
          <a:ext cx="0" cy="0"/>
          <a:chOff x="0" y="0"/>
          <a:chExt cx="0" cy="0"/>
        </a:xfrm>
      </p:grpSpPr>
      <p:sp>
        <p:nvSpPr>
          <p:cNvPr id="3614" name="Google Shape;3614;p56"/>
          <p:cNvSpPr txBox="1">
            <a:spLocks noGrp="1"/>
          </p:cNvSpPr>
          <p:nvPr>
            <p:ph type="title"/>
          </p:nvPr>
        </p:nvSpPr>
        <p:spPr>
          <a:xfrm>
            <a:off x="4592325" y="1810512"/>
            <a:ext cx="3849600" cy="534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Tablet App</a:t>
            </a:r>
            <a:endParaRPr/>
          </a:p>
        </p:txBody>
      </p:sp>
      <p:sp>
        <p:nvSpPr>
          <p:cNvPr id="3615" name="Google Shape;3615;p56"/>
          <p:cNvSpPr txBox="1">
            <a:spLocks noGrp="1"/>
          </p:cNvSpPr>
          <p:nvPr>
            <p:ph type="subTitle" idx="1"/>
          </p:nvPr>
        </p:nvSpPr>
        <p:spPr>
          <a:xfrm>
            <a:off x="4589925" y="2333796"/>
            <a:ext cx="3852000" cy="1044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replace the image on the screen with your own work. Just delete this one,  add yours and center it properly</a:t>
            </a:r>
            <a:endParaRPr/>
          </a:p>
        </p:txBody>
      </p:sp>
      <p:grpSp>
        <p:nvGrpSpPr>
          <p:cNvPr id="3616" name="Google Shape;3616;p56"/>
          <p:cNvGrpSpPr/>
          <p:nvPr/>
        </p:nvGrpSpPr>
        <p:grpSpPr>
          <a:xfrm>
            <a:off x="1666985" y="1458001"/>
            <a:ext cx="1909015" cy="2902655"/>
            <a:chOff x="4196713" y="1566425"/>
            <a:chExt cx="843950" cy="1283225"/>
          </a:xfrm>
        </p:grpSpPr>
        <p:sp>
          <p:nvSpPr>
            <p:cNvPr id="3617" name="Google Shape;3617;p56"/>
            <p:cNvSpPr/>
            <p:nvPr/>
          </p:nvSpPr>
          <p:spPr>
            <a:xfrm>
              <a:off x="4196713" y="1566425"/>
              <a:ext cx="843950" cy="1283225"/>
            </a:xfrm>
            <a:custGeom>
              <a:avLst/>
              <a:gdLst/>
              <a:ahLst/>
              <a:cxnLst/>
              <a:rect l="l" t="t" r="r" b="b"/>
              <a:pathLst>
                <a:path w="33758" h="51329" extrusionOk="0">
                  <a:moveTo>
                    <a:pt x="2587" y="0"/>
                  </a:moveTo>
                  <a:cubicBezTo>
                    <a:pt x="1162" y="0"/>
                    <a:pt x="0" y="1163"/>
                    <a:pt x="0" y="2600"/>
                  </a:cubicBezTo>
                  <a:lnTo>
                    <a:pt x="0" y="48730"/>
                  </a:lnTo>
                  <a:cubicBezTo>
                    <a:pt x="0" y="50167"/>
                    <a:pt x="1162" y="51329"/>
                    <a:pt x="2587" y="51329"/>
                  </a:cubicBezTo>
                  <a:lnTo>
                    <a:pt x="31158" y="51329"/>
                  </a:lnTo>
                  <a:cubicBezTo>
                    <a:pt x="32595" y="51329"/>
                    <a:pt x="33758" y="50167"/>
                    <a:pt x="33758" y="48730"/>
                  </a:cubicBezTo>
                  <a:lnTo>
                    <a:pt x="33758" y="2600"/>
                  </a:lnTo>
                  <a:cubicBezTo>
                    <a:pt x="33758" y="1163"/>
                    <a:pt x="32595" y="0"/>
                    <a:pt x="3115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56"/>
            <p:cNvSpPr/>
            <p:nvPr/>
          </p:nvSpPr>
          <p:spPr>
            <a:xfrm>
              <a:off x="4196713" y="1566425"/>
              <a:ext cx="843950" cy="1128425"/>
            </a:xfrm>
            <a:custGeom>
              <a:avLst/>
              <a:gdLst/>
              <a:ahLst/>
              <a:cxnLst/>
              <a:rect l="l" t="t" r="r" b="b"/>
              <a:pathLst>
                <a:path w="33758" h="45137" extrusionOk="0">
                  <a:moveTo>
                    <a:pt x="2587" y="0"/>
                  </a:moveTo>
                  <a:cubicBezTo>
                    <a:pt x="1162" y="0"/>
                    <a:pt x="0" y="1163"/>
                    <a:pt x="0" y="2600"/>
                  </a:cubicBezTo>
                  <a:lnTo>
                    <a:pt x="0" y="45137"/>
                  </a:lnTo>
                  <a:lnTo>
                    <a:pt x="33758" y="45137"/>
                  </a:lnTo>
                  <a:lnTo>
                    <a:pt x="33758" y="2600"/>
                  </a:lnTo>
                  <a:cubicBezTo>
                    <a:pt x="33758" y="1163"/>
                    <a:pt x="32595" y="0"/>
                    <a:pt x="3115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56"/>
            <p:cNvSpPr/>
            <p:nvPr/>
          </p:nvSpPr>
          <p:spPr>
            <a:xfrm>
              <a:off x="4232938" y="1619000"/>
              <a:ext cx="765275" cy="1036650"/>
            </a:xfrm>
            <a:custGeom>
              <a:avLst/>
              <a:gdLst/>
              <a:ahLst/>
              <a:cxnLst/>
              <a:rect l="l" t="t" r="r" b="b"/>
              <a:pathLst>
                <a:path w="30611" h="41466" extrusionOk="0">
                  <a:moveTo>
                    <a:pt x="1" y="0"/>
                  </a:moveTo>
                  <a:lnTo>
                    <a:pt x="1" y="41466"/>
                  </a:lnTo>
                  <a:lnTo>
                    <a:pt x="30611" y="41466"/>
                  </a:lnTo>
                  <a:lnTo>
                    <a:pt x="3061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56"/>
            <p:cNvSpPr/>
            <p:nvPr/>
          </p:nvSpPr>
          <p:spPr>
            <a:xfrm>
              <a:off x="4581113" y="2725811"/>
              <a:ext cx="75125" cy="75500"/>
            </a:xfrm>
            <a:custGeom>
              <a:avLst/>
              <a:gdLst/>
              <a:ahLst/>
              <a:cxnLst/>
              <a:rect l="l" t="t" r="r" b="b"/>
              <a:pathLst>
                <a:path w="3005" h="3020" extrusionOk="0">
                  <a:moveTo>
                    <a:pt x="1503" y="1"/>
                  </a:moveTo>
                  <a:cubicBezTo>
                    <a:pt x="667" y="1"/>
                    <a:pt x="0" y="680"/>
                    <a:pt x="0" y="1504"/>
                  </a:cubicBezTo>
                  <a:cubicBezTo>
                    <a:pt x="0" y="2340"/>
                    <a:pt x="667" y="3019"/>
                    <a:pt x="1503" y="3019"/>
                  </a:cubicBezTo>
                  <a:cubicBezTo>
                    <a:pt x="2326" y="3019"/>
                    <a:pt x="3005" y="2340"/>
                    <a:pt x="3005" y="1504"/>
                  </a:cubicBezTo>
                  <a:cubicBezTo>
                    <a:pt x="3005" y="680"/>
                    <a:pt x="2326" y="1"/>
                    <a:pt x="15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621" name="Google Shape;3621;p56" descr="im06"/>
          <p:cNvPicPr preferRelativeResize="0"/>
          <p:nvPr/>
        </p:nvPicPr>
        <p:blipFill rotWithShape="1">
          <a:blip r:embed="rId3">
            <a:alphaModFix/>
          </a:blip>
          <a:srcRect l="26076" t="-3423" r="28699"/>
          <a:stretch/>
        </p:blipFill>
        <p:spPr>
          <a:xfrm>
            <a:off x="1740950" y="1575600"/>
            <a:ext cx="1752571" cy="2356623"/>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625"/>
        <p:cNvGrpSpPr/>
        <p:nvPr/>
      </p:nvGrpSpPr>
      <p:grpSpPr>
        <a:xfrm>
          <a:off x="0" y="0"/>
          <a:ext cx="0" cy="0"/>
          <a:chOff x="0" y="0"/>
          <a:chExt cx="0" cy="0"/>
        </a:xfrm>
      </p:grpSpPr>
      <p:sp>
        <p:nvSpPr>
          <p:cNvPr id="3626" name="Google Shape;3626;p57"/>
          <p:cNvSpPr txBox="1">
            <a:spLocks noGrp="1"/>
          </p:cNvSpPr>
          <p:nvPr>
            <p:ph type="title"/>
          </p:nvPr>
        </p:nvSpPr>
        <p:spPr>
          <a:xfrm>
            <a:off x="715650" y="1814525"/>
            <a:ext cx="3849600" cy="5340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Mobile Web</a:t>
            </a:r>
            <a:endParaRPr/>
          </a:p>
        </p:txBody>
      </p:sp>
      <p:sp>
        <p:nvSpPr>
          <p:cNvPr id="3627" name="Google Shape;3627;p57"/>
          <p:cNvSpPr txBox="1">
            <a:spLocks noGrp="1"/>
          </p:cNvSpPr>
          <p:nvPr>
            <p:ph type="subTitle" idx="1"/>
          </p:nvPr>
        </p:nvSpPr>
        <p:spPr>
          <a:xfrm>
            <a:off x="713250" y="2335428"/>
            <a:ext cx="3852000" cy="1044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You can replace the image on the screen with your own work. Just delete this one, add yours and center it properly</a:t>
            </a:r>
            <a:endParaRPr/>
          </a:p>
        </p:txBody>
      </p:sp>
      <p:sp>
        <p:nvSpPr>
          <p:cNvPr id="3628" name="Google Shape;3628;p57"/>
          <p:cNvSpPr/>
          <p:nvPr/>
        </p:nvSpPr>
        <p:spPr>
          <a:xfrm>
            <a:off x="6209520" y="1529576"/>
            <a:ext cx="126034" cy="106543"/>
          </a:xfrm>
          <a:custGeom>
            <a:avLst/>
            <a:gdLst/>
            <a:ahLst/>
            <a:cxnLst/>
            <a:rect l="l" t="t" r="r" b="b"/>
            <a:pathLst>
              <a:path w="2005" h="1695" extrusionOk="0">
                <a:moveTo>
                  <a:pt x="166" y="1"/>
                </a:moveTo>
                <a:cubicBezTo>
                  <a:pt x="63" y="1"/>
                  <a:pt x="1" y="7"/>
                  <a:pt x="1" y="7"/>
                </a:cubicBezTo>
                <a:cubicBezTo>
                  <a:pt x="501" y="1473"/>
                  <a:pt x="1231" y="1695"/>
                  <a:pt x="1627" y="1695"/>
                </a:cubicBezTo>
                <a:cubicBezTo>
                  <a:pt x="1799" y="1695"/>
                  <a:pt x="1908" y="1653"/>
                  <a:pt x="1908" y="1653"/>
                </a:cubicBezTo>
                <a:cubicBezTo>
                  <a:pt x="2004" y="134"/>
                  <a:pt x="646" y="1"/>
                  <a:pt x="166" y="1"/>
                </a:cubicBezTo>
                <a:close/>
              </a:path>
            </a:pathLst>
          </a:custGeom>
          <a:solidFill>
            <a:srgbClr val="6EC4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57"/>
          <p:cNvSpPr/>
          <p:nvPr/>
        </p:nvSpPr>
        <p:spPr>
          <a:xfrm>
            <a:off x="5981212" y="4101894"/>
            <a:ext cx="886955" cy="78886"/>
          </a:xfrm>
          <a:custGeom>
            <a:avLst/>
            <a:gdLst/>
            <a:ahLst/>
            <a:cxnLst/>
            <a:rect l="l" t="t" r="r" b="b"/>
            <a:pathLst>
              <a:path w="14110" h="1255" extrusionOk="0">
                <a:moveTo>
                  <a:pt x="11367" y="1"/>
                </a:moveTo>
                <a:cubicBezTo>
                  <a:pt x="6637" y="1"/>
                  <a:pt x="2457" y="170"/>
                  <a:pt x="1" y="431"/>
                </a:cubicBezTo>
                <a:cubicBezTo>
                  <a:pt x="1424" y="863"/>
                  <a:pt x="2992" y="1111"/>
                  <a:pt x="4678" y="1215"/>
                </a:cubicBezTo>
                <a:cubicBezTo>
                  <a:pt x="5174" y="1241"/>
                  <a:pt x="5697" y="1255"/>
                  <a:pt x="6219" y="1255"/>
                </a:cubicBezTo>
                <a:cubicBezTo>
                  <a:pt x="7303" y="1255"/>
                  <a:pt x="8440" y="1189"/>
                  <a:pt x="9590" y="1072"/>
                </a:cubicBezTo>
                <a:lnTo>
                  <a:pt x="9655" y="1072"/>
                </a:lnTo>
                <a:cubicBezTo>
                  <a:pt x="10595" y="968"/>
                  <a:pt x="11523" y="797"/>
                  <a:pt x="12438" y="562"/>
                </a:cubicBezTo>
                <a:cubicBezTo>
                  <a:pt x="12999" y="405"/>
                  <a:pt x="13561" y="222"/>
                  <a:pt x="14110" y="13"/>
                </a:cubicBezTo>
                <a:cubicBezTo>
                  <a:pt x="13222" y="1"/>
                  <a:pt x="12307" y="1"/>
                  <a:pt x="11367" y="1"/>
                </a:cubicBezTo>
                <a:close/>
              </a:path>
            </a:pathLst>
          </a:custGeom>
          <a:solidFill>
            <a:srgbClr val="3485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3630;p57"/>
          <p:cNvSpPr/>
          <p:nvPr/>
        </p:nvSpPr>
        <p:spPr>
          <a:xfrm>
            <a:off x="5969709" y="1522536"/>
            <a:ext cx="1401841" cy="2653341"/>
          </a:xfrm>
          <a:custGeom>
            <a:avLst/>
            <a:gdLst/>
            <a:ahLst/>
            <a:cxnLst/>
            <a:rect l="l" t="t" r="r" b="b"/>
            <a:pathLst>
              <a:path w="22301" h="42212" extrusionOk="0">
                <a:moveTo>
                  <a:pt x="1712" y="1"/>
                </a:moveTo>
                <a:cubicBezTo>
                  <a:pt x="771" y="1"/>
                  <a:pt x="1" y="967"/>
                  <a:pt x="1" y="2143"/>
                </a:cubicBezTo>
                <a:lnTo>
                  <a:pt x="1" y="40082"/>
                </a:lnTo>
                <a:cubicBezTo>
                  <a:pt x="1" y="41257"/>
                  <a:pt x="771" y="42212"/>
                  <a:pt x="1712" y="42212"/>
                </a:cubicBezTo>
                <a:lnTo>
                  <a:pt x="20590" y="42212"/>
                </a:lnTo>
                <a:cubicBezTo>
                  <a:pt x="21531" y="42212"/>
                  <a:pt x="22301" y="41257"/>
                  <a:pt x="22301" y="40082"/>
                </a:cubicBezTo>
                <a:lnTo>
                  <a:pt x="22301" y="2143"/>
                </a:lnTo>
                <a:cubicBezTo>
                  <a:pt x="22301" y="967"/>
                  <a:pt x="21531" y="1"/>
                  <a:pt x="2059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57"/>
          <p:cNvSpPr/>
          <p:nvPr/>
        </p:nvSpPr>
        <p:spPr>
          <a:xfrm>
            <a:off x="5969709" y="1522536"/>
            <a:ext cx="1401841" cy="2333082"/>
          </a:xfrm>
          <a:custGeom>
            <a:avLst/>
            <a:gdLst/>
            <a:ahLst/>
            <a:cxnLst/>
            <a:rect l="l" t="t" r="r" b="b"/>
            <a:pathLst>
              <a:path w="22301" h="37117" extrusionOk="0">
                <a:moveTo>
                  <a:pt x="1712" y="1"/>
                </a:moveTo>
                <a:cubicBezTo>
                  <a:pt x="771" y="1"/>
                  <a:pt x="1" y="967"/>
                  <a:pt x="1" y="2143"/>
                </a:cubicBezTo>
                <a:lnTo>
                  <a:pt x="1" y="37117"/>
                </a:lnTo>
                <a:lnTo>
                  <a:pt x="22301" y="37117"/>
                </a:lnTo>
                <a:lnTo>
                  <a:pt x="22301" y="2143"/>
                </a:lnTo>
                <a:cubicBezTo>
                  <a:pt x="22301" y="967"/>
                  <a:pt x="21531" y="1"/>
                  <a:pt x="2059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57"/>
          <p:cNvSpPr/>
          <p:nvPr/>
        </p:nvSpPr>
        <p:spPr>
          <a:xfrm>
            <a:off x="6029614" y="1631783"/>
            <a:ext cx="1271344" cy="2143378"/>
          </a:xfrm>
          <a:custGeom>
            <a:avLst/>
            <a:gdLst/>
            <a:ahLst/>
            <a:cxnLst/>
            <a:rect l="l" t="t" r="r" b="b"/>
            <a:pathLst>
              <a:path w="20225" h="34099" extrusionOk="0">
                <a:moveTo>
                  <a:pt x="1" y="1"/>
                </a:moveTo>
                <a:lnTo>
                  <a:pt x="1" y="34098"/>
                </a:lnTo>
                <a:lnTo>
                  <a:pt x="20224" y="34098"/>
                </a:lnTo>
                <a:lnTo>
                  <a:pt x="20224" y="1"/>
                </a:ln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3633;p57"/>
          <p:cNvSpPr/>
          <p:nvPr/>
        </p:nvSpPr>
        <p:spPr>
          <a:xfrm>
            <a:off x="6572473" y="3905590"/>
            <a:ext cx="196312" cy="196367"/>
          </a:xfrm>
          <a:custGeom>
            <a:avLst/>
            <a:gdLst/>
            <a:ahLst/>
            <a:cxnLst/>
            <a:rect l="l" t="t" r="r" b="b"/>
            <a:pathLst>
              <a:path w="3123" h="3124" extrusionOk="0">
                <a:moveTo>
                  <a:pt x="1555" y="1"/>
                </a:moveTo>
                <a:cubicBezTo>
                  <a:pt x="693" y="1"/>
                  <a:pt x="1" y="694"/>
                  <a:pt x="1" y="1556"/>
                </a:cubicBezTo>
                <a:cubicBezTo>
                  <a:pt x="1" y="2418"/>
                  <a:pt x="693" y="3124"/>
                  <a:pt x="1555" y="3124"/>
                </a:cubicBezTo>
                <a:cubicBezTo>
                  <a:pt x="2431" y="3124"/>
                  <a:pt x="3123" y="2418"/>
                  <a:pt x="3123" y="1556"/>
                </a:cubicBezTo>
                <a:cubicBezTo>
                  <a:pt x="3123" y="694"/>
                  <a:pt x="2431" y="1"/>
                  <a:pt x="15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634" name="Google Shape;3634;p57" descr="im07"/>
          <p:cNvPicPr preferRelativeResize="0"/>
          <p:nvPr/>
        </p:nvPicPr>
        <p:blipFill rotWithShape="1">
          <a:blip r:embed="rId3">
            <a:alphaModFix/>
          </a:blip>
          <a:srcRect t="821" b="17871"/>
          <a:stretch/>
        </p:blipFill>
        <p:spPr>
          <a:xfrm>
            <a:off x="6023825" y="1612700"/>
            <a:ext cx="1277124" cy="2172101"/>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638"/>
        <p:cNvGrpSpPr/>
        <p:nvPr/>
      </p:nvGrpSpPr>
      <p:grpSpPr>
        <a:xfrm>
          <a:off x="0" y="0"/>
          <a:ext cx="0" cy="0"/>
          <a:chOff x="0" y="0"/>
          <a:chExt cx="0" cy="0"/>
        </a:xfrm>
      </p:grpSpPr>
      <p:sp>
        <p:nvSpPr>
          <p:cNvPr id="3639" name="Google Shape;3639;p58"/>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Our solutions</a:t>
            </a:r>
            <a:endParaRPr/>
          </a:p>
        </p:txBody>
      </p:sp>
      <p:sp>
        <p:nvSpPr>
          <p:cNvPr id="3640" name="Google Shape;3640;p58"/>
          <p:cNvSpPr txBox="1">
            <a:spLocks noGrp="1"/>
          </p:cNvSpPr>
          <p:nvPr>
            <p:ph type="subTitle" idx="1"/>
          </p:nvPr>
        </p:nvSpPr>
        <p:spPr>
          <a:xfrm>
            <a:off x="3689242" y="1333319"/>
            <a:ext cx="1765500" cy="448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a:t>
            </a:r>
            <a:endParaRPr/>
          </a:p>
        </p:txBody>
      </p:sp>
      <p:sp>
        <p:nvSpPr>
          <p:cNvPr id="3641" name="Google Shape;3641;p58"/>
          <p:cNvSpPr txBox="1">
            <a:spLocks noGrp="1"/>
          </p:cNvSpPr>
          <p:nvPr>
            <p:ph type="subTitle" idx="2"/>
          </p:nvPr>
        </p:nvSpPr>
        <p:spPr>
          <a:xfrm>
            <a:off x="3331942" y="1684475"/>
            <a:ext cx="2480100" cy="551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2"/>
              </a:buClr>
              <a:buSzPts val="1100"/>
              <a:buFont typeface="Arial"/>
              <a:buNone/>
            </a:pPr>
            <a:r>
              <a:rPr lang="en"/>
              <a:t>Venus has a beautiful</a:t>
            </a:r>
            <a:endParaRPr/>
          </a:p>
          <a:p>
            <a:pPr marL="0" lvl="0" indent="0" algn="ctr" rtl="0">
              <a:spcBef>
                <a:spcPts val="0"/>
              </a:spcBef>
              <a:spcAft>
                <a:spcPts val="0"/>
              </a:spcAft>
              <a:buNone/>
            </a:pPr>
            <a:r>
              <a:rPr lang="en"/>
              <a:t>name, but it’s hot</a:t>
            </a:r>
            <a:endParaRPr/>
          </a:p>
        </p:txBody>
      </p:sp>
      <p:sp>
        <p:nvSpPr>
          <p:cNvPr id="3642" name="Google Shape;3642;p58"/>
          <p:cNvSpPr txBox="1">
            <a:spLocks noGrp="1"/>
          </p:cNvSpPr>
          <p:nvPr>
            <p:ph type="subTitle" idx="3"/>
          </p:nvPr>
        </p:nvSpPr>
        <p:spPr>
          <a:xfrm>
            <a:off x="6307983" y="1333319"/>
            <a:ext cx="1765500" cy="448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a:t>
            </a:r>
            <a:endParaRPr/>
          </a:p>
        </p:txBody>
      </p:sp>
      <p:sp>
        <p:nvSpPr>
          <p:cNvPr id="3643" name="Google Shape;3643;p58"/>
          <p:cNvSpPr txBox="1">
            <a:spLocks noGrp="1"/>
          </p:cNvSpPr>
          <p:nvPr>
            <p:ph type="subTitle" idx="4"/>
          </p:nvPr>
        </p:nvSpPr>
        <p:spPr>
          <a:xfrm>
            <a:off x="5950683" y="1684475"/>
            <a:ext cx="2480100" cy="551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 red, Mars is</a:t>
            </a:r>
            <a:endParaRPr/>
          </a:p>
          <a:p>
            <a:pPr marL="0" lvl="0" indent="0" algn="ctr" rtl="0">
              <a:spcBef>
                <a:spcPts val="0"/>
              </a:spcBef>
              <a:spcAft>
                <a:spcPts val="0"/>
              </a:spcAft>
              <a:buNone/>
            </a:pPr>
            <a:r>
              <a:rPr lang="en"/>
              <a:t>a cold place</a:t>
            </a:r>
            <a:endParaRPr/>
          </a:p>
        </p:txBody>
      </p:sp>
      <p:sp>
        <p:nvSpPr>
          <p:cNvPr id="3644" name="Google Shape;3644;p58"/>
          <p:cNvSpPr txBox="1">
            <a:spLocks noGrp="1"/>
          </p:cNvSpPr>
          <p:nvPr>
            <p:ph type="subTitle" idx="5"/>
          </p:nvPr>
        </p:nvSpPr>
        <p:spPr>
          <a:xfrm>
            <a:off x="1070525" y="1333319"/>
            <a:ext cx="1765500" cy="448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a:t>
            </a:r>
            <a:endParaRPr/>
          </a:p>
        </p:txBody>
      </p:sp>
      <p:sp>
        <p:nvSpPr>
          <p:cNvPr id="3645" name="Google Shape;3645;p58"/>
          <p:cNvSpPr txBox="1">
            <a:spLocks noGrp="1"/>
          </p:cNvSpPr>
          <p:nvPr>
            <p:ph type="subTitle" idx="6"/>
          </p:nvPr>
        </p:nvSpPr>
        <p:spPr>
          <a:xfrm>
            <a:off x="713225" y="1684550"/>
            <a:ext cx="2480100" cy="551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2"/>
              </a:buClr>
              <a:buSzPts val="1100"/>
              <a:buFont typeface="Arial"/>
              <a:buNone/>
            </a:pPr>
            <a:r>
              <a:rPr lang="en"/>
              <a:t>Mercury is the closest</a:t>
            </a:r>
            <a:endParaRPr/>
          </a:p>
          <a:p>
            <a:pPr marL="0" lvl="0" indent="0" algn="ctr" rtl="0">
              <a:spcBef>
                <a:spcPts val="0"/>
              </a:spcBef>
              <a:spcAft>
                <a:spcPts val="0"/>
              </a:spcAft>
              <a:buNone/>
            </a:pPr>
            <a:r>
              <a:rPr lang="en"/>
              <a:t>planet to the Sun</a:t>
            </a:r>
            <a:endParaRPr/>
          </a:p>
        </p:txBody>
      </p:sp>
      <p:sp>
        <p:nvSpPr>
          <p:cNvPr id="3646" name="Google Shape;3646;p58"/>
          <p:cNvSpPr txBox="1">
            <a:spLocks noGrp="1"/>
          </p:cNvSpPr>
          <p:nvPr>
            <p:ph type="subTitle" idx="7"/>
          </p:nvPr>
        </p:nvSpPr>
        <p:spPr>
          <a:xfrm>
            <a:off x="3689242" y="2931319"/>
            <a:ext cx="1765500" cy="448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a:t>
            </a:r>
            <a:endParaRPr/>
          </a:p>
          <a:p>
            <a:pPr marL="0" lvl="0" indent="0" algn="ctr" rtl="0">
              <a:spcBef>
                <a:spcPts val="0"/>
              </a:spcBef>
              <a:spcAft>
                <a:spcPts val="0"/>
              </a:spcAft>
              <a:buNone/>
            </a:pPr>
            <a:endParaRPr/>
          </a:p>
        </p:txBody>
      </p:sp>
      <p:sp>
        <p:nvSpPr>
          <p:cNvPr id="3647" name="Google Shape;3647;p58"/>
          <p:cNvSpPr txBox="1">
            <a:spLocks noGrp="1"/>
          </p:cNvSpPr>
          <p:nvPr>
            <p:ph type="subTitle" idx="8"/>
          </p:nvPr>
        </p:nvSpPr>
        <p:spPr>
          <a:xfrm>
            <a:off x="3331942" y="3281838"/>
            <a:ext cx="2480100" cy="551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2"/>
              </a:buClr>
              <a:buSzPts val="1100"/>
              <a:buFont typeface="Arial"/>
              <a:buNone/>
            </a:pPr>
            <a:r>
              <a:rPr lang="en"/>
              <a:t>Neptune is the farthest</a:t>
            </a:r>
            <a:endParaRPr/>
          </a:p>
          <a:p>
            <a:pPr marL="0" lvl="0" indent="0" algn="ctr" rtl="0">
              <a:spcBef>
                <a:spcPts val="0"/>
              </a:spcBef>
              <a:spcAft>
                <a:spcPts val="0"/>
              </a:spcAft>
              <a:buNone/>
            </a:pPr>
            <a:r>
              <a:rPr lang="en"/>
              <a:t>planet from the Sun</a:t>
            </a:r>
            <a:endParaRPr/>
          </a:p>
        </p:txBody>
      </p:sp>
      <p:sp>
        <p:nvSpPr>
          <p:cNvPr id="3648" name="Google Shape;3648;p58"/>
          <p:cNvSpPr txBox="1">
            <a:spLocks noGrp="1"/>
          </p:cNvSpPr>
          <p:nvPr>
            <p:ph type="subTitle" idx="9"/>
          </p:nvPr>
        </p:nvSpPr>
        <p:spPr>
          <a:xfrm>
            <a:off x="6307983" y="2931319"/>
            <a:ext cx="1765500" cy="448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a:t>
            </a:r>
            <a:endParaRPr/>
          </a:p>
          <a:p>
            <a:pPr marL="0" lvl="0" indent="0" algn="ctr" rtl="0">
              <a:spcBef>
                <a:spcPts val="0"/>
              </a:spcBef>
              <a:spcAft>
                <a:spcPts val="0"/>
              </a:spcAft>
              <a:buNone/>
            </a:pPr>
            <a:endParaRPr/>
          </a:p>
        </p:txBody>
      </p:sp>
      <p:sp>
        <p:nvSpPr>
          <p:cNvPr id="3649" name="Google Shape;3649;p58"/>
          <p:cNvSpPr txBox="1">
            <a:spLocks noGrp="1"/>
          </p:cNvSpPr>
          <p:nvPr>
            <p:ph type="subTitle" idx="13"/>
          </p:nvPr>
        </p:nvSpPr>
        <p:spPr>
          <a:xfrm>
            <a:off x="5950683" y="3281838"/>
            <a:ext cx="2480100" cy="551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It’s the biggest planet in the Solar System</a:t>
            </a:r>
            <a:endParaRPr/>
          </a:p>
        </p:txBody>
      </p:sp>
      <p:sp>
        <p:nvSpPr>
          <p:cNvPr id="3650" name="Google Shape;3650;p58"/>
          <p:cNvSpPr txBox="1">
            <a:spLocks noGrp="1"/>
          </p:cNvSpPr>
          <p:nvPr>
            <p:ph type="subTitle" idx="14"/>
          </p:nvPr>
        </p:nvSpPr>
        <p:spPr>
          <a:xfrm>
            <a:off x="1070525" y="2931319"/>
            <a:ext cx="1765500" cy="448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a:t>
            </a:r>
            <a:endParaRPr/>
          </a:p>
        </p:txBody>
      </p:sp>
      <p:sp>
        <p:nvSpPr>
          <p:cNvPr id="3651" name="Google Shape;3651;p58"/>
          <p:cNvSpPr txBox="1">
            <a:spLocks noGrp="1"/>
          </p:cNvSpPr>
          <p:nvPr>
            <p:ph type="subTitle" idx="15"/>
          </p:nvPr>
        </p:nvSpPr>
        <p:spPr>
          <a:xfrm>
            <a:off x="713225" y="3281838"/>
            <a:ext cx="2480100" cy="551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2"/>
              </a:buClr>
              <a:buSzPts val="1100"/>
              <a:buFont typeface="Arial"/>
              <a:buNone/>
            </a:pPr>
            <a:r>
              <a:rPr lang="en"/>
              <a:t>Saturn is the ringed one</a:t>
            </a:r>
            <a:endParaRPr/>
          </a:p>
          <a:p>
            <a:pPr marL="0" lvl="0" indent="0" algn="ctr" rtl="0">
              <a:spcBef>
                <a:spcPts val="0"/>
              </a:spcBef>
              <a:spcAft>
                <a:spcPts val="0"/>
              </a:spcAft>
              <a:buNone/>
            </a:pPr>
            <a:r>
              <a:rPr lang="en"/>
              <a:t>and a gas giant</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655"/>
        <p:cNvGrpSpPr/>
        <p:nvPr/>
      </p:nvGrpSpPr>
      <p:grpSpPr>
        <a:xfrm>
          <a:off x="0" y="0"/>
          <a:ext cx="0" cy="0"/>
          <a:chOff x="0" y="0"/>
          <a:chExt cx="0" cy="0"/>
        </a:xfrm>
      </p:grpSpPr>
      <p:sp>
        <p:nvSpPr>
          <p:cNvPr id="3656" name="Google Shape;3656;p59"/>
          <p:cNvSpPr txBox="1">
            <a:spLocks noGrp="1"/>
          </p:cNvSpPr>
          <p:nvPr>
            <p:ph type="body" idx="1"/>
          </p:nvPr>
        </p:nvSpPr>
        <p:spPr>
          <a:xfrm>
            <a:off x="1664725" y="1616400"/>
            <a:ext cx="5826300" cy="193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Do you know what helps you make your point clear? Lists like this one: </a:t>
            </a:r>
            <a:endParaRPr/>
          </a:p>
          <a:p>
            <a:pPr marL="457200" lvl="0" indent="-323850" algn="l" rtl="0">
              <a:spcBef>
                <a:spcPts val="1000"/>
              </a:spcBef>
              <a:spcAft>
                <a:spcPts val="0"/>
              </a:spcAft>
              <a:buSzPts val="1500"/>
              <a:buChar char="●"/>
            </a:pPr>
            <a:r>
              <a:rPr lang="en"/>
              <a:t>They’re simple</a:t>
            </a:r>
            <a:endParaRPr/>
          </a:p>
          <a:p>
            <a:pPr marL="457200" lvl="0" indent="-323850" algn="l" rtl="0">
              <a:spcBef>
                <a:spcPts val="0"/>
              </a:spcBef>
              <a:spcAft>
                <a:spcPts val="0"/>
              </a:spcAft>
              <a:buSzPts val="1500"/>
              <a:buChar char="●"/>
            </a:pPr>
            <a:r>
              <a:rPr lang="en"/>
              <a:t>You can organize your ideas clearly</a:t>
            </a:r>
            <a:endParaRPr/>
          </a:p>
          <a:p>
            <a:pPr marL="457200" lvl="0" indent="-323850" algn="l" rtl="0">
              <a:spcBef>
                <a:spcPts val="0"/>
              </a:spcBef>
              <a:spcAft>
                <a:spcPts val="0"/>
              </a:spcAft>
              <a:buSzPts val="1500"/>
              <a:buChar char="●"/>
            </a:pPr>
            <a:r>
              <a:rPr lang="en"/>
              <a:t>You’ll never forget to buy milk again, that’s for sure!</a:t>
            </a:r>
            <a:endParaRPr/>
          </a:p>
          <a:p>
            <a:pPr marL="0" lvl="0" indent="0" algn="l" rtl="0">
              <a:spcBef>
                <a:spcPts val="1000"/>
              </a:spcBef>
              <a:spcAft>
                <a:spcPts val="1000"/>
              </a:spcAft>
              <a:buNone/>
            </a:pPr>
            <a:r>
              <a:rPr lang="en"/>
              <a:t>And the most important thing: the audience won’t miss the point of your presentation</a:t>
            </a:r>
            <a:endParaRPr/>
          </a:p>
        </p:txBody>
      </p:sp>
      <p:sp>
        <p:nvSpPr>
          <p:cNvPr id="3657" name="Google Shape;3657;p59"/>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The slide title goes here!</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661"/>
        <p:cNvGrpSpPr/>
        <p:nvPr/>
      </p:nvGrpSpPr>
      <p:grpSpPr>
        <a:xfrm>
          <a:off x="0" y="0"/>
          <a:ext cx="0" cy="0"/>
          <a:chOff x="0" y="0"/>
          <a:chExt cx="0" cy="0"/>
        </a:xfrm>
      </p:grpSpPr>
      <p:sp>
        <p:nvSpPr>
          <p:cNvPr id="3662" name="Google Shape;3662;p60"/>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Bibliographical references</a:t>
            </a:r>
            <a:endParaRPr/>
          </a:p>
        </p:txBody>
      </p:sp>
      <p:sp>
        <p:nvSpPr>
          <p:cNvPr id="3663" name="Google Shape;3663;p60"/>
          <p:cNvSpPr txBox="1">
            <a:spLocks noGrp="1"/>
          </p:cNvSpPr>
          <p:nvPr>
            <p:ph type="body" idx="1"/>
          </p:nvPr>
        </p:nvSpPr>
        <p:spPr>
          <a:xfrm>
            <a:off x="2024550" y="1330650"/>
            <a:ext cx="5094900" cy="2787000"/>
          </a:xfrm>
          <a:prstGeom prst="rect">
            <a:avLst/>
          </a:prstGeom>
        </p:spPr>
        <p:txBody>
          <a:bodyPr spcFirstLastPara="1" wrap="square" lIns="91425" tIns="91425" rIns="91425" bIns="91425" anchor="t" anchorCtr="0">
            <a:noAutofit/>
          </a:bodyPr>
          <a:lstStyle/>
          <a:p>
            <a:pPr marL="457200" lvl="0" indent="-323850" algn="l" rtl="0">
              <a:spcBef>
                <a:spcPts val="0"/>
              </a:spcBef>
              <a:spcAft>
                <a:spcPts val="0"/>
              </a:spcAft>
              <a:buSzPts val="1500"/>
              <a:buChar char="●"/>
            </a:pPr>
            <a:r>
              <a:rPr lang="en"/>
              <a:t>Author (Year). Title of the publication. Publisher</a:t>
            </a:r>
            <a:endParaRPr/>
          </a:p>
          <a:p>
            <a:pPr marL="457200" lvl="0" indent="-323850" algn="l" rtl="0">
              <a:spcBef>
                <a:spcPts val="1000"/>
              </a:spcBef>
              <a:spcAft>
                <a:spcPts val="0"/>
              </a:spcAft>
              <a:buSzPts val="1500"/>
              <a:buChar char="●"/>
            </a:pPr>
            <a:r>
              <a:rPr lang="en"/>
              <a:t>Author (Year). Title of the publication. Publisher</a:t>
            </a:r>
            <a:endParaRPr/>
          </a:p>
          <a:p>
            <a:pPr marL="457200" lvl="0" indent="-323850" algn="l" rtl="0">
              <a:spcBef>
                <a:spcPts val="1000"/>
              </a:spcBef>
              <a:spcAft>
                <a:spcPts val="0"/>
              </a:spcAft>
              <a:buSzPts val="1500"/>
              <a:buChar char="●"/>
            </a:pPr>
            <a:r>
              <a:rPr lang="en"/>
              <a:t>Author (Year). Title of the publication. Publisher</a:t>
            </a:r>
            <a:endParaRPr/>
          </a:p>
          <a:p>
            <a:pPr marL="457200" lvl="0" indent="-323850" algn="l" rtl="0">
              <a:spcBef>
                <a:spcPts val="1000"/>
              </a:spcBef>
              <a:spcAft>
                <a:spcPts val="0"/>
              </a:spcAft>
              <a:buSzPts val="1500"/>
              <a:buChar char="●"/>
            </a:pPr>
            <a:r>
              <a:rPr lang="en"/>
              <a:t>Author (Year). Title of the publication. Publisher</a:t>
            </a:r>
            <a:endParaRPr/>
          </a:p>
          <a:p>
            <a:pPr marL="457200" lvl="0" indent="-323850" algn="l" rtl="0">
              <a:spcBef>
                <a:spcPts val="1000"/>
              </a:spcBef>
              <a:spcAft>
                <a:spcPts val="0"/>
              </a:spcAft>
              <a:buSzPts val="1500"/>
              <a:buChar char="●"/>
            </a:pPr>
            <a:r>
              <a:rPr lang="en"/>
              <a:t>Author (Year). Title of the publication. Publisher</a:t>
            </a:r>
            <a:endParaRPr/>
          </a:p>
          <a:p>
            <a:pPr marL="457200" lvl="0" indent="-323850" algn="l" rtl="0">
              <a:spcBef>
                <a:spcPts val="1000"/>
              </a:spcBef>
              <a:spcAft>
                <a:spcPts val="0"/>
              </a:spcAft>
              <a:buSzPts val="1500"/>
              <a:buChar char="●"/>
            </a:pPr>
            <a:r>
              <a:rPr lang="en"/>
              <a:t>Author (Year). Title of the publication. Publisher</a:t>
            </a:r>
            <a:endParaRPr/>
          </a:p>
          <a:p>
            <a:pPr marL="457200" lvl="0" indent="-323850" algn="l" rtl="0">
              <a:spcBef>
                <a:spcPts val="1000"/>
              </a:spcBef>
              <a:spcAft>
                <a:spcPts val="0"/>
              </a:spcAft>
              <a:buSzPts val="1500"/>
              <a:buChar char="●"/>
            </a:pPr>
            <a:r>
              <a:rPr lang="en"/>
              <a:t>Author (Year). Title of the publication. Publisher</a:t>
            </a:r>
            <a:endParaRPr/>
          </a:p>
          <a:p>
            <a:pPr marL="457200" lvl="0" indent="-323850" algn="l" rtl="0">
              <a:spcBef>
                <a:spcPts val="1000"/>
              </a:spcBef>
              <a:spcAft>
                <a:spcPts val="1000"/>
              </a:spcAft>
              <a:buSzPts val="1500"/>
              <a:buChar char="●"/>
            </a:pPr>
            <a:r>
              <a:rPr lang="en"/>
              <a:t>Author (Year). Title of the publication. Publisher</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667"/>
        <p:cNvGrpSpPr/>
        <p:nvPr/>
      </p:nvGrpSpPr>
      <p:grpSpPr>
        <a:xfrm>
          <a:off x="0" y="0"/>
          <a:ext cx="0" cy="0"/>
          <a:chOff x="0" y="0"/>
          <a:chExt cx="0" cy="0"/>
        </a:xfrm>
      </p:grpSpPr>
      <p:sp>
        <p:nvSpPr>
          <p:cNvPr id="3668" name="Google Shape;3668;p61"/>
          <p:cNvSpPr txBox="1">
            <a:spLocks noGrp="1"/>
          </p:cNvSpPr>
          <p:nvPr>
            <p:ph type="title"/>
          </p:nvPr>
        </p:nvSpPr>
        <p:spPr>
          <a:xfrm>
            <a:off x="2952375" y="792400"/>
            <a:ext cx="3677100" cy="458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Thanks</a:t>
            </a:r>
            <a:endParaRPr/>
          </a:p>
        </p:txBody>
      </p:sp>
      <p:sp>
        <p:nvSpPr>
          <p:cNvPr id="3669" name="Google Shape;3669;p61"/>
          <p:cNvSpPr txBox="1">
            <a:spLocks noGrp="1"/>
          </p:cNvSpPr>
          <p:nvPr>
            <p:ph type="subTitle" idx="1"/>
          </p:nvPr>
        </p:nvSpPr>
        <p:spPr>
          <a:xfrm>
            <a:off x="713275" y="4135975"/>
            <a:ext cx="7717500" cy="35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Please keep this slide for attribution</a:t>
            </a:r>
            <a:endParaRPr/>
          </a:p>
        </p:txBody>
      </p:sp>
      <p:sp>
        <p:nvSpPr>
          <p:cNvPr id="3670" name="Google Shape;3670;p61"/>
          <p:cNvSpPr txBox="1">
            <a:spLocks noGrp="1"/>
          </p:cNvSpPr>
          <p:nvPr>
            <p:ph type="subTitle" idx="2"/>
          </p:nvPr>
        </p:nvSpPr>
        <p:spPr>
          <a:xfrm>
            <a:off x="713225" y="1444825"/>
            <a:ext cx="7717500" cy="986400"/>
          </a:xfrm>
          <a:prstGeom prst="rect">
            <a:avLst/>
          </a:prstGeom>
        </p:spPr>
        <p:txBody>
          <a:bodyPr spcFirstLastPara="1" wrap="square" lIns="91425" tIns="91425" rIns="91425" bIns="91425" anchor="ctr" anchorCtr="0">
            <a:noAutofit/>
          </a:bodyPr>
          <a:lstStyle/>
          <a:p>
            <a:pPr marL="0" lvl="0" indent="0" algn="ctr" rtl="0">
              <a:spcBef>
                <a:spcPts val="0"/>
              </a:spcBef>
              <a:spcAft>
                <a:spcPts val="1000"/>
              </a:spcAft>
              <a:buNone/>
            </a:pPr>
            <a:r>
              <a:rPr lang="en"/>
              <a:t>Do you have any questions?</a:t>
            </a:r>
            <a:br>
              <a:rPr lang="en"/>
            </a:br>
            <a:r>
              <a:rPr lang="en">
                <a:uFill>
                  <a:noFill/>
                </a:uFill>
                <a:hlinkClick r:id="rId3"/>
              </a:rPr>
              <a:t>addyouremail@freepik.com</a:t>
            </a:r>
            <a:br>
              <a:rPr lang="en"/>
            </a:br>
            <a:r>
              <a:rPr lang="en"/>
              <a:t>+91 620 421 838</a:t>
            </a:r>
            <a:br>
              <a:rPr lang="en"/>
            </a:br>
            <a:r>
              <a:rPr lang="en"/>
              <a:t>yourcompany.com</a:t>
            </a:r>
            <a:endParaRPr/>
          </a:p>
        </p:txBody>
      </p:sp>
      <p:grpSp>
        <p:nvGrpSpPr>
          <p:cNvPr id="3671" name="Google Shape;3671;p61"/>
          <p:cNvGrpSpPr/>
          <p:nvPr/>
        </p:nvGrpSpPr>
        <p:grpSpPr>
          <a:xfrm>
            <a:off x="3893859" y="2600330"/>
            <a:ext cx="1337287" cy="357581"/>
            <a:chOff x="3893859" y="2524130"/>
            <a:chExt cx="1337287" cy="357581"/>
          </a:xfrm>
        </p:grpSpPr>
        <p:grpSp>
          <p:nvGrpSpPr>
            <p:cNvPr id="3672" name="Google Shape;3672;p61"/>
            <p:cNvGrpSpPr/>
            <p:nvPr/>
          </p:nvGrpSpPr>
          <p:grpSpPr>
            <a:xfrm>
              <a:off x="4873565" y="2524130"/>
              <a:ext cx="357581" cy="357581"/>
              <a:chOff x="1379798" y="1723250"/>
              <a:chExt cx="397887" cy="397887"/>
            </a:xfrm>
          </p:grpSpPr>
          <p:sp>
            <p:nvSpPr>
              <p:cNvPr id="3673" name="Google Shape;3673;p61"/>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61"/>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61"/>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61"/>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77" name="Google Shape;3677;p61"/>
            <p:cNvGrpSpPr/>
            <p:nvPr/>
          </p:nvGrpSpPr>
          <p:grpSpPr>
            <a:xfrm>
              <a:off x="3893859" y="2524130"/>
              <a:ext cx="357599" cy="357581"/>
              <a:chOff x="266768" y="1721375"/>
              <a:chExt cx="397907" cy="397887"/>
            </a:xfrm>
          </p:grpSpPr>
          <p:sp>
            <p:nvSpPr>
              <p:cNvPr id="3678" name="Google Shape;3678;p61"/>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61"/>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80" name="Google Shape;3680;p61"/>
            <p:cNvGrpSpPr/>
            <p:nvPr/>
          </p:nvGrpSpPr>
          <p:grpSpPr>
            <a:xfrm>
              <a:off x="4383730" y="2524130"/>
              <a:ext cx="357562" cy="357581"/>
              <a:chOff x="864491" y="1723250"/>
              <a:chExt cx="397866" cy="397887"/>
            </a:xfrm>
          </p:grpSpPr>
          <p:sp>
            <p:nvSpPr>
              <p:cNvPr id="3681" name="Google Shape;3681;p61"/>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61"/>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61"/>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254"/>
        <p:cNvGrpSpPr/>
        <p:nvPr/>
      </p:nvGrpSpPr>
      <p:grpSpPr>
        <a:xfrm>
          <a:off x="0" y="0"/>
          <a:ext cx="0" cy="0"/>
          <a:chOff x="0" y="0"/>
          <a:chExt cx="0" cy="0"/>
        </a:xfrm>
      </p:grpSpPr>
      <p:sp>
        <p:nvSpPr>
          <p:cNvPr id="3255" name="Google Shape;3255;p42"/>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Sustainable Development Goals</a:t>
            </a:r>
            <a:endParaRPr b="0" dirty="0">
              <a:latin typeface="Montserrat Black"/>
              <a:ea typeface="Montserrat Black"/>
              <a:cs typeface="Montserrat Black"/>
              <a:sym typeface="Montserrat Black"/>
            </a:endParaRPr>
          </a:p>
        </p:txBody>
      </p:sp>
      <p:sp>
        <p:nvSpPr>
          <p:cNvPr id="3256" name="Google Shape;3256;p42"/>
          <p:cNvSpPr txBox="1">
            <a:spLocks noGrp="1"/>
          </p:cNvSpPr>
          <p:nvPr>
            <p:ph type="subTitle" idx="1"/>
          </p:nvPr>
        </p:nvSpPr>
        <p:spPr>
          <a:xfrm>
            <a:off x="4852013" y="3016454"/>
            <a:ext cx="2183399" cy="448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800" b="1" i="0" dirty="0">
                <a:solidFill>
                  <a:schemeClr val="tx1"/>
                </a:solidFill>
                <a:effectLst/>
                <a:latin typeface="-apple-system"/>
              </a:rPr>
              <a:t>Goal 13: Climate Action</a:t>
            </a:r>
            <a:endParaRPr sz="1800" dirty="0">
              <a:solidFill>
                <a:schemeClr val="tx1"/>
              </a:solidFill>
            </a:endParaRPr>
          </a:p>
        </p:txBody>
      </p:sp>
      <p:sp>
        <p:nvSpPr>
          <p:cNvPr id="3257" name="Google Shape;3257;p42"/>
          <p:cNvSpPr txBox="1">
            <a:spLocks noGrp="1"/>
          </p:cNvSpPr>
          <p:nvPr>
            <p:ph type="subTitle" idx="2"/>
          </p:nvPr>
        </p:nvSpPr>
        <p:spPr>
          <a:xfrm>
            <a:off x="4690822" y="3833562"/>
            <a:ext cx="2683372" cy="902923"/>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b="0" i="0" dirty="0">
                <a:solidFill>
                  <a:schemeClr val="tx1"/>
                </a:solidFill>
                <a:effectLst/>
                <a:latin typeface="-apple-system"/>
              </a:rPr>
              <a:t>This goal strives to take urgent action to combat climate change and its impacts.</a:t>
            </a:r>
            <a:endParaRPr dirty="0">
              <a:solidFill>
                <a:schemeClr val="tx1"/>
              </a:solidFill>
            </a:endParaRPr>
          </a:p>
        </p:txBody>
      </p:sp>
      <p:sp>
        <p:nvSpPr>
          <p:cNvPr id="3260" name="Google Shape;3260;p42"/>
          <p:cNvSpPr txBox="1">
            <a:spLocks noGrp="1"/>
          </p:cNvSpPr>
          <p:nvPr>
            <p:ph type="subTitle" idx="5"/>
          </p:nvPr>
        </p:nvSpPr>
        <p:spPr>
          <a:xfrm>
            <a:off x="1290930" y="3016454"/>
            <a:ext cx="2919089" cy="448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800" b="1" i="0" dirty="0">
                <a:solidFill>
                  <a:schemeClr val="tx1"/>
                </a:solidFill>
                <a:effectLst/>
                <a:latin typeface="-apple-system"/>
              </a:rPr>
              <a:t>Goal 11: Sustainable Cities and Communities</a:t>
            </a:r>
            <a:endParaRPr sz="1800" dirty="0">
              <a:solidFill>
                <a:schemeClr val="tx1"/>
              </a:solidFill>
            </a:endParaRPr>
          </a:p>
        </p:txBody>
      </p:sp>
      <p:sp>
        <p:nvSpPr>
          <p:cNvPr id="3261" name="Google Shape;3261;p42"/>
          <p:cNvSpPr txBox="1">
            <a:spLocks noGrp="1"/>
          </p:cNvSpPr>
          <p:nvPr>
            <p:ph type="subTitle" idx="6"/>
          </p:nvPr>
        </p:nvSpPr>
        <p:spPr>
          <a:xfrm>
            <a:off x="1408917" y="3770075"/>
            <a:ext cx="2551244" cy="765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b="0" i="0" dirty="0">
                <a:solidFill>
                  <a:schemeClr val="tx1"/>
                </a:solidFill>
                <a:effectLst/>
                <a:latin typeface="-apple-system"/>
              </a:rPr>
              <a:t>This SDG aims to make cities and human settlements inclusive, safe, resilient and sustainable.</a:t>
            </a:r>
            <a:endParaRPr dirty="0">
              <a:solidFill>
                <a:schemeClr val="tx1"/>
              </a:solidFill>
            </a:endParaRPr>
          </a:p>
        </p:txBody>
      </p:sp>
      <p:sp>
        <p:nvSpPr>
          <p:cNvPr id="3262" name="Google Shape;3262;p42"/>
          <p:cNvSpPr/>
          <p:nvPr/>
        </p:nvSpPr>
        <p:spPr>
          <a:xfrm>
            <a:off x="2181288" y="1570827"/>
            <a:ext cx="1219200" cy="12192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42"/>
          <p:cNvSpPr/>
          <p:nvPr/>
        </p:nvSpPr>
        <p:spPr>
          <a:xfrm>
            <a:off x="5448225" y="1570827"/>
            <a:ext cx="1219200" cy="12192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 name="Picture 4">
            <a:extLst>
              <a:ext uri="{FF2B5EF4-FFF2-40B4-BE49-F238E27FC236}">
                <a16:creationId xmlns:a16="http://schemas.microsoft.com/office/drawing/2014/main" id="{AAC6BD09-4AD8-6A6F-2A32-59EA98D4FC98}"/>
              </a:ext>
            </a:extLst>
          </p:cNvPr>
          <p:cNvPicPr>
            <a:picLocks noChangeAspect="1"/>
          </p:cNvPicPr>
          <p:nvPr/>
        </p:nvPicPr>
        <p:blipFill>
          <a:blip r:embed="rId3"/>
          <a:stretch>
            <a:fillRect/>
          </a:stretch>
        </p:blipFill>
        <p:spPr>
          <a:xfrm>
            <a:off x="1917171" y="1194262"/>
            <a:ext cx="1721918" cy="1708396"/>
          </a:xfrm>
          <a:prstGeom prst="rect">
            <a:avLst/>
          </a:prstGeom>
        </p:spPr>
      </p:pic>
      <p:pic>
        <p:nvPicPr>
          <p:cNvPr id="7" name="Picture 6">
            <a:extLst>
              <a:ext uri="{FF2B5EF4-FFF2-40B4-BE49-F238E27FC236}">
                <a16:creationId xmlns:a16="http://schemas.microsoft.com/office/drawing/2014/main" id="{D1F8786B-7720-3550-836C-8E7CC9C8FD3C}"/>
              </a:ext>
            </a:extLst>
          </p:cNvPr>
          <p:cNvPicPr>
            <a:picLocks noChangeAspect="1"/>
          </p:cNvPicPr>
          <p:nvPr/>
        </p:nvPicPr>
        <p:blipFill>
          <a:blip r:embed="rId4"/>
          <a:stretch>
            <a:fillRect/>
          </a:stretch>
        </p:blipFill>
        <p:spPr>
          <a:xfrm>
            <a:off x="5009330" y="1194262"/>
            <a:ext cx="1702866" cy="1711734"/>
          </a:xfrm>
          <a:prstGeom prst="rect">
            <a:avLst/>
          </a:prstGeom>
        </p:spPr>
      </p:pic>
    </p:spTree>
    <p:extLst>
      <p:ext uri="{BB962C8B-B14F-4D97-AF65-F5344CB8AC3E}">
        <p14:creationId xmlns:p14="http://schemas.microsoft.com/office/powerpoint/2010/main" val="150356831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687"/>
        <p:cNvGrpSpPr/>
        <p:nvPr/>
      </p:nvGrpSpPr>
      <p:grpSpPr>
        <a:xfrm>
          <a:off x="0" y="0"/>
          <a:ext cx="0" cy="0"/>
          <a:chOff x="0" y="0"/>
          <a:chExt cx="0" cy="0"/>
        </a:xfrm>
      </p:grpSpPr>
      <p:sp>
        <p:nvSpPr>
          <p:cNvPr id="3688" name="Google Shape;3688;p62"/>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Alternative resources</a:t>
            </a:r>
            <a:endParaRPr/>
          </a:p>
        </p:txBody>
      </p:sp>
      <p:grpSp>
        <p:nvGrpSpPr>
          <p:cNvPr id="3689" name="Google Shape;3689;p62"/>
          <p:cNvGrpSpPr/>
          <p:nvPr/>
        </p:nvGrpSpPr>
        <p:grpSpPr>
          <a:xfrm>
            <a:off x="2295930" y="1226037"/>
            <a:ext cx="789325" cy="753390"/>
            <a:chOff x="2295930" y="1226037"/>
            <a:chExt cx="789325" cy="753390"/>
          </a:xfrm>
        </p:grpSpPr>
        <p:sp>
          <p:nvSpPr>
            <p:cNvPr id="3690" name="Google Shape;3690;p62"/>
            <p:cNvSpPr/>
            <p:nvPr/>
          </p:nvSpPr>
          <p:spPr>
            <a:xfrm>
              <a:off x="2733610" y="1386510"/>
              <a:ext cx="351645" cy="213058"/>
            </a:xfrm>
            <a:custGeom>
              <a:avLst/>
              <a:gdLst/>
              <a:ahLst/>
              <a:cxnLst/>
              <a:rect l="l" t="t" r="r" b="b"/>
              <a:pathLst>
                <a:path w="21225" h="12860" extrusionOk="0">
                  <a:moveTo>
                    <a:pt x="12469" y="0"/>
                  </a:moveTo>
                  <a:cubicBezTo>
                    <a:pt x="11620" y="75"/>
                    <a:pt x="10764" y="230"/>
                    <a:pt x="9990" y="385"/>
                  </a:cubicBezTo>
                  <a:cubicBezTo>
                    <a:pt x="9141" y="620"/>
                    <a:pt x="8366" y="849"/>
                    <a:pt x="7592" y="1240"/>
                  </a:cubicBezTo>
                  <a:cubicBezTo>
                    <a:pt x="6817" y="1624"/>
                    <a:pt x="6117" y="2014"/>
                    <a:pt x="5423" y="2479"/>
                  </a:cubicBezTo>
                  <a:cubicBezTo>
                    <a:pt x="4803" y="2944"/>
                    <a:pt x="4103" y="3409"/>
                    <a:pt x="3563" y="4028"/>
                  </a:cubicBezTo>
                  <a:cubicBezTo>
                    <a:pt x="2479" y="5113"/>
                    <a:pt x="1624" y="6427"/>
                    <a:pt x="1085" y="7592"/>
                  </a:cubicBezTo>
                  <a:cubicBezTo>
                    <a:pt x="775" y="8211"/>
                    <a:pt x="539" y="8831"/>
                    <a:pt x="384" y="9370"/>
                  </a:cubicBezTo>
                  <a:cubicBezTo>
                    <a:pt x="229" y="9916"/>
                    <a:pt x="155" y="10455"/>
                    <a:pt x="75" y="10919"/>
                  </a:cubicBezTo>
                  <a:cubicBezTo>
                    <a:pt x="0" y="11155"/>
                    <a:pt x="0" y="11310"/>
                    <a:pt x="0" y="11539"/>
                  </a:cubicBezTo>
                  <a:cubicBezTo>
                    <a:pt x="155" y="11384"/>
                    <a:pt x="384" y="11155"/>
                    <a:pt x="620" y="11000"/>
                  </a:cubicBezTo>
                  <a:cubicBezTo>
                    <a:pt x="1779" y="10070"/>
                    <a:pt x="3328" y="8905"/>
                    <a:pt x="5032" y="7976"/>
                  </a:cubicBezTo>
                  <a:cubicBezTo>
                    <a:pt x="5887" y="7437"/>
                    <a:pt x="6736" y="7046"/>
                    <a:pt x="7592" y="6662"/>
                  </a:cubicBezTo>
                  <a:cubicBezTo>
                    <a:pt x="8056" y="6427"/>
                    <a:pt x="8441" y="6272"/>
                    <a:pt x="8831" y="6117"/>
                  </a:cubicBezTo>
                  <a:cubicBezTo>
                    <a:pt x="9215" y="6042"/>
                    <a:pt x="9606" y="5888"/>
                    <a:pt x="9990" y="5807"/>
                  </a:cubicBezTo>
                  <a:cubicBezTo>
                    <a:pt x="10300" y="5733"/>
                    <a:pt x="10690" y="5652"/>
                    <a:pt x="10919" y="5578"/>
                  </a:cubicBezTo>
                  <a:cubicBezTo>
                    <a:pt x="11229" y="5497"/>
                    <a:pt x="11465" y="5497"/>
                    <a:pt x="11694" y="5497"/>
                  </a:cubicBezTo>
                  <a:cubicBezTo>
                    <a:pt x="11539" y="5578"/>
                    <a:pt x="11229" y="5578"/>
                    <a:pt x="11000" y="5733"/>
                  </a:cubicBezTo>
                  <a:cubicBezTo>
                    <a:pt x="10690" y="5807"/>
                    <a:pt x="10380" y="5888"/>
                    <a:pt x="9990" y="5962"/>
                  </a:cubicBezTo>
                  <a:cubicBezTo>
                    <a:pt x="9680" y="6117"/>
                    <a:pt x="9296" y="6272"/>
                    <a:pt x="8905" y="6427"/>
                  </a:cubicBezTo>
                  <a:cubicBezTo>
                    <a:pt x="8595" y="6582"/>
                    <a:pt x="8211" y="6817"/>
                    <a:pt x="7746" y="6972"/>
                  </a:cubicBezTo>
                  <a:cubicBezTo>
                    <a:pt x="6972" y="7437"/>
                    <a:pt x="6197" y="7902"/>
                    <a:pt x="5342" y="8441"/>
                  </a:cubicBezTo>
                  <a:cubicBezTo>
                    <a:pt x="3793" y="9525"/>
                    <a:pt x="2324" y="10765"/>
                    <a:pt x="1240" y="11775"/>
                  </a:cubicBezTo>
                  <a:cubicBezTo>
                    <a:pt x="1004" y="12084"/>
                    <a:pt x="694" y="12314"/>
                    <a:pt x="465" y="12549"/>
                  </a:cubicBezTo>
                  <a:cubicBezTo>
                    <a:pt x="775" y="12549"/>
                    <a:pt x="1004" y="12624"/>
                    <a:pt x="1395" y="12624"/>
                  </a:cubicBezTo>
                  <a:cubicBezTo>
                    <a:pt x="1779" y="12704"/>
                    <a:pt x="2324" y="12779"/>
                    <a:pt x="2863" y="12779"/>
                  </a:cubicBezTo>
                  <a:cubicBezTo>
                    <a:pt x="3409" y="12859"/>
                    <a:pt x="4028" y="12859"/>
                    <a:pt x="4648" y="12859"/>
                  </a:cubicBezTo>
                  <a:cubicBezTo>
                    <a:pt x="5268" y="12859"/>
                    <a:pt x="5887" y="12779"/>
                    <a:pt x="6581" y="12779"/>
                  </a:cubicBezTo>
                  <a:cubicBezTo>
                    <a:pt x="7201" y="12704"/>
                    <a:pt x="7821" y="12549"/>
                    <a:pt x="8521" y="12469"/>
                  </a:cubicBezTo>
                  <a:cubicBezTo>
                    <a:pt x="9141" y="12314"/>
                    <a:pt x="9760" y="12159"/>
                    <a:pt x="10380" y="11930"/>
                  </a:cubicBezTo>
                  <a:cubicBezTo>
                    <a:pt x="11000" y="11694"/>
                    <a:pt x="11539" y="11539"/>
                    <a:pt x="12159" y="11229"/>
                  </a:cubicBezTo>
                  <a:cubicBezTo>
                    <a:pt x="13324" y="10765"/>
                    <a:pt x="14328" y="10145"/>
                    <a:pt x="15338" y="9370"/>
                  </a:cubicBezTo>
                  <a:cubicBezTo>
                    <a:pt x="15803" y="9060"/>
                    <a:pt x="16267" y="8596"/>
                    <a:pt x="16732" y="8211"/>
                  </a:cubicBezTo>
                  <a:cubicBezTo>
                    <a:pt x="17197" y="7902"/>
                    <a:pt x="17581" y="7437"/>
                    <a:pt x="17972" y="7046"/>
                  </a:cubicBezTo>
                  <a:cubicBezTo>
                    <a:pt x="18436" y="6662"/>
                    <a:pt x="18821" y="6197"/>
                    <a:pt x="19211" y="5807"/>
                  </a:cubicBezTo>
                  <a:lnTo>
                    <a:pt x="20215" y="4803"/>
                  </a:lnTo>
                  <a:cubicBezTo>
                    <a:pt x="20525" y="4493"/>
                    <a:pt x="20760" y="4183"/>
                    <a:pt x="20915" y="4028"/>
                  </a:cubicBezTo>
                  <a:lnTo>
                    <a:pt x="21225" y="3719"/>
                  </a:lnTo>
                  <a:cubicBezTo>
                    <a:pt x="21225" y="3719"/>
                    <a:pt x="21144" y="3564"/>
                    <a:pt x="20989" y="3409"/>
                  </a:cubicBezTo>
                  <a:cubicBezTo>
                    <a:pt x="20835" y="3173"/>
                    <a:pt x="20525" y="2863"/>
                    <a:pt x="20215" y="2554"/>
                  </a:cubicBezTo>
                  <a:cubicBezTo>
                    <a:pt x="19905" y="2324"/>
                    <a:pt x="19440" y="1859"/>
                    <a:pt x="18901" y="1550"/>
                  </a:cubicBezTo>
                  <a:cubicBezTo>
                    <a:pt x="18356" y="1314"/>
                    <a:pt x="17817" y="1004"/>
                    <a:pt x="17116" y="694"/>
                  </a:cubicBezTo>
                  <a:cubicBezTo>
                    <a:pt x="16422" y="465"/>
                    <a:pt x="15722" y="310"/>
                    <a:pt x="14873" y="155"/>
                  </a:cubicBezTo>
                  <a:cubicBezTo>
                    <a:pt x="14098" y="0"/>
                    <a:pt x="13324" y="0"/>
                    <a:pt x="1246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62"/>
            <p:cNvSpPr/>
            <p:nvPr/>
          </p:nvSpPr>
          <p:spPr>
            <a:xfrm>
              <a:off x="2592439" y="1226037"/>
              <a:ext cx="204012" cy="335028"/>
            </a:xfrm>
            <a:custGeom>
              <a:avLst/>
              <a:gdLst/>
              <a:ahLst/>
              <a:cxnLst/>
              <a:rect l="l" t="t" r="r" b="b"/>
              <a:pathLst>
                <a:path w="12314" h="20222" extrusionOk="0">
                  <a:moveTo>
                    <a:pt x="3638" y="0"/>
                  </a:moveTo>
                  <a:cubicBezTo>
                    <a:pt x="3638" y="0"/>
                    <a:pt x="3564" y="81"/>
                    <a:pt x="3328" y="236"/>
                  </a:cubicBezTo>
                  <a:cubicBezTo>
                    <a:pt x="3173" y="391"/>
                    <a:pt x="2863" y="620"/>
                    <a:pt x="2553" y="1011"/>
                  </a:cubicBezTo>
                  <a:cubicBezTo>
                    <a:pt x="2244" y="1320"/>
                    <a:pt x="1859" y="1785"/>
                    <a:pt x="1550" y="2324"/>
                  </a:cubicBezTo>
                  <a:cubicBezTo>
                    <a:pt x="1240" y="2789"/>
                    <a:pt x="930" y="3409"/>
                    <a:pt x="694" y="4109"/>
                  </a:cubicBezTo>
                  <a:cubicBezTo>
                    <a:pt x="465" y="4803"/>
                    <a:pt x="230" y="5503"/>
                    <a:pt x="155" y="6278"/>
                  </a:cubicBezTo>
                  <a:cubicBezTo>
                    <a:pt x="0" y="7127"/>
                    <a:pt x="0" y="7902"/>
                    <a:pt x="0" y="8757"/>
                  </a:cubicBezTo>
                  <a:cubicBezTo>
                    <a:pt x="0" y="9606"/>
                    <a:pt x="155" y="10380"/>
                    <a:pt x="385" y="11236"/>
                  </a:cubicBezTo>
                  <a:cubicBezTo>
                    <a:pt x="620" y="12010"/>
                    <a:pt x="849" y="12859"/>
                    <a:pt x="1240" y="13634"/>
                  </a:cubicBezTo>
                  <a:cubicBezTo>
                    <a:pt x="1550" y="14334"/>
                    <a:pt x="1934" y="15109"/>
                    <a:pt x="2399" y="15803"/>
                  </a:cubicBezTo>
                  <a:cubicBezTo>
                    <a:pt x="2944" y="16422"/>
                    <a:pt x="3409" y="17042"/>
                    <a:pt x="3948" y="17588"/>
                  </a:cubicBezTo>
                  <a:cubicBezTo>
                    <a:pt x="5113" y="18746"/>
                    <a:pt x="6352" y="19521"/>
                    <a:pt x="7592" y="20141"/>
                  </a:cubicBezTo>
                  <a:cubicBezTo>
                    <a:pt x="7666" y="20141"/>
                    <a:pt x="7666" y="20141"/>
                    <a:pt x="7747" y="20221"/>
                  </a:cubicBezTo>
                  <a:cubicBezTo>
                    <a:pt x="7976" y="19292"/>
                    <a:pt x="8366" y="18362"/>
                    <a:pt x="8750" y="17507"/>
                  </a:cubicBezTo>
                  <a:cubicBezTo>
                    <a:pt x="8521" y="17042"/>
                    <a:pt x="8211" y="16658"/>
                    <a:pt x="7902" y="16193"/>
                  </a:cubicBezTo>
                  <a:cubicBezTo>
                    <a:pt x="7437" y="15338"/>
                    <a:pt x="6972" y="14408"/>
                    <a:pt x="6582" y="13559"/>
                  </a:cubicBezTo>
                  <a:lnTo>
                    <a:pt x="6117" y="12394"/>
                  </a:lnTo>
                  <a:cubicBezTo>
                    <a:pt x="6042" y="11930"/>
                    <a:pt x="5887" y="11545"/>
                    <a:pt x="5807" y="11236"/>
                  </a:cubicBezTo>
                  <a:cubicBezTo>
                    <a:pt x="5733" y="10845"/>
                    <a:pt x="5652" y="10535"/>
                    <a:pt x="5578" y="10226"/>
                  </a:cubicBezTo>
                  <a:cubicBezTo>
                    <a:pt x="5497" y="9996"/>
                    <a:pt x="5497" y="9686"/>
                    <a:pt x="5423" y="9531"/>
                  </a:cubicBezTo>
                  <a:lnTo>
                    <a:pt x="5423" y="8831"/>
                  </a:lnTo>
                  <a:cubicBezTo>
                    <a:pt x="5423" y="8831"/>
                    <a:pt x="5423" y="9067"/>
                    <a:pt x="5497" y="9451"/>
                  </a:cubicBezTo>
                  <a:cubicBezTo>
                    <a:pt x="5578" y="9686"/>
                    <a:pt x="5578" y="9916"/>
                    <a:pt x="5652" y="10226"/>
                  </a:cubicBezTo>
                  <a:cubicBezTo>
                    <a:pt x="5733" y="10535"/>
                    <a:pt x="5887" y="10845"/>
                    <a:pt x="5962" y="11155"/>
                  </a:cubicBezTo>
                  <a:cubicBezTo>
                    <a:pt x="6117" y="11545"/>
                    <a:pt x="6272" y="11855"/>
                    <a:pt x="6427" y="12240"/>
                  </a:cubicBezTo>
                  <a:cubicBezTo>
                    <a:pt x="6582" y="12630"/>
                    <a:pt x="6736" y="13014"/>
                    <a:pt x="6972" y="13405"/>
                  </a:cubicBezTo>
                  <a:cubicBezTo>
                    <a:pt x="7356" y="14254"/>
                    <a:pt x="7902" y="15028"/>
                    <a:pt x="8441" y="15803"/>
                  </a:cubicBezTo>
                  <a:cubicBezTo>
                    <a:pt x="8676" y="16193"/>
                    <a:pt x="8905" y="16503"/>
                    <a:pt x="9141" y="16813"/>
                  </a:cubicBezTo>
                  <a:cubicBezTo>
                    <a:pt x="9990" y="15183"/>
                    <a:pt x="11155" y="13634"/>
                    <a:pt x="12314" y="12394"/>
                  </a:cubicBezTo>
                  <a:cubicBezTo>
                    <a:pt x="12239" y="11855"/>
                    <a:pt x="12084" y="11310"/>
                    <a:pt x="11930" y="10845"/>
                  </a:cubicBezTo>
                  <a:cubicBezTo>
                    <a:pt x="11694" y="10226"/>
                    <a:pt x="11539" y="9606"/>
                    <a:pt x="11229" y="9067"/>
                  </a:cubicBezTo>
                  <a:cubicBezTo>
                    <a:pt x="10690" y="7902"/>
                    <a:pt x="10070" y="6817"/>
                    <a:pt x="9370" y="5888"/>
                  </a:cubicBezTo>
                  <a:cubicBezTo>
                    <a:pt x="9060" y="5423"/>
                    <a:pt x="8596" y="4958"/>
                    <a:pt x="8211" y="4493"/>
                  </a:cubicBezTo>
                  <a:cubicBezTo>
                    <a:pt x="7821" y="4029"/>
                    <a:pt x="7437" y="3644"/>
                    <a:pt x="6972" y="3180"/>
                  </a:cubicBezTo>
                  <a:lnTo>
                    <a:pt x="5807" y="2014"/>
                  </a:lnTo>
                  <a:cubicBezTo>
                    <a:pt x="5423" y="1630"/>
                    <a:pt x="5032" y="1320"/>
                    <a:pt x="4722" y="1011"/>
                  </a:cubicBezTo>
                  <a:cubicBezTo>
                    <a:pt x="4493" y="701"/>
                    <a:pt x="4183" y="465"/>
                    <a:pt x="3948" y="236"/>
                  </a:cubicBezTo>
                  <a:cubicBezTo>
                    <a:pt x="3793" y="81"/>
                    <a:pt x="3638" y="0"/>
                    <a:pt x="363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62"/>
            <p:cNvSpPr/>
            <p:nvPr/>
          </p:nvSpPr>
          <p:spPr>
            <a:xfrm>
              <a:off x="2378055" y="1536611"/>
              <a:ext cx="442833" cy="442816"/>
            </a:xfrm>
            <a:custGeom>
              <a:avLst/>
              <a:gdLst/>
              <a:ahLst/>
              <a:cxnLst/>
              <a:rect l="l" t="t" r="r" b="b"/>
              <a:pathLst>
                <a:path w="26729" h="26728" extrusionOk="0">
                  <a:moveTo>
                    <a:pt x="13789" y="0"/>
                  </a:moveTo>
                  <a:lnTo>
                    <a:pt x="82" y="11545"/>
                  </a:lnTo>
                  <a:lnTo>
                    <a:pt x="82" y="25873"/>
                  </a:lnTo>
                  <a:cubicBezTo>
                    <a:pt x="82" y="25873"/>
                    <a:pt x="1" y="26728"/>
                    <a:pt x="856" y="26728"/>
                  </a:cubicBezTo>
                  <a:lnTo>
                    <a:pt x="10226" y="26728"/>
                  </a:lnTo>
                  <a:lnTo>
                    <a:pt x="10226" y="19056"/>
                  </a:lnTo>
                  <a:cubicBezTo>
                    <a:pt x="10226" y="19056"/>
                    <a:pt x="10071" y="17817"/>
                    <a:pt x="11311" y="17817"/>
                  </a:cubicBezTo>
                  <a:lnTo>
                    <a:pt x="15184" y="17817"/>
                  </a:lnTo>
                  <a:cubicBezTo>
                    <a:pt x="16659" y="17817"/>
                    <a:pt x="16578" y="19056"/>
                    <a:pt x="16578" y="19056"/>
                  </a:cubicBezTo>
                  <a:lnTo>
                    <a:pt x="16578" y="26728"/>
                  </a:lnTo>
                  <a:lnTo>
                    <a:pt x="25719" y="26728"/>
                  </a:lnTo>
                  <a:cubicBezTo>
                    <a:pt x="26729" y="26728"/>
                    <a:pt x="26729" y="25643"/>
                    <a:pt x="26729" y="25643"/>
                  </a:cubicBezTo>
                  <a:lnTo>
                    <a:pt x="26729" y="11545"/>
                  </a:lnTo>
                  <a:lnTo>
                    <a:pt x="1378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62"/>
            <p:cNvSpPr/>
            <p:nvPr/>
          </p:nvSpPr>
          <p:spPr>
            <a:xfrm>
              <a:off x="2295930" y="1433942"/>
              <a:ext cx="614803" cy="291952"/>
            </a:xfrm>
            <a:custGeom>
              <a:avLst/>
              <a:gdLst/>
              <a:ahLst/>
              <a:cxnLst/>
              <a:rect l="l" t="t" r="r" b="b"/>
              <a:pathLst>
                <a:path w="37109" h="17622" extrusionOk="0">
                  <a:moveTo>
                    <a:pt x="18827" y="0"/>
                  </a:moveTo>
                  <a:lnTo>
                    <a:pt x="0" y="16658"/>
                  </a:lnTo>
                  <a:cubicBezTo>
                    <a:pt x="0" y="16658"/>
                    <a:pt x="518" y="17622"/>
                    <a:pt x="1598" y="17622"/>
                  </a:cubicBezTo>
                  <a:cubicBezTo>
                    <a:pt x="2138" y="17622"/>
                    <a:pt x="2818" y="17381"/>
                    <a:pt x="3644" y="16658"/>
                  </a:cubicBezTo>
                  <a:lnTo>
                    <a:pt x="18827" y="3799"/>
                  </a:lnTo>
                  <a:lnTo>
                    <a:pt x="33080" y="16577"/>
                  </a:lnTo>
                  <a:cubicBezTo>
                    <a:pt x="34061" y="17276"/>
                    <a:pt x="34836" y="17508"/>
                    <a:pt x="35433" y="17508"/>
                  </a:cubicBezTo>
                  <a:cubicBezTo>
                    <a:pt x="36626" y="17508"/>
                    <a:pt x="37108" y="16577"/>
                    <a:pt x="37108" y="16577"/>
                  </a:cubicBezTo>
                  <a:lnTo>
                    <a:pt x="1882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94" name="Google Shape;3694;p62"/>
          <p:cNvGrpSpPr/>
          <p:nvPr/>
        </p:nvGrpSpPr>
        <p:grpSpPr>
          <a:xfrm>
            <a:off x="2206101" y="2428589"/>
            <a:ext cx="780296" cy="789243"/>
            <a:chOff x="2206101" y="2428589"/>
            <a:chExt cx="780296" cy="789243"/>
          </a:xfrm>
        </p:grpSpPr>
        <p:sp>
          <p:nvSpPr>
            <p:cNvPr id="3695" name="Google Shape;3695;p62"/>
            <p:cNvSpPr/>
            <p:nvPr/>
          </p:nvSpPr>
          <p:spPr>
            <a:xfrm>
              <a:off x="2206101" y="2428589"/>
              <a:ext cx="780296" cy="789243"/>
            </a:xfrm>
            <a:custGeom>
              <a:avLst/>
              <a:gdLst/>
              <a:ahLst/>
              <a:cxnLst/>
              <a:rect l="l" t="t" r="r" b="b"/>
              <a:pathLst>
                <a:path w="47098" h="47638" extrusionOk="0">
                  <a:moveTo>
                    <a:pt x="24923" y="2986"/>
                  </a:moveTo>
                  <a:cubicBezTo>
                    <a:pt x="24929" y="2997"/>
                    <a:pt x="24936" y="3008"/>
                    <a:pt x="24943" y="3019"/>
                  </a:cubicBezTo>
                  <a:cubicBezTo>
                    <a:pt x="24937" y="3007"/>
                    <a:pt x="24931" y="2996"/>
                    <a:pt x="24923" y="2986"/>
                  </a:cubicBezTo>
                  <a:close/>
                  <a:moveTo>
                    <a:pt x="18362" y="3145"/>
                  </a:moveTo>
                  <a:cubicBezTo>
                    <a:pt x="18471" y="3145"/>
                    <a:pt x="18517" y="3317"/>
                    <a:pt x="18599" y="3317"/>
                  </a:cubicBezTo>
                  <a:cubicBezTo>
                    <a:pt x="18626" y="3317"/>
                    <a:pt x="18656" y="3300"/>
                    <a:pt x="18694" y="3252"/>
                  </a:cubicBezTo>
                  <a:lnTo>
                    <a:pt x="18694" y="3252"/>
                  </a:lnTo>
                  <a:cubicBezTo>
                    <a:pt x="18246" y="3920"/>
                    <a:pt x="17787" y="4496"/>
                    <a:pt x="17042" y="4568"/>
                  </a:cubicBezTo>
                  <a:cubicBezTo>
                    <a:pt x="16967" y="3793"/>
                    <a:pt x="17816" y="3638"/>
                    <a:pt x="18207" y="3174"/>
                  </a:cubicBezTo>
                  <a:lnTo>
                    <a:pt x="18281" y="3174"/>
                  </a:lnTo>
                  <a:cubicBezTo>
                    <a:pt x="18312" y="3153"/>
                    <a:pt x="18339" y="3145"/>
                    <a:pt x="18362" y="3145"/>
                  </a:cubicBezTo>
                  <a:close/>
                  <a:moveTo>
                    <a:pt x="19985" y="2089"/>
                  </a:moveTo>
                  <a:cubicBezTo>
                    <a:pt x="19911" y="2170"/>
                    <a:pt x="19756" y="2170"/>
                    <a:pt x="19675" y="2325"/>
                  </a:cubicBezTo>
                  <a:lnTo>
                    <a:pt x="20066" y="2325"/>
                  </a:lnTo>
                  <a:lnTo>
                    <a:pt x="19985" y="2480"/>
                  </a:lnTo>
                  <a:cubicBezTo>
                    <a:pt x="19521" y="2789"/>
                    <a:pt x="19985" y="3329"/>
                    <a:pt x="19756" y="3793"/>
                  </a:cubicBezTo>
                  <a:cubicBezTo>
                    <a:pt x="19911" y="3793"/>
                    <a:pt x="19911" y="3638"/>
                    <a:pt x="19985" y="3638"/>
                  </a:cubicBezTo>
                  <a:cubicBezTo>
                    <a:pt x="20140" y="4029"/>
                    <a:pt x="19911" y="4103"/>
                    <a:pt x="19675" y="4258"/>
                  </a:cubicBezTo>
                  <a:cubicBezTo>
                    <a:pt x="19756" y="4258"/>
                    <a:pt x="19756" y="4339"/>
                    <a:pt x="19911" y="4339"/>
                  </a:cubicBezTo>
                  <a:cubicBezTo>
                    <a:pt x="19446" y="4568"/>
                    <a:pt x="18901" y="4568"/>
                    <a:pt x="18436" y="4649"/>
                  </a:cubicBezTo>
                  <a:lnTo>
                    <a:pt x="17971" y="4878"/>
                  </a:lnTo>
                  <a:cubicBezTo>
                    <a:pt x="17897" y="4649"/>
                    <a:pt x="18052" y="4568"/>
                    <a:pt x="18207" y="4494"/>
                  </a:cubicBezTo>
                  <a:cubicBezTo>
                    <a:pt x="18362" y="4413"/>
                    <a:pt x="18591" y="4413"/>
                    <a:pt x="18672" y="4258"/>
                  </a:cubicBezTo>
                  <a:lnTo>
                    <a:pt x="18207" y="4258"/>
                  </a:lnTo>
                  <a:cubicBezTo>
                    <a:pt x="18281" y="4103"/>
                    <a:pt x="18517" y="4103"/>
                    <a:pt x="18672" y="4029"/>
                  </a:cubicBezTo>
                  <a:cubicBezTo>
                    <a:pt x="18746" y="3874"/>
                    <a:pt x="18672" y="3874"/>
                    <a:pt x="18517" y="3874"/>
                  </a:cubicBezTo>
                  <a:cubicBezTo>
                    <a:pt x="18517" y="3409"/>
                    <a:pt x="19211" y="3793"/>
                    <a:pt x="19211" y="3329"/>
                  </a:cubicBezTo>
                  <a:cubicBezTo>
                    <a:pt x="19211" y="3276"/>
                    <a:pt x="19134" y="3221"/>
                    <a:pt x="19062" y="3221"/>
                  </a:cubicBezTo>
                  <a:cubicBezTo>
                    <a:pt x="19032" y="3221"/>
                    <a:pt x="19003" y="3230"/>
                    <a:pt x="18981" y="3254"/>
                  </a:cubicBezTo>
                  <a:cubicBezTo>
                    <a:pt x="19056" y="3099"/>
                    <a:pt x="19056" y="2944"/>
                    <a:pt x="19056" y="2864"/>
                  </a:cubicBezTo>
                  <a:cubicBezTo>
                    <a:pt x="19056" y="2855"/>
                    <a:pt x="19054" y="2852"/>
                    <a:pt x="19050" y="2852"/>
                  </a:cubicBezTo>
                  <a:cubicBezTo>
                    <a:pt x="19030" y="2852"/>
                    <a:pt x="18961" y="2954"/>
                    <a:pt x="18875" y="2954"/>
                  </a:cubicBezTo>
                  <a:cubicBezTo>
                    <a:pt x="18834" y="2954"/>
                    <a:pt x="18790" y="2931"/>
                    <a:pt x="18746" y="2864"/>
                  </a:cubicBezTo>
                  <a:cubicBezTo>
                    <a:pt x="19211" y="2635"/>
                    <a:pt x="19446" y="2089"/>
                    <a:pt x="19985" y="2089"/>
                  </a:cubicBezTo>
                  <a:close/>
                  <a:moveTo>
                    <a:pt x="21228" y="7346"/>
                  </a:moveTo>
                  <a:cubicBezTo>
                    <a:pt x="21309" y="7346"/>
                    <a:pt x="21409" y="7374"/>
                    <a:pt x="21535" y="7437"/>
                  </a:cubicBezTo>
                  <a:cubicBezTo>
                    <a:pt x="21844" y="7666"/>
                    <a:pt x="21535" y="8286"/>
                    <a:pt x="21070" y="8367"/>
                  </a:cubicBezTo>
                  <a:lnTo>
                    <a:pt x="20841" y="8212"/>
                  </a:lnTo>
                  <a:cubicBezTo>
                    <a:pt x="20900" y="7777"/>
                    <a:pt x="20912" y="7346"/>
                    <a:pt x="21228" y="7346"/>
                  </a:cubicBezTo>
                  <a:close/>
                  <a:moveTo>
                    <a:pt x="22154" y="8212"/>
                  </a:moveTo>
                  <a:cubicBezTo>
                    <a:pt x="22700" y="8286"/>
                    <a:pt x="23319" y="8286"/>
                    <a:pt x="23084" y="9061"/>
                  </a:cubicBezTo>
                  <a:lnTo>
                    <a:pt x="22929" y="9061"/>
                  </a:lnTo>
                  <a:lnTo>
                    <a:pt x="22774" y="8986"/>
                  </a:lnTo>
                  <a:lnTo>
                    <a:pt x="22700" y="8906"/>
                  </a:lnTo>
                  <a:lnTo>
                    <a:pt x="21925" y="8441"/>
                  </a:lnTo>
                  <a:lnTo>
                    <a:pt x="21844" y="8286"/>
                  </a:lnTo>
                  <a:lnTo>
                    <a:pt x="22154" y="8212"/>
                  </a:lnTo>
                  <a:close/>
                  <a:moveTo>
                    <a:pt x="26607" y="9269"/>
                  </a:moveTo>
                  <a:cubicBezTo>
                    <a:pt x="26838" y="9269"/>
                    <a:pt x="27144" y="9447"/>
                    <a:pt x="27192" y="9680"/>
                  </a:cubicBezTo>
                  <a:lnTo>
                    <a:pt x="26802" y="9680"/>
                  </a:lnTo>
                  <a:cubicBezTo>
                    <a:pt x="26573" y="9680"/>
                    <a:pt x="26263" y="9680"/>
                    <a:pt x="26337" y="9526"/>
                  </a:cubicBezTo>
                  <a:cubicBezTo>
                    <a:pt x="26337" y="9343"/>
                    <a:pt x="26457" y="9269"/>
                    <a:pt x="26607" y="9269"/>
                  </a:cubicBezTo>
                  <a:close/>
                  <a:moveTo>
                    <a:pt x="29495" y="9612"/>
                  </a:moveTo>
                  <a:cubicBezTo>
                    <a:pt x="29678" y="9612"/>
                    <a:pt x="29849" y="9680"/>
                    <a:pt x="30055" y="9680"/>
                  </a:cubicBezTo>
                  <a:cubicBezTo>
                    <a:pt x="30025" y="9873"/>
                    <a:pt x="29940" y="9920"/>
                    <a:pt x="29835" y="9920"/>
                  </a:cubicBezTo>
                  <a:cubicBezTo>
                    <a:pt x="29734" y="9920"/>
                    <a:pt x="29615" y="9877"/>
                    <a:pt x="29507" y="9877"/>
                  </a:cubicBezTo>
                  <a:cubicBezTo>
                    <a:pt x="29455" y="9877"/>
                    <a:pt x="29405" y="9886"/>
                    <a:pt x="29361" y="9916"/>
                  </a:cubicBezTo>
                  <a:lnTo>
                    <a:pt x="29206" y="9916"/>
                  </a:lnTo>
                  <a:lnTo>
                    <a:pt x="29206" y="9680"/>
                  </a:lnTo>
                  <a:cubicBezTo>
                    <a:pt x="29310" y="9629"/>
                    <a:pt x="29404" y="9612"/>
                    <a:pt x="29495" y="9612"/>
                  </a:cubicBezTo>
                  <a:close/>
                  <a:moveTo>
                    <a:pt x="43224" y="12159"/>
                  </a:moveTo>
                  <a:lnTo>
                    <a:pt x="43305" y="12240"/>
                  </a:lnTo>
                  <a:lnTo>
                    <a:pt x="43534" y="12469"/>
                  </a:lnTo>
                  <a:lnTo>
                    <a:pt x="43769" y="12934"/>
                  </a:lnTo>
                  <a:lnTo>
                    <a:pt x="43844" y="13479"/>
                  </a:lnTo>
                  <a:lnTo>
                    <a:pt x="43999" y="13944"/>
                  </a:lnTo>
                  <a:lnTo>
                    <a:pt x="44234" y="14173"/>
                  </a:lnTo>
                  <a:lnTo>
                    <a:pt x="44463" y="14099"/>
                  </a:lnTo>
                  <a:lnTo>
                    <a:pt x="44618" y="14483"/>
                  </a:lnTo>
                  <a:lnTo>
                    <a:pt x="44544" y="14719"/>
                  </a:lnTo>
                  <a:lnTo>
                    <a:pt x="44389" y="14564"/>
                  </a:lnTo>
                  <a:lnTo>
                    <a:pt x="44154" y="14564"/>
                  </a:lnTo>
                  <a:lnTo>
                    <a:pt x="44154" y="14719"/>
                  </a:lnTo>
                  <a:lnTo>
                    <a:pt x="44154" y="15103"/>
                  </a:lnTo>
                  <a:lnTo>
                    <a:pt x="44079" y="15103"/>
                  </a:lnTo>
                  <a:lnTo>
                    <a:pt x="43999" y="14948"/>
                  </a:lnTo>
                  <a:lnTo>
                    <a:pt x="43924" y="14719"/>
                  </a:lnTo>
                  <a:lnTo>
                    <a:pt x="43924" y="14328"/>
                  </a:lnTo>
                  <a:lnTo>
                    <a:pt x="43689" y="13863"/>
                  </a:lnTo>
                  <a:lnTo>
                    <a:pt x="43534" y="13479"/>
                  </a:lnTo>
                  <a:lnTo>
                    <a:pt x="43379" y="13089"/>
                  </a:lnTo>
                  <a:lnTo>
                    <a:pt x="43305" y="12705"/>
                  </a:lnTo>
                  <a:lnTo>
                    <a:pt x="43305" y="12469"/>
                  </a:lnTo>
                  <a:lnTo>
                    <a:pt x="43224" y="12314"/>
                  </a:lnTo>
                  <a:lnTo>
                    <a:pt x="43224" y="12159"/>
                  </a:lnTo>
                  <a:close/>
                  <a:moveTo>
                    <a:pt x="44463" y="15103"/>
                  </a:moveTo>
                  <a:lnTo>
                    <a:pt x="44544" y="15183"/>
                  </a:lnTo>
                  <a:lnTo>
                    <a:pt x="44618" y="15338"/>
                  </a:lnTo>
                  <a:lnTo>
                    <a:pt x="44699" y="15413"/>
                  </a:lnTo>
                  <a:lnTo>
                    <a:pt x="44699" y="15493"/>
                  </a:lnTo>
                  <a:lnTo>
                    <a:pt x="44699" y="15568"/>
                  </a:lnTo>
                  <a:lnTo>
                    <a:pt x="44618" y="15568"/>
                  </a:lnTo>
                  <a:lnTo>
                    <a:pt x="44544" y="15648"/>
                  </a:lnTo>
                  <a:lnTo>
                    <a:pt x="44463" y="15568"/>
                  </a:lnTo>
                  <a:lnTo>
                    <a:pt x="44463" y="15258"/>
                  </a:lnTo>
                  <a:lnTo>
                    <a:pt x="44463" y="15183"/>
                  </a:lnTo>
                  <a:lnTo>
                    <a:pt x="44463" y="15103"/>
                  </a:lnTo>
                  <a:close/>
                  <a:moveTo>
                    <a:pt x="44773" y="14793"/>
                  </a:moveTo>
                  <a:lnTo>
                    <a:pt x="44854" y="14874"/>
                  </a:lnTo>
                  <a:lnTo>
                    <a:pt x="44928" y="15028"/>
                  </a:lnTo>
                  <a:lnTo>
                    <a:pt x="44928" y="15103"/>
                  </a:lnTo>
                  <a:lnTo>
                    <a:pt x="44928" y="15183"/>
                  </a:lnTo>
                  <a:lnTo>
                    <a:pt x="44928" y="15338"/>
                  </a:lnTo>
                  <a:lnTo>
                    <a:pt x="45009" y="15493"/>
                  </a:lnTo>
                  <a:lnTo>
                    <a:pt x="45009" y="15723"/>
                  </a:lnTo>
                  <a:lnTo>
                    <a:pt x="45083" y="15877"/>
                  </a:lnTo>
                  <a:lnTo>
                    <a:pt x="45009" y="15877"/>
                  </a:lnTo>
                  <a:lnTo>
                    <a:pt x="45009" y="15803"/>
                  </a:lnTo>
                  <a:lnTo>
                    <a:pt x="44854" y="15183"/>
                  </a:lnTo>
                  <a:lnTo>
                    <a:pt x="44773" y="15028"/>
                  </a:lnTo>
                  <a:lnTo>
                    <a:pt x="44699" y="14948"/>
                  </a:lnTo>
                  <a:lnTo>
                    <a:pt x="44699" y="14793"/>
                  </a:lnTo>
                  <a:close/>
                  <a:moveTo>
                    <a:pt x="45238" y="16032"/>
                  </a:moveTo>
                  <a:lnTo>
                    <a:pt x="45319" y="16113"/>
                  </a:lnTo>
                  <a:lnTo>
                    <a:pt x="45548" y="16888"/>
                  </a:lnTo>
                  <a:lnTo>
                    <a:pt x="45629" y="17197"/>
                  </a:lnTo>
                  <a:lnTo>
                    <a:pt x="45629" y="17352"/>
                  </a:lnTo>
                  <a:lnTo>
                    <a:pt x="45548" y="17352"/>
                  </a:lnTo>
                  <a:lnTo>
                    <a:pt x="45548" y="17272"/>
                  </a:lnTo>
                  <a:lnTo>
                    <a:pt x="45474" y="17272"/>
                  </a:lnTo>
                  <a:lnTo>
                    <a:pt x="45548" y="17891"/>
                  </a:lnTo>
                  <a:lnTo>
                    <a:pt x="45474" y="17891"/>
                  </a:lnTo>
                  <a:lnTo>
                    <a:pt x="45238" y="17507"/>
                  </a:lnTo>
                  <a:lnTo>
                    <a:pt x="45164" y="17197"/>
                  </a:lnTo>
                  <a:lnTo>
                    <a:pt x="45083" y="17117"/>
                  </a:lnTo>
                  <a:lnTo>
                    <a:pt x="45009" y="17117"/>
                  </a:lnTo>
                  <a:lnTo>
                    <a:pt x="44854" y="17197"/>
                  </a:lnTo>
                  <a:lnTo>
                    <a:pt x="44773" y="17197"/>
                  </a:lnTo>
                  <a:lnTo>
                    <a:pt x="44773" y="17042"/>
                  </a:lnTo>
                  <a:lnTo>
                    <a:pt x="44773" y="16652"/>
                  </a:lnTo>
                  <a:lnTo>
                    <a:pt x="44928" y="16497"/>
                  </a:lnTo>
                  <a:lnTo>
                    <a:pt x="45164" y="16578"/>
                  </a:lnTo>
                  <a:lnTo>
                    <a:pt x="45238" y="16578"/>
                  </a:lnTo>
                  <a:lnTo>
                    <a:pt x="45238" y="16497"/>
                  </a:lnTo>
                  <a:lnTo>
                    <a:pt x="45238" y="16268"/>
                  </a:lnTo>
                  <a:lnTo>
                    <a:pt x="45238" y="16032"/>
                  </a:lnTo>
                  <a:close/>
                  <a:moveTo>
                    <a:pt x="45858" y="19057"/>
                  </a:moveTo>
                  <a:lnTo>
                    <a:pt x="45858" y="19211"/>
                  </a:lnTo>
                  <a:lnTo>
                    <a:pt x="45938" y="19521"/>
                  </a:lnTo>
                  <a:lnTo>
                    <a:pt x="46013" y="19831"/>
                  </a:lnTo>
                  <a:lnTo>
                    <a:pt x="46013" y="20060"/>
                  </a:lnTo>
                  <a:lnTo>
                    <a:pt x="45938" y="20141"/>
                  </a:lnTo>
                  <a:lnTo>
                    <a:pt x="45858" y="20296"/>
                  </a:lnTo>
                  <a:lnTo>
                    <a:pt x="45858" y="20606"/>
                  </a:lnTo>
                  <a:lnTo>
                    <a:pt x="45938" y="20761"/>
                  </a:lnTo>
                  <a:lnTo>
                    <a:pt x="45858" y="20835"/>
                  </a:lnTo>
                  <a:lnTo>
                    <a:pt x="45783" y="20525"/>
                  </a:lnTo>
                  <a:lnTo>
                    <a:pt x="45783" y="20296"/>
                  </a:lnTo>
                  <a:lnTo>
                    <a:pt x="45783" y="19676"/>
                  </a:lnTo>
                  <a:lnTo>
                    <a:pt x="45783" y="19366"/>
                  </a:lnTo>
                  <a:lnTo>
                    <a:pt x="45783" y="19131"/>
                  </a:lnTo>
                  <a:lnTo>
                    <a:pt x="45858" y="19057"/>
                  </a:lnTo>
                  <a:close/>
                  <a:moveTo>
                    <a:pt x="43689" y="17582"/>
                  </a:moveTo>
                  <a:lnTo>
                    <a:pt x="44234" y="18046"/>
                  </a:lnTo>
                  <a:lnTo>
                    <a:pt x="44309" y="18356"/>
                  </a:lnTo>
                  <a:lnTo>
                    <a:pt x="44154" y="18747"/>
                  </a:lnTo>
                  <a:lnTo>
                    <a:pt x="44154" y="19211"/>
                  </a:lnTo>
                  <a:lnTo>
                    <a:pt x="44234" y="19441"/>
                  </a:lnTo>
                  <a:lnTo>
                    <a:pt x="44463" y="19751"/>
                  </a:lnTo>
                  <a:lnTo>
                    <a:pt x="44463" y="19986"/>
                  </a:lnTo>
                  <a:lnTo>
                    <a:pt x="44389" y="20215"/>
                  </a:lnTo>
                  <a:lnTo>
                    <a:pt x="44234" y="20451"/>
                  </a:lnTo>
                  <a:lnTo>
                    <a:pt x="44234" y="20916"/>
                  </a:lnTo>
                  <a:lnTo>
                    <a:pt x="44154" y="21071"/>
                  </a:lnTo>
                  <a:lnTo>
                    <a:pt x="44079" y="21380"/>
                  </a:lnTo>
                  <a:lnTo>
                    <a:pt x="43999" y="21535"/>
                  </a:lnTo>
                  <a:lnTo>
                    <a:pt x="43999" y="21920"/>
                  </a:lnTo>
                  <a:lnTo>
                    <a:pt x="43924" y="22384"/>
                  </a:lnTo>
                  <a:lnTo>
                    <a:pt x="43689" y="22539"/>
                  </a:lnTo>
                  <a:lnTo>
                    <a:pt x="43534" y="22465"/>
                  </a:lnTo>
                  <a:cubicBezTo>
                    <a:pt x="43615" y="21145"/>
                    <a:pt x="43534" y="19831"/>
                    <a:pt x="43379" y="18511"/>
                  </a:cubicBezTo>
                  <a:lnTo>
                    <a:pt x="43460" y="18437"/>
                  </a:lnTo>
                  <a:lnTo>
                    <a:pt x="43460" y="17817"/>
                  </a:lnTo>
                  <a:lnTo>
                    <a:pt x="43689" y="17582"/>
                  </a:lnTo>
                  <a:close/>
                  <a:moveTo>
                    <a:pt x="45548" y="20060"/>
                  </a:moveTo>
                  <a:lnTo>
                    <a:pt x="45548" y="20141"/>
                  </a:lnTo>
                  <a:lnTo>
                    <a:pt x="45474" y="20451"/>
                  </a:lnTo>
                  <a:lnTo>
                    <a:pt x="45393" y="20606"/>
                  </a:lnTo>
                  <a:lnTo>
                    <a:pt x="45238" y="20680"/>
                  </a:lnTo>
                  <a:lnTo>
                    <a:pt x="45009" y="20606"/>
                  </a:lnTo>
                  <a:lnTo>
                    <a:pt x="44854" y="20680"/>
                  </a:lnTo>
                  <a:lnTo>
                    <a:pt x="44773" y="20990"/>
                  </a:lnTo>
                  <a:lnTo>
                    <a:pt x="44773" y="21380"/>
                  </a:lnTo>
                  <a:lnTo>
                    <a:pt x="44928" y="21455"/>
                  </a:lnTo>
                  <a:lnTo>
                    <a:pt x="45083" y="21300"/>
                  </a:lnTo>
                  <a:lnTo>
                    <a:pt x="45238" y="21145"/>
                  </a:lnTo>
                  <a:lnTo>
                    <a:pt x="45238" y="21380"/>
                  </a:lnTo>
                  <a:lnTo>
                    <a:pt x="45083" y="21690"/>
                  </a:lnTo>
                  <a:lnTo>
                    <a:pt x="45009" y="21845"/>
                  </a:lnTo>
                  <a:lnTo>
                    <a:pt x="45083" y="22000"/>
                  </a:lnTo>
                  <a:lnTo>
                    <a:pt x="45164" y="22465"/>
                  </a:lnTo>
                  <a:lnTo>
                    <a:pt x="45164" y="22930"/>
                  </a:lnTo>
                  <a:lnTo>
                    <a:pt x="45083" y="23085"/>
                  </a:lnTo>
                  <a:lnTo>
                    <a:pt x="44928" y="22930"/>
                  </a:lnTo>
                  <a:lnTo>
                    <a:pt x="44854" y="22620"/>
                  </a:lnTo>
                  <a:lnTo>
                    <a:pt x="44773" y="22465"/>
                  </a:lnTo>
                  <a:lnTo>
                    <a:pt x="44699" y="22620"/>
                  </a:lnTo>
                  <a:lnTo>
                    <a:pt x="44773" y="23314"/>
                  </a:lnTo>
                  <a:lnTo>
                    <a:pt x="44699" y="23704"/>
                  </a:lnTo>
                  <a:lnTo>
                    <a:pt x="44544" y="23624"/>
                  </a:lnTo>
                  <a:lnTo>
                    <a:pt x="44544" y="23394"/>
                  </a:lnTo>
                  <a:lnTo>
                    <a:pt x="44544" y="23004"/>
                  </a:lnTo>
                  <a:lnTo>
                    <a:pt x="44544" y="22620"/>
                  </a:lnTo>
                  <a:lnTo>
                    <a:pt x="44463" y="22310"/>
                  </a:lnTo>
                  <a:lnTo>
                    <a:pt x="44463" y="22000"/>
                  </a:lnTo>
                  <a:lnTo>
                    <a:pt x="44544" y="21610"/>
                  </a:lnTo>
                  <a:lnTo>
                    <a:pt x="44618" y="21225"/>
                  </a:lnTo>
                  <a:lnTo>
                    <a:pt x="44618" y="20835"/>
                  </a:lnTo>
                  <a:lnTo>
                    <a:pt x="44618" y="20525"/>
                  </a:lnTo>
                  <a:lnTo>
                    <a:pt x="44773" y="20296"/>
                  </a:lnTo>
                  <a:cubicBezTo>
                    <a:pt x="45009" y="20215"/>
                    <a:pt x="45319" y="20141"/>
                    <a:pt x="45548" y="20060"/>
                  </a:cubicBezTo>
                  <a:close/>
                  <a:moveTo>
                    <a:pt x="44544" y="24014"/>
                  </a:moveTo>
                  <a:lnTo>
                    <a:pt x="44544" y="24169"/>
                  </a:lnTo>
                  <a:lnTo>
                    <a:pt x="44309" y="24479"/>
                  </a:lnTo>
                  <a:lnTo>
                    <a:pt x="44154" y="24553"/>
                  </a:lnTo>
                  <a:lnTo>
                    <a:pt x="43844" y="24479"/>
                  </a:lnTo>
                  <a:lnTo>
                    <a:pt x="43615" y="24243"/>
                  </a:lnTo>
                  <a:lnTo>
                    <a:pt x="43844" y="24014"/>
                  </a:lnTo>
                  <a:close/>
                  <a:moveTo>
                    <a:pt x="46478" y="20606"/>
                  </a:moveTo>
                  <a:lnTo>
                    <a:pt x="46558" y="20761"/>
                  </a:lnTo>
                  <a:lnTo>
                    <a:pt x="46558" y="21071"/>
                  </a:lnTo>
                  <a:lnTo>
                    <a:pt x="46558" y="21455"/>
                  </a:lnTo>
                  <a:lnTo>
                    <a:pt x="46558" y="21845"/>
                  </a:lnTo>
                  <a:lnTo>
                    <a:pt x="46632" y="22000"/>
                  </a:lnTo>
                  <a:lnTo>
                    <a:pt x="46713" y="21845"/>
                  </a:lnTo>
                  <a:lnTo>
                    <a:pt x="46713" y="21455"/>
                  </a:lnTo>
                  <a:lnTo>
                    <a:pt x="46787" y="21145"/>
                  </a:lnTo>
                  <a:lnTo>
                    <a:pt x="46868" y="21610"/>
                  </a:lnTo>
                  <a:cubicBezTo>
                    <a:pt x="46787" y="22694"/>
                    <a:pt x="46713" y="23859"/>
                    <a:pt x="46478" y="24863"/>
                  </a:cubicBezTo>
                  <a:lnTo>
                    <a:pt x="46478" y="24789"/>
                  </a:lnTo>
                  <a:lnTo>
                    <a:pt x="46558" y="24479"/>
                  </a:lnTo>
                  <a:lnTo>
                    <a:pt x="46558" y="24398"/>
                  </a:lnTo>
                  <a:lnTo>
                    <a:pt x="46478" y="24479"/>
                  </a:lnTo>
                  <a:lnTo>
                    <a:pt x="46478" y="24243"/>
                  </a:lnTo>
                  <a:lnTo>
                    <a:pt x="46478" y="24169"/>
                  </a:lnTo>
                  <a:lnTo>
                    <a:pt x="46558" y="24088"/>
                  </a:lnTo>
                  <a:lnTo>
                    <a:pt x="46558" y="24014"/>
                  </a:lnTo>
                  <a:lnTo>
                    <a:pt x="46558" y="23934"/>
                  </a:lnTo>
                  <a:lnTo>
                    <a:pt x="46558" y="23859"/>
                  </a:lnTo>
                  <a:lnTo>
                    <a:pt x="46632" y="23704"/>
                  </a:lnTo>
                  <a:lnTo>
                    <a:pt x="46632" y="23394"/>
                  </a:lnTo>
                  <a:lnTo>
                    <a:pt x="46632" y="22930"/>
                  </a:lnTo>
                  <a:lnTo>
                    <a:pt x="46632" y="22849"/>
                  </a:lnTo>
                  <a:lnTo>
                    <a:pt x="46632" y="22775"/>
                  </a:lnTo>
                  <a:lnTo>
                    <a:pt x="46632" y="22694"/>
                  </a:lnTo>
                  <a:lnTo>
                    <a:pt x="46632" y="22620"/>
                  </a:lnTo>
                  <a:lnTo>
                    <a:pt x="46478" y="22539"/>
                  </a:lnTo>
                  <a:lnTo>
                    <a:pt x="46558" y="22539"/>
                  </a:lnTo>
                  <a:lnTo>
                    <a:pt x="46478" y="22310"/>
                  </a:lnTo>
                  <a:lnTo>
                    <a:pt x="46478" y="22229"/>
                  </a:lnTo>
                  <a:lnTo>
                    <a:pt x="46403" y="22310"/>
                  </a:lnTo>
                  <a:lnTo>
                    <a:pt x="46403" y="22539"/>
                  </a:lnTo>
                  <a:lnTo>
                    <a:pt x="46323" y="22539"/>
                  </a:lnTo>
                  <a:lnTo>
                    <a:pt x="46323" y="22465"/>
                  </a:lnTo>
                  <a:lnTo>
                    <a:pt x="46323" y="22229"/>
                  </a:lnTo>
                  <a:lnTo>
                    <a:pt x="46323" y="22155"/>
                  </a:lnTo>
                  <a:lnTo>
                    <a:pt x="46323" y="22074"/>
                  </a:lnTo>
                  <a:lnTo>
                    <a:pt x="46323" y="21920"/>
                  </a:lnTo>
                  <a:lnTo>
                    <a:pt x="46323" y="21845"/>
                  </a:lnTo>
                  <a:lnTo>
                    <a:pt x="46403" y="21845"/>
                  </a:lnTo>
                  <a:lnTo>
                    <a:pt x="46403" y="21765"/>
                  </a:lnTo>
                  <a:lnTo>
                    <a:pt x="46478" y="21610"/>
                  </a:lnTo>
                  <a:lnTo>
                    <a:pt x="46323" y="21610"/>
                  </a:lnTo>
                  <a:lnTo>
                    <a:pt x="46323" y="21535"/>
                  </a:lnTo>
                  <a:lnTo>
                    <a:pt x="46248" y="21455"/>
                  </a:lnTo>
                  <a:lnTo>
                    <a:pt x="46248" y="21380"/>
                  </a:lnTo>
                  <a:lnTo>
                    <a:pt x="46168" y="21380"/>
                  </a:lnTo>
                  <a:lnTo>
                    <a:pt x="46168" y="21071"/>
                  </a:lnTo>
                  <a:lnTo>
                    <a:pt x="46093" y="20916"/>
                  </a:lnTo>
                  <a:lnTo>
                    <a:pt x="46168" y="20761"/>
                  </a:lnTo>
                  <a:lnTo>
                    <a:pt x="46168" y="20680"/>
                  </a:lnTo>
                  <a:lnTo>
                    <a:pt x="46323" y="20680"/>
                  </a:lnTo>
                  <a:lnTo>
                    <a:pt x="46403" y="20606"/>
                  </a:lnTo>
                  <a:close/>
                  <a:moveTo>
                    <a:pt x="45319" y="24324"/>
                  </a:moveTo>
                  <a:lnTo>
                    <a:pt x="45393" y="24479"/>
                  </a:lnTo>
                  <a:lnTo>
                    <a:pt x="44928" y="24863"/>
                  </a:lnTo>
                  <a:lnTo>
                    <a:pt x="44463" y="25018"/>
                  </a:lnTo>
                  <a:lnTo>
                    <a:pt x="44389" y="24863"/>
                  </a:lnTo>
                  <a:lnTo>
                    <a:pt x="44463" y="24634"/>
                  </a:lnTo>
                  <a:lnTo>
                    <a:pt x="44544" y="24479"/>
                  </a:lnTo>
                  <a:lnTo>
                    <a:pt x="44854" y="24553"/>
                  </a:lnTo>
                  <a:lnTo>
                    <a:pt x="45238" y="24324"/>
                  </a:lnTo>
                  <a:close/>
                  <a:moveTo>
                    <a:pt x="46013" y="24553"/>
                  </a:moveTo>
                  <a:lnTo>
                    <a:pt x="45474" y="25173"/>
                  </a:lnTo>
                  <a:lnTo>
                    <a:pt x="45238" y="25638"/>
                  </a:lnTo>
                  <a:lnTo>
                    <a:pt x="45083" y="25718"/>
                  </a:lnTo>
                  <a:lnTo>
                    <a:pt x="45009" y="25563"/>
                  </a:lnTo>
                  <a:lnTo>
                    <a:pt x="45083" y="25173"/>
                  </a:lnTo>
                  <a:lnTo>
                    <a:pt x="45164" y="25018"/>
                  </a:lnTo>
                  <a:lnTo>
                    <a:pt x="45474" y="24708"/>
                  </a:lnTo>
                  <a:lnTo>
                    <a:pt x="45703" y="24553"/>
                  </a:lnTo>
                  <a:close/>
                  <a:moveTo>
                    <a:pt x="38502" y="29356"/>
                  </a:moveTo>
                  <a:lnTo>
                    <a:pt x="38731" y="29746"/>
                  </a:lnTo>
                  <a:lnTo>
                    <a:pt x="38731" y="30131"/>
                  </a:lnTo>
                  <a:lnTo>
                    <a:pt x="38657" y="30131"/>
                  </a:lnTo>
                  <a:lnTo>
                    <a:pt x="38576" y="30366"/>
                  </a:lnTo>
                  <a:lnTo>
                    <a:pt x="38502" y="30521"/>
                  </a:lnTo>
                  <a:lnTo>
                    <a:pt x="38112" y="32299"/>
                  </a:lnTo>
                  <a:lnTo>
                    <a:pt x="36717" y="35169"/>
                  </a:lnTo>
                  <a:lnTo>
                    <a:pt x="36407" y="36173"/>
                  </a:lnTo>
                  <a:lnTo>
                    <a:pt x="35788" y="36637"/>
                  </a:lnTo>
                  <a:lnTo>
                    <a:pt x="35168" y="36563"/>
                  </a:lnTo>
                  <a:lnTo>
                    <a:pt x="34703" y="36098"/>
                  </a:lnTo>
                  <a:lnTo>
                    <a:pt x="34703" y="35863"/>
                  </a:lnTo>
                  <a:lnTo>
                    <a:pt x="34703" y="35398"/>
                  </a:lnTo>
                  <a:lnTo>
                    <a:pt x="34784" y="35169"/>
                  </a:lnTo>
                  <a:lnTo>
                    <a:pt x="35323" y="33849"/>
                  </a:lnTo>
                  <a:lnTo>
                    <a:pt x="35249" y="32380"/>
                  </a:lnTo>
                  <a:lnTo>
                    <a:pt x="35323" y="32145"/>
                  </a:lnTo>
                  <a:lnTo>
                    <a:pt x="35403" y="31915"/>
                  </a:lnTo>
                  <a:lnTo>
                    <a:pt x="35633" y="31680"/>
                  </a:lnTo>
                  <a:lnTo>
                    <a:pt x="36717" y="31060"/>
                  </a:lnTo>
                  <a:lnTo>
                    <a:pt x="37727" y="29746"/>
                  </a:lnTo>
                  <a:lnTo>
                    <a:pt x="37882" y="29511"/>
                  </a:lnTo>
                  <a:lnTo>
                    <a:pt x="38112" y="29356"/>
                  </a:lnTo>
                  <a:close/>
                  <a:moveTo>
                    <a:pt x="23319" y="1"/>
                  </a:moveTo>
                  <a:cubicBezTo>
                    <a:pt x="12010" y="1"/>
                    <a:pt x="2479" y="7902"/>
                    <a:pt x="81" y="18437"/>
                  </a:cubicBezTo>
                  <a:lnTo>
                    <a:pt x="81" y="18511"/>
                  </a:lnTo>
                  <a:cubicBezTo>
                    <a:pt x="0" y="18666"/>
                    <a:pt x="0" y="18821"/>
                    <a:pt x="0" y="18902"/>
                  </a:cubicBezTo>
                  <a:lnTo>
                    <a:pt x="0" y="18976"/>
                  </a:lnTo>
                  <a:cubicBezTo>
                    <a:pt x="81" y="18976"/>
                    <a:pt x="81" y="18902"/>
                    <a:pt x="155" y="18821"/>
                  </a:cubicBezTo>
                  <a:cubicBezTo>
                    <a:pt x="235" y="18747"/>
                    <a:pt x="310" y="18747"/>
                    <a:pt x="310" y="18747"/>
                  </a:cubicBezTo>
                  <a:cubicBezTo>
                    <a:pt x="390" y="18821"/>
                    <a:pt x="390" y="18902"/>
                    <a:pt x="465" y="19057"/>
                  </a:cubicBezTo>
                  <a:cubicBezTo>
                    <a:pt x="465" y="20060"/>
                    <a:pt x="1394" y="20451"/>
                    <a:pt x="1785" y="21225"/>
                  </a:cubicBezTo>
                  <a:cubicBezTo>
                    <a:pt x="2404" y="22155"/>
                    <a:pt x="2479" y="23004"/>
                    <a:pt x="2014" y="24088"/>
                  </a:cubicBezTo>
                  <a:cubicBezTo>
                    <a:pt x="2379" y="23943"/>
                    <a:pt x="2197" y="23462"/>
                    <a:pt x="2553" y="23462"/>
                  </a:cubicBezTo>
                  <a:cubicBezTo>
                    <a:pt x="2577" y="23462"/>
                    <a:pt x="2604" y="23464"/>
                    <a:pt x="2634" y="23469"/>
                  </a:cubicBezTo>
                  <a:cubicBezTo>
                    <a:pt x="2944" y="23624"/>
                    <a:pt x="2404" y="24088"/>
                    <a:pt x="2869" y="24169"/>
                  </a:cubicBezTo>
                  <a:lnTo>
                    <a:pt x="2869" y="23859"/>
                  </a:lnTo>
                  <a:cubicBezTo>
                    <a:pt x="2949" y="23824"/>
                    <a:pt x="3028" y="23808"/>
                    <a:pt x="3103" y="23808"/>
                  </a:cubicBezTo>
                  <a:cubicBezTo>
                    <a:pt x="3535" y="23808"/>
                    <a:pt x="3862" y="24336"/>
                    <a:pt x="3799" y="24863"/>
                  </a:cubicBezTo>
                  <a:lnTo>
                    <a:pt x="3954" y="24863"/>
                  </a:lnTo>
                  <a:lnTo>
                    <a:pt x="3954" y="24789"/>
                  </a:lnTo>
                  <a:cubicBezTo>
                    <a:pt x="3954" y="24708"/>
                    <a:pt x="4028" y="24634"/>
                    <a:pt x="4028" y="24634"/>
                  </a:cubicBezTo>
                  <a:lnTo>
                    <a:pt x="4883" y="24634"/>
                  </a:lnTo>
                  <a:cubicBezTo>
                    <a:pt x="4958" y="24708"/>
                    <a:pt x="4958" y="24708"/>
                    <a:pt x="5038" y="24708"/>
                  </a:cubicBezTo>
                  <a:lnTo>
                    <a:pt x="5113" y="24708"/>
                  </a:lnTo>
                  <a:lnTo>
                    <a:pt x="5193" y="24789"/>
                  </a:lnTo>
                  <a:lnTo>
                    <a:pt x="5267" y="24789"/>
                  </a:lnTo>
                  <a:cubicBezTo>
                    <a:pt x="5267" y="24789"/>
                    <a:pt x="5348" y="24789"/>
                    <a:pt x="5348" y="24863"/>
                  </a:cubicBezTo>
                  <a:lnTo>
                    <a:pt x="5348" y="24944"/>
                  </a:lnTo>
                  <a:lnTo>
                    <a:pt x="5422" y="24944"/>
                  </a:lnTo>
                  <a:lnTo>
                    <a:pt x="5422" y="25018"/>
                  </a:lnTo>
                  <a:cubicBezTo>
                    <a:pt x="5422" y="25018"/>
                    <a:pt x="5732" y="25173"/>
                    <a:pt x="6042" y="25408"/>
                  </a:cubicBezTo>
                  <a:cubicBezTo>
                    <a:pt x="6352" y="25638"/>
                    <a:pt x="6742" y="25873"/>
                    <a:pt x="6742" y="25948"/>
                  </a:cubicBezTo>
                  <a:cubicBezTo>
                    <a:pt x="6817" y="26028"/>
                    <a:pt x="6897" y="26102"/>
                    <a:pt x="6897" y="26183"/>
                  </a:cubicBezTo>
                  <a:cubicBezTo>
                    <a:pt x="6972" y="26338"/>
                    <a:pt x="6972" y="26567"/>
                    <a:pt x="6972" y="26722"/>
                  </a:cubicBezTo>
                  <a:cubicBezTo>
                    <a:pt x="7052" y="26958"/>
                    <a:pt x="6972" y="27268"/>
                    <a:pt x="6972" y="27422"/>
                  </a:cubicBezTo>
                  <a:cubicBezTo>
                    <a:pt x="6897" y="27732"/>
                    <a:pt x="6742" y="27962"/>
                    <a:pt x="6662" y="28271"/>
                  </a:cubicBezTo>
                  <a:cubicBezTo>
                    <a:pt x="6587" y="28352"/>
                    <a:pt x="6507" y="28507"/>
                    <a:pt x="6432" y="28662"/>
                  </a:cubicBezTo>
                  <a:cubicBezTo>
                    <a:pt x="6123" y="30056"/>
                    <a:pt x="5422" y="31296"/>
                    <a:pt x="5113" y="32690"/>
                  </a:cubicBezTo>
                  <a:cubicBezTo>
                    <a:pt x="4883" y="33539"/>
                    <a:pt x="5658" y="34468"/>
                    <a:pt x="5658" y="35479"/>
                  </a:cubicBezTo>
                  <a:cubicBezTo>
                    <a:pt x="5732" y="35708"/>
                    <a:pt x="5658" y="35863"/>
                    <a:pt x="5658" y="36018"/>
                  </a:cubicBezTo>
                  <a:cubicBezTo>
                    <a:pt x="5658" y="36408"/>
                    <a:pt x="5503" y="36718"/>
                    <a:pt x="5348" y="37102"/>
                  </a:cubicBezTo>
                  <a:cubicBezTo>
                    <a:pt x="5193" y="36947"/>
                    <a:pt x="5113" y="36873"/>
                    <a:pt x="4958" y="36873"/>
                  </a:cubicBezTo>
                  <a:cubicBezTo>
                    <a:pt x="5193" y="37412"/>
                    <a:pt x="5577" y="37877"/>
                    <a:pt x="5422" y="38577"/>
                  </a:cubicBezTo>
                  <a:cubicBezTo>
                    <a:pt x="5348" y="38806"/>
                    <a:pt x="5038" y="38806"/>
                    <a:pt x="4958" y="38806"/>
                  </a:cubicBezTo>
                  <a:cubicBezTo>
                    <a:pt x="5038" y="38961"/>
                    <a:pt x="5193" y="39042"/>
                    <a:pt x="5193" y="39116"/>
                  </a:cubicBezTo>
                  <a:cubicBezTo>
                    <a:pt x="5193" y="39197"/>
                    <a:pt x="5193" y="39271"/>
                    <a:pt x="5113" y="39271"/>
                  </a:cubicBezTo>
                  <a:cubicBezTo>
                    <a:pt x="5267" y="39426"/>
                    <a:pt x="5348" y="39581"/>
                    <a:pt x="5503" y="39661"/>
                  </a:cubicBezTo>
                  <a:lnTo>
                    <a:pt x="5503" y="39736"/>
                  </a:lnTo>
                  <a:cubicBezTo>
                    <a:pt x="5577" y="39736"/>
                    <a:pt x="5658" y="39816"/>
                    <a:pt x="5658" y="39891"/>
                  </a:cubicBezTo>
                  <a:cubicBezTo>
                    <a:pt x="5732" y="39891"/>
                    <a:pt x="5732" y="39891"/>
                    <a:pt x="5732" y="39971"/>
                  </a:cubicBezTo>
                  <a:cubicBezTo>
                    <a:pt x="6817" y="41130"/>
                    <a:pt x="7982" y="42140"/>
                    <a:pt x="9221" y="43070"/>
                  </a:cubicBezTo>
                  <a:cubicBezTo>
                    <a:pt x="9296" y="43144"/>
                    <a:pt x="9376" y="43144"/>
                    <a:pt x="9376" y="43144"/>
                  </a:cubicBezTo>
                  <a:cubicBezTo>
                    <a:pt x="9450" y="43144"/>
                    <a:pt x="9450" y="43144"/>
                    <a:pt x="9531" y="43225"/>
                  </a:cubicBezTo>
                  <a:cubicBezTo>
                    <a:pt x="9605" y="43225"/>
                    <a:pt x="9605" y="43225"/>
                    <a:pt x="9686" y="43299"/>
                  </a:cubicBezTo>
                  <a:lnTo>
                    <a:pt x="9760" y="43380"/>
                  </a:lnTo>
                  <a:lnTo>
                    <a:pt x="9686" y="43380"/>
                  </a:lnTo>
                  <a:cubicBezTo>
                    <a:pt x="13559" y="46088"/>
                    <a:pt x="18207" y="47637"/>
                    <a:pt x="23319" y="47637"/>
                  </a:cubicBezTo>
                  <a:cubicBezTo>
                    <a:pt x="36407" y="47637"/>
                    <a:pt x="47097" y="36947"/>
                    <a:pt x="47097" y="23859"/>
                  </a:cubicBezTo>
                  <a:cubicBezTo>
                    <a:pt x="47097" y="18666"/>
                    <a:pt x="45474" y="13863"/>
                    <a:pt x="42685" y="9990"/>
                  </a:cubicBezTo>
                  <a:lnTo>
                    <a:pt x="42685" y="9990"/>
                  </a:lnTo>
                  <a:cubicBezTo>
                    <a:pt x="42995" y="11155"/>
                    <a:pt x="43069" y="12469"/>
                    <a:pt x="42685" y="13634"/>
                  </a:cubicBezTo>
                  <a:cubicBezTo>
                    <a:pt x="42604" y="13789"/>
                    <a:pt x="42530" y="14018"/>
                    <a:pt x="42449" y="14173"/>
                  </a:cubicBezTo>
                  <a:cubicBezTo>
                    <a:pt x="42295" y="14409"/>
                    <a:pt x="42220" y="14564"/>
                    <a:pt x="42065" y="14793"/>
                  </a:cubicBezTo>
                  <a:lnTo>
                    <a:pt x="42065" y="14173"/>
                  </a:lnTo>
                  <a:cubicBezTo>
                    <a:pt x="42065" y="14018"/>
                    <a:pt x="41985" y="13863"/>
                    <a:pt x="41985" y="13634"/>
                  </a:cubicBezTo>
                  <a:cubicBezTo>
                    <a:pt x="41851" y="13366"/>
                    <a:pt x="41716" y="13153"/>
                    <a:pt x="41482" y="13153"/>
                  </a:cubicBezTo>
                  <a:cubicBezTo>
                    <a:pt x="41445" y="13153"/>
                    <a:pt x="41407" y="13159"/>
                    <a:pt x="41365" y="13169"/>
                  </a:cubicBezTo>
                  <a:cubicBezTo>
                    <a:pt x="41180" y="13190"/>
                    <a:pt x="40999" y="13200"/>
                    <a:pt x="40822" y="13200"/>
                  </a:cubicBezTo>
                  <a:cubicBezTo>
                    <a:pt x="39665" y="13200"/>
                    <a:pt x="38668" y="12787"/>
                    <a:pt x="37727" y="12314"/>
                  </a:cubicBezTo>
                  <a:cubicBezTo>
                    <a:pt x="37492" y="12240"/>
                    <a:pt x="37337" y="12159"/>
                    <a:pt x="37182" y="12085"/>
                  </a:cubicBezTo>
                  <a:cubicBezTo>
                    <a:pt x="36562" y="11849"/>
                    <a:pt x="36098" y="11465"/>
                    <a:pt x="35478" y="11465"/>
                  </a:cubicBezTo>
                  <a:cubicBezTo>
                    <a:pt x="35868" y="11930"/>
                    <a:pt x="36333" y="12469"/>
                    <a:pt x="36562" y="13089"/>
                  </a:cubicBezTo>
                  <a:cubicBezTo>
                    <a:pt x="36562" y="12934"/>
                    <a:pt x="36643" y="12860"/>
                    <a:pt x="36643" y="12705"/>
                  </a:cubicBezTo>
                  <a:cubicBezTo>
                    <a:pt x="36717" y="12860"/>
                    <a:pt x="36798" y="12934"/>
                    <a:pt x="36872" y="13089"/>
                  </a:cubicBezTo>
                  <a:cubicBezTo>
                    <a:pt x="37015" y="13374"/>
                    <a:pt x="37322" y="13528"/>
                    <a:pt x="37620" y="13528"/>
                  </a:cubicBezTo>
                  <a:cubicBezTo>
                    <a:pt x="37968" y="13528"/>
                    <a:pt x="38304" y="13317"/>
                    <a:pt x="38347" y="12860"/>
                  </a:cubicBezTo>
                  <a:cubicBezTo>
                    <a:pt x="39351" y="13709"/>
                    <a:pt x="40590" y="14638"/>
                    <a:pt x="40281" y="16268"/>
                  </a:cubicBezTo>
                  <a:cubicBezTo>
                    <a:pt x="40126" y="17042"/>
                    <a:pt x="39351" y="17352"/>
                    <a:pt x="38657" y="17737"/>
                  </a:cubicBezTo>
                  <a:cubicBezTo>
                    <a:pt x="37983" y="17949"/>
                    <a:pt x="37010" y="18366"/>
                    <a:pt x="36201" y="18366"/>
                  </a:cubicBezTo>
                  <a:cubicBezTo>
                    <a:pt x="35523" y="18366"/>
                    <a:pt x="34959" y="18072"/>
                    <a:pt x="34784" y="17117"/>
                  </a:cubicBezTo>
                  <a:cubicBezTo>
                    <a:pt x="34703" y="16962"/>
                    <a:pt x="34629" y="16807"/>
                    <a:pt x="34548" y="16578"/>
                  </a:cubicBezTo>
                  <a:cubicBezTo>
                    <a:pt x="34474" y="16423"/>
                    <a:pt x="34393" y="16268"/>
                    <a:pt x="34319" y="16187"/>
                  </a:cubicBezTo>
                  <a:cubicBezTo>
                    <a:pt x="33699" y="15413"/>
                    <a:pt x="33154" y="14638"/>
                    <a:pt x="32534" y="13863"/>
                  </a:cubicBezTo>
                  <a:cubicBezTo>
                    <a:pt x="32379" y="13709"/>
                    <a:pt x="32224" y="13554"/>
                    <a:pt x="32069" y="13324"/>
                  </a:cubicBezTo>
                  <a:cubicBezTo>
                    <a:pt x="31915" y="13244"/>
                    <a:pt x="31840" y="13089"/>
                    <a:pt x="31685" y="12934"/>
                  </a:cubicBezTo>
                  <a:cubicBezTo>
                    <a:pt x="31605" y="12779"/>
                    <a:pt x="31450" y="12705"/>
                    <a:pt x="31295" y="12550"/>
                  </a:cubicBezTo>
                  <a:cubicBezTo>
                    <a:pt x="31276" y="12552"/>
                    <a:pt x="31257" y="12554"/>
                    <a:pt x="31240" y="12554"/>
                  </a:cubicBezTo>
                  <a:cubicBezTo>
                    <a:pt x="30836" y="12554"/>
                    <a:pt x="30920" y="11870"/>
                    <a:pt x="30525" y="11870"/>
                  </a:cubicBezTo>
                  <a:cubicBezTo>
                    <a:pt x="30461" y="11870"/>
                    <a:pt x="30384" y="11888"/>
                    <a:pt x="30291" y="11930"/>
                  </a:cubicBezTo>
                  <a:cubicBezTo>
                    <a:pt x="30136" y="12004"/>
                    <a:pt x="30136" y="12085"/>
                    <a:pt x="30210" y="12159"/>
                  </a:cubicBezTo>
                  <a:lnTo>
                    <a:pt x="30830" y="12779"/>
                  </a:lnTo>
                  <a:cubicBezTo>
                    <a:pt x="30911" y="12934"/>
                    <a:pt x="31066" y="13014"/>
                    <a:pt x="31140" y="13169"/>
                  </a:cubicBezTo>
                  <a:cubicBezTo>
                    <a:pt x="31295" y="13324"/>
                    <a:pt x="31375" y="13479"/>
                    <a:pt x="31530" y="13634"/>
                  </a:cubicBezTo>
                  <a:cubicBezTo>
                    <a:pt x="31915" y="14409"/>
                    <a:pt x="32460" y="15103"/>
                    <a:pt x="32925" y="15803"/>
                  </a:cubicBezTo>
                  <a:cubicBezTo>
                    <a:pt x="33235" y="16423"/>
                    <a:pt x="33619" y="16962"/>
                    <a:pt x="34009" y="17507"/>
                  </a:cubicBezTo>
                  <a:cubicBezTo>
                    <a:pt x="34084" y="17582"/>
                    <a:pt x="34319" y="17891"/>
                    <a:pt x="34474" y="18046"/>
                  </a:cubicBezTo>
                  <a:cubicBezTo>
                    <a:pt x="34548" y="18127"/>
                    <a:pt x="34784" y="18592"/>
                    <a:pt x="34858" y="18666"/>
                  </a:cubicBezTo>
                  <a:cubicBezTo>
                    <a:pt x="35094" y="18747"/>
                    <a:pt x="35168" y="18976"/>
                    <a:pt x="35478" y="19057"/>
                  </a:cubicBezTo>
                  <a:cubicBezTo>
                    <a:pt x="35788" y="19211"/>
                    <a:pt x="36098" y="19441"/>
                    <a:pt x="36178" y="19441"/>
                  </a:cubicBezTo>
                  <a:cubicBezTo>
                    <a:pt x="36252" y="19521"/>
                    <a:pt x="36333" y="19521"/>
                    <a:pt x="36488" y="19596"/>
                  </a:cubicBezTo>
                  <a:cubicBezTo>
                    <a:pt x="36562" y="19521"/>
                    <a:pt x="36717" y="19521"/>
                    <a:pt x="36872" y="19521"/>
                  </a:cubicBezTo>
                  <a:cubicBezTo>
                    <a:pt x="37572" y="19366"/>
                    <a:pt x="38266" y="19521"/>
                    <a:pt x="38886" y="19211"/>
                  </a:cubicBezTo>
                  <a:lnTo>
                    <a:pt x="38886" y="19211"/>
                  </a:lnTo>
                  <a:cubicBezTo>
                    <a:pt x="38886" y="19521"/>
                    <a:pt x="39041" y="19986"/>
                    <a:pt x="38731" y="20296"/>
                  </a:cubicBezTo>
                  <a:lnTo>
                    <a:pt x="38502" y="20761"/>
                  </a:lnTo>
                  <a:cubicBezTo>
                    <a:pt x="38347" y="21300"/>
                    <a:pt x="38192" y="21765"/>
                    <a:pt x="38037" y="22229"/>
                  </a:cubicBezTo>
                  <a:lnTo>
                    <a:pt x="37802" y="22694"/>
                  </a:lnTo>
                  <a:cubicBezTo>
                    <a:pt x="35558" y="23704"/>
                    <a:pt x="33544" y="25173"/>
                    <a:pt x="34238" y="27577"/>
                  </a:cubicBezTo>
                  <a:cubicBezTo>
                    <a:pt x="34238" y="27732"/>
                    <a:pt x="34319" y="27887"/>
                    <a:pt x="34319" y="28042"/>
                  </a:cubicBezTo>
                  <a:cubicBezTo>
                    <a:pt x="34474" y="29201"/>
                    <a:pt x="34084" y="30440"/>
                    <a:pt x="33464" y="31525"/>
                  </a:cubicBezTo>
                  <a:cubicBezTo>
                    <a:pt x="33389" y="31680"/>
                    <a:pt x="33309" y="31835"/>
                    <a:pt x="33154" y="32070"/>
                  </a:cubicBezTo>
                  <a:cubicBezTo>
                    <a:pt x="32379" y="33074"/>
                    <a:pt x="31915" y="34159"/>
                    <a:pt x="31685" y="35398"/>
                  </a:cubicBezTo>
                  <a:cubicBezTo>
                    <a:pt x="31685" y="35708"/>
                    <a:pt x="31066" y="35708"/>
                    <a:pt x="30830" y="36018"/>
                  </a:cubicBezTo>
                  <a:cubicBezTo>
                    <a:pt x="30756" y="36098"/>
                    <a:pt x="30675" y="36328"/>
                    <a:pt x="30601" y="36563"/>
                  </a:cubicBezTo>
                  <a:cubicBezTo>
                    <a:pt x="30601" y="36792"/>
                    <a:pt x="30365" y="37102"/>
                    <a:pt x="30210" y="37183"/>
                  </a:cubicBezTo>
                  <a:cubicBezTo>
                    <a:pt x="29981" y="37338"/>
                    <a:pt x="29826" y="37567"/>
                    <a:pt x="29746" y="37647"/>
                  </a:cubicBezTo>
                  <a:cubicBezTo>
                    <a:pt x="29671" y="37802"/>
                    <a:pt x="29361" y="38187"/>
                    <a:pt x="29052" y="38496"/>
                  </a:cubicBezTo>
                  <a:cubicBezTo>
                    <a:pt x="28506" y="38732"/>
                    <a:pt x="27812" y="39116"/>
                    <a:pt x="27267" y="39352"/>
                  </a:cubicBezTo>
                  <a:cubicBezTo>
                    <a:pt x="26647" y="39352"/>
                    <a:pt x="26108" y="39426"/>
                    <a:pt x="26027" y="39507"/>
                  </a:cubicBezTo>
                  <a:cubicBezTo>
                    <a:pt x="26027" y="39581"/>
                    <a:pt x="25953" y="39661"/>
                    <a:pt x="25872" y="39661"/>
                  </a:cubicBezTo>
                  <a:lnTo>
                    <a:pt x="25718" y="39816"/>
                  </a:lnTo>
                  <a:lnTo>
                    <a:pt x="25253" y="39816"/>
                  </a:lnTo>
                  <a:cubicBezTo>
                    <a:pt x="25098" y="39816"/>
                    <a:pt x="24943" y="39736"/>
                    <a:pt x="24869" y="39736"/>
                  </a:cubicBezTo>
                  <a:cubicBezTo>
                    <a:pt x="24869" y="39661"/>
                    <a:pt x="24714" y="39581"/>
                    <a:pt x="24633" y="39507"/>
                  </a:cubicBezTo>
                  <a:cubicBezTo>
                    <a:pt x="24559" y="39352"/>
                    <a:pt x="24478" y="39271"/>
                    <a:pt x="24478" y="39197"/>
                  </a:cubicBezTo>
                  <a:cubicBezTo>
                    <a:pt x="24404" y="39116"/>
                    <a:pt x="24404" y="39042"/>
                    <a:pt x="24404" y="39042"/>
                  </a:cubicBezTo>
                  <a:cubicBezTo>
                    <a:pt x="24478" y="38961"/>
                    <a:pt x="24478" y="38887"/>
                    <a:pt x="24478" y="38887"/>
                  </a:cubicBezTo>
                  <a:cubicBezTo>
                    <a:pt x="24559" y="38806"/>
                    <a:pt x="24478" y="38651"/>
                    <a:pt x="24478" y="38496"/>
                  </a:cubicBezTo>
                  <a:lnTo>
                    <a:pt x="24249" y="38032"/>
                  </a:lnTo>
                  <a:cubicBezTo>
                    <a:pt x="24094" y="37877"/>
                    <a:pt x="24013" y="37722"/>
                    <a:pt x="23939" y="37567"/>
                  </a:cubicBezTo>
                  <a:lnTo>
                    <a:pt x="23784" y="37257"/>
                  </a:lnTo>
                  <a:cubicBezTo>
                    <a:pt x="23784" y="37257"/>
                    <a:pt x="23704" y="37257"/>
                    <a:pt x="23704" y="37183"/>
                  </a:cubicBezTo>
                  <a:cubicBezTo>
                    <a:pt x="23704" y="37183"/>
                    <a:pt x="23629" y="37183"/>
                    <a:pt x="23629" y="37102"/>
                  </a:cubicBezTo>
                  <a:cubicBezTo>
                    <a:pt x="23629" y="37102"/>
                    <a:pt x="23549" y="37028"/>
                    <a:pt x="23474" y="37028"/>
                  </a:cubicBezTo>
                  <a:cubicBezTo>
                    <a:pt x="23474" y="36947"/>
                    <a:pt x="23394" y="36873"/>
                    <a:pt x="23319" y="36718"/>
                  </a:cubicBezTo>
                  <a:lnTo>
                    <a:pt x="23319" y="36563"/>
                  </a:lnTo>
                  <a:cubicBezTo>
                    <a:pt x="23084" y="35169"/>
                    <a:pt x="22154" y="33929"/>
                    <a:pt x="21690" y="32535"/>
                  </a:cubicBezTo>
                  <a:cubicBezTo>
                    <a:pt x="21615" y="31760"/>
                    <a:pt x="21925" y="30831"/>
                    <a:pt x="22464" y="30131"/>
                  </a:cubicBezTo>
                  <a:cubicBezTo>
                    <a:pt x="22464" y="29976"/>
                    <a:pt x="22545" y="29821"/>
                    <a:pt x="22545" y="29746"/>
                  </a:cubicBezTo>
                  <a:cubicBezTo>
                    <a:pt x="22619" y="29511"/>
                    <a:pt x="22545" y="29201"/>
                    <a:pt x="22545" y="29127"/>
                  </a:cubicBezTo>
                  <a:cubicBezTo>
                    <a:pt x="22464" y="28972"/>
                    <a:pt x="22390" y="28662"/>
                    <a:pt x="22309" y="28271"/>
                  </a:cubicBezTo>
                  <a:cubicBezTo>
                    <a:pt x="22235" y="27962"/>
                    <a:pt x="21999" y="27342"/>
                    <a:pt x="21690" y="26877"/>
                  </a:cubicBezTo>
                  <a:cubicBezTo>
                    <a:pt x="21615" y="26648"/>
                    <a:pt x="21460" y="26412"/>
                    <a:pt x="21305" y="26257"/>
                  </a:cubicBezTo>
                  <a:cubicBezTo>
                    <a:pt x="21225" y="26102"/>
                    <a:pt x="21150" y="25948"/>
                    <a:pt x="21070" y="25948"/>
                  </a:cubicBezTo>
                  <a:cubicBezTo>
                    <a:pt x="20140" y="25173"/>
                    <a:pt x="20915" y="24014"/>
                    <a:pt x="20450" y="23004"/>
                  </a:cubicBezTo>
                  <a:cubicBezTo>
                    <a:pt x="20221" y="22694"/>
                    <a:pt x="19985" y="22465"/>
                    <a:pt x="19521" y="22465"/>
                  </a:cubicBezTo>
                  <a:cubicBezTo>
                    <a:pt x="19291" y="22465"/>
                    <a:pt x="18981" y="22465"/>
                    <a:pt x="18901" y="22384"/>
                  </a:cubicBezTo>
                  <a:cubicBezTo>
                    <a:pt x="18826" y="22384"/>
                    <a:pt x="18746" y="22310"/>
                    <a:pt x="18746" y="22310"/>
                  </a:cubicBezTo>
                  <a:cubicBezTo>
                    <a:pt x="18746" y="22229"/>
                    <a:pt x="18746" y="22229"/>
                    <a:pt x="18672" y="22155"/>
                  </a:cubicBezTo>
                  <a:cubicBezTo>
                    <a:pt x="18672" y="22155"/>
                    <a:pt x="18672" y="22074"/>
                    <a:pt x="18591" y="22074"/>
                  </a:cubicBezTo>
                  <a:cubicBezTo>
                    <a:pt x="18591" y="22074"/>
                    <a:pt x="18591" y="22000"/>
                    <a:pt x="18517" y="22000"/>
                  </a:cubicBezTo>
                  <a:lnTo>
                    <a:pt x="18517" y="21845"/>
                  </a:lnTo>
                  <a:cubicBezTo>
                    <a:pt x="18436" y="21765"/>
                    <a:pt x="18126" y="21690"/>
                    <a:pt x="17742" y="21690"/>
                  </a:cubicBezTo>
                  <a:cubicBezTo>
                    <a:pt x="17587" y="21690"/>
                    <a:pt x="17432" y="21690"/>
                    <a:pt x="17197" y="21765"/>
                  </a:cubicBezTo>
                  <a:cubicBezTo>
                    <a:pt x="17042" y="21765"/>
                    <a:pt x="16812" y="21845"/>
                    <a:pt x="16658" y="21845"/>
                  </a:cubicBezTo>
                  <a:cubicBezTo>
                    <a:pt x="15746" y="22210"/>
                    <a:pt x="14692" y="22467"/>
                    <a:pt x="13691" y="22467"/>
                  </a:cubicBezTo>
                  <a:cubicBezTo>
                    <a:pt x="12139" y="22467"/>
                    <a:pt x="10716" y="21850"/>
                    <a:pt x="10151" y="20060"/>
                  </a:cubicBezTo>
                  <a:cubicBezTo>
                    <a:pt x="10070" y="19906"/>
                    <a:pt x="9996" y="19676"/>
                    <a:pt x="9915" y="19521"/>
                  </a:cubicBezTo>
                  <a:cubicBezTo>
                    <a:pt x="9760" y="19366"/>
                    <a:pt x="9686" y="19131"/>
                    <a:pt x="9531" y="18976"/>
                  </a:cubicBezTo>
                  <a:lnTo>
                    <a:pt x="9376" y="18976"/>
                  </a:lnTo>
                  <a:cubicBezTo>
                    <a:pt x="9296" y="18902"/>
                    <a:pt x="9296" y="18821"/>
                    <a:pt x="9296" y="18747"/>
                  </a:cubicBezTo>
                  <a:cubicBezTo>
                    <a:pt x="9296" y="18747"/>
                    <a:pt x="9296" y="18592"/>
                    <a:pt x="9376" y="18437"/>
                  </a:cubicBezTo>
                  <a:lnTo>
                    <a:pt x="9376" y="17972"/>
                  </a:lnTo>
                  <a:lnTo>
                    <a:pt x="9376" y="17662"/>
                  </a:lnTo>
                  <a:cubicBezTo>
                    <a:pt x="9376" y="17582"/>
                    <a:pt x="9450" y="17507"/>
                    <a:pt x="9531" y="17427"/>
                  </a:cubicBezTo>
                  <a:cubicBezTo>
                    <a:pt x="9915" y="15648"/>
                    <a:pt x="10380" y="13789"/>
                    <a:pt x="11855" y="12705"/>
                  </a:cubicBezTo>
                  <a:cubicBezTo>
                    <a:pt x="12010" y="12550"/>
                    <a:pt x="12239" y="12469"/>
                    <a:pt x="12394" y="12314"/>
                  </a:cubicBezTo>
                  <a:cubicBezTo>
                    <a:pt x="12939" y="12159"/>
                    <a:pt x="13404" y="11775"/>
                    <a:pt x="13788" y="11310"/>
                  </a:cubicBezTo>
                  <a:cubicBezTo>
                    <a:pt x="13943" y="11230"/>
                    <a:pt x="14024" y="11075"/>
                    <a:pt x="14098" y="10920"/>
                  </a:cubicBezTo>
                  <a:cubicBezTo>
                    <a:pt x="14489" y="10226"/>
                    <a:pt x="15028" y="9296"/>
                    <a:pt x="15802" y="9296"/>
                  </a:cubicBezTo>
                  <a:cubicBezTo>
                    <a:pt x="16967" y="9296"/>
                    <a:pt x="17971" y="9296"/>
                    <a:pt x="19056" y="8986"/>
                  </a:cubicBezTo>
                  <a:cubicBezTo>
                    <a:pt x="19211" y="8906"/>
                    <a:pt x="19446" y="8906"/>
                    <a:pt x="19601" y="8831"/>
                  </a:cubicBezTo>
                  <a:cubicBezTo>
                    <a:pt x="19797" y="8811"/>
                    <a:pt x="19997" y="8801"/>
                    <a:pt x="20198" y="8801"/>
                  </a:cubicBezTo>
                  <a:cubicBezTo>
                    <a:pt x="20795" y="8801"/>
                    <a:pt x="21402" y="8889"/>
                    <a:pt x="21925" y="9061"/>
                  </a:cubicBezTo>
                  <a:cubicBezTo>
                    <a:pt x="21460" y="9990"/>
                    <a:pt x="22390" y="10536"/>
                    <a:pt x="23164" y="10610"/>
                  </a:cubicBezTo>
                  <a:cubicBezTo>
                    <a:pt x="23319" y="10610"/>
                    <a:pt x="23474" y="10691"/>
                    <a:pt x="23549" y="10765"/>
                  </a:cubicBezTo>
                  <a:cubicBezTo>
                    <a:pt x="23784" y="10846"/>
                    <a:pt x="24013" y="11000"/>
                    <a:pt x="24094" y="11000"/>
                  </a:cubicBezTo>
                  <a:cubicBezTo>
                    <a:pt x="24168" y="11000"/>
                    <a:pt x="24323" y="11075"/>
                    <a:pt x="24478" y="11155"/>
                  </a:cubicBezTo>
                  <a:cubicBezTo>
                    <a:pt x="24714" y="11310"/>
                    <a:pt x="24943" y="11310"/>
                    <a:pt x="25023" y="11310"/>
                  </a:cubicBezTo>
                  <a:cubicBezTo>
                    <a:pt x="25098" y="11230"/>
                    <a:pt x="25178" y="11155"/>
                    <a:pt x="25098" y="11075"/>
                  </a:cubicBezTo>
                  <a:cubicBezTo>
                    <a:pt x="25098" y="11000"/>
                    <a:pt x="25178" y="10846"/>
                    <a:pt x="25178" y="10765"/>
                  </a:cubicBezTo>
                  <a:cubicBezTo>
                    <a:pt x="25253" y="10691"/>
                    <a:pt x="25333" y="10536"/>
                    <a:pt x="25408" y="10536"/>
                  </a:cubicBezTo>
                  <a:cubicBezTo>
                    <a:pt x="25488" y="10455"/>
                    <a:pt x="25718" y="10455"/>
                    <a:pt x="25872" y="10455"/>
                  </a:cubicBezTo>
                  <a:cubicBezTo>
                    <a:pt x="26027" y="10455"/>
                    <a:pt x="26108" y="10536"/>
                    <a:pt x="26263" y="10536"/>
                  </a:cubicBezTo>
                  <a:cubicBezTo>
                    <a:pt x="26883" y="10765"/>
                    <a:pt x="27577" y="10920"/>
                    <a:pt x="28351" y="11155"/>
                  </a:cubicBezTo>
                  <a:cubicBezTo>
                    <a:pt x="28473" y="11175"/>
                    <a:pt x="28597" y="11185"/>
                    <a:pt x="28722" y="11185"/>
                  </a:cubicBezTo>
                  <a:cubicBezTo>
                    <a:pt x="30034" y="11185"/>
                    <a:pt x="31436" y="10145"/>
                    <a:pt x="30446" y="9296"/>
                  </a:cubicBezTo>
                  <a:cubicBezTo>
                    <a:pt x="29591" y="8677"/>
                    <a:pt x="27502" y="9451"/>
                    <a:pt x="26728" y="7821"/>
                  </a:cubicBezTo>
                  <a:cubicBezTo>
                    <a:pt x="26684" y="7737"/>
                    <a:pt x="26641" y="7676"/>
                    <a:pt x="26587" y="7676"/>
                  </a:cubicBezTo>
                  <a:cubicBezTo>
                    <a:pt x="26542" y="7676"/>
                    <a:pt x="26488" y="7718"/>
                    <a:pt x="26418" y="7821"/>
                  </a:cubicBezTo>
                  <a:cubicBezTo>
                    <a:pt x="26263" y="8057"/>
                    <a:pt x="26337" y="8212"/>
                    <a:pt x="26492" y="8441"/>
                  </a:cubicBezTo>
                  <a:cubicBezTo>
                    <a:pt x="26573" y="8596"/>
                    <a:pt x="26647" y="8751"/>
                    <a:pt x="26337" y="8986"/>
                  </a:cubicBezTo>
                  <a:cubicBezTo>
                    <a:pt x="26271" y="9008"/>
                    <a:pt x="26197" y="9017"/>
                    <a:pt x="26123" y="9017"/>
                  </a:cubicBezTo>
                  <a:cubicBezTo>
                    <a:pt x="25941" y="9017"/>
                    <a:pt x="25753" y="8963"/>
                    <a:pt x="25643" y="8906"/>
                  </a:cubicBezTo>
                  <a:cubicBezTo>
                    <a:pt x="24869" y="7512"/>
                    <a:pt x="23704" y="6972"/>
                    <a:pt x="22619" y="6117"/>
                  </a:cubicBezTo>
                  <a:lnTo>
                    <a:pt x="22619" y="6117"/>
                  </a:lnTo>
                  <a:cubicBezTo>
                    <a:pt x="22700" y="7282"/>
                    <a:pt x="24404" y="7976"/>
                    <a:pt x="24869" y="8831"/>
                  </a:cubicBezTo>
                  <a:cubicBezTo>
                    <a:pt x="24727" y="8690"/>
                    <a:pt x="24600" y="8635"/>
                    <a:pt x="24488" y="8635"/>
                  </a:cubicBezTo>
                  <a:cubicBezTo>
                    <a:pt x="24230" y="8635"/>
                    <a:pt x="24047" y="8926"/>
                    <a:pt x="23939" y="9141"/>
                  </a:cubicBezTo>
                  <a:cubicBezTo>
                    <a:pt x="23474" y="8131"/>
                    <a:pt x="22235" y="7282"/>
                    <a:pt x="21535" y="6582"/>
                  </a:cubicBezTo>
                  <a:cubicBezTo>
                    <a:pt x="21305" y="6663"/>
                    <a:pt x="21150" y="6663"/>
                    <a:pt x="20995" y="6663"/>
                  </a:cubicBezTo>
                  <a:cubicBezTo>
                    <a:pt x="20760" y="6663"/>
                    <a:pt x="20450" y="6663"/>
                    <a:pt x="20221" y="6737"/>
                  </a:cubicBezTo>
                  <a:cubicBezTo>
                    <a:pt x="19985" y="6817"/>
                    <a:pt x="19756" y="6892"/>
                    <a:pt x="19601" y="7047"/>
                  </a:cubicBezTo>
                  <a:cubicBezTo>
                    <a:pt x="19521" y="7202"/>
                    <a:pt x="19366" y="7357"/>
                    <a:pt x="19211" y="7512"/>
                  </a:cubicBezTo>
                  <a:cubicBezTo>
                    <a:pt x="19056" y="7592"/>
                    <a:pt x="18901" y="7666"/>
                    <a:pt x="18672" y="7747"/>
                  </a:cubicBezTo>
                  <a:cubicBezTo>
                    <a:pt x="18281" y="7821"/>
                    <a:pt x="18052" y="8441"/>
                    <a:pt x="17742" y="8522"/>
                  </a:cubicBezTo>
                  <a:cubicBezTo>
                    <a:pt x="17289" y="8730"/>
                    <a:pt x="16789" y="8845"/>
                    <a:pt x="16292" y="8845"/>
                  </a:cubicBezTo>
                  <a:cubicBezTo>
                    <a:pt x="15682" y="8845"/>
                    <a:pt x="15075" y="8672"/>
                    <a:pt x="14563" y="8286"/>
                  </a:cubicBezTo>
                  <a:cubicBezTo>
                    <a:pt x="14334" y="8057"/>
                    <a:pt x="14644" y="7747"/>
                    <a:pt x="14644" y="7512"/>
                  </a:cubicBezTo>
                  <a:cubicBezTo>
                    <a:pt x="14777" y="6474"/>
                    <a:pt x="15413" y="6147"/>
                    <a:pt x="16212" y="6147"/>
                  </a:cubicBezTo>
                  <a:cubicBezTo>
                    <a:pt x="16783" y="6147"/>
                    <a:pt x="17437" y="6314"/>
                    <a:pt x="18052" y="6508"/>
                  </a:cubicBezTo>
                  <a:cubicBezTo>
                    <a:pt x="18074" y="6510"/>
                    <a:pt x="18095" y="6512"/>
                    <a:pt x="18116" y="6512"/>
                  </a:cubicBezTo>
                  <a:cubicBezTo>
                    <a:pt x="18671" y="6512"/>
                    <a:pt x="18650" y="5570"/>
                    <a:pt x="18052" y="5343"/>
                  </a:cubicBezTo>
                  <a:cubicBezTo>
                    <a:pt x="18281" y="5268"/>
                    <a:pt x="18517" y="5188"/>
                    <a:pt x="18672" y="5113"/>
                  </a:cubicBezTo>
                  <a:cubicBezTo>
                    <a:pt x="19675" y="4803"/>
                    <a:pt x="20531" y="4413"/>
                    <a:pt x="21460" y="3793"/>
                  </a:cubicBezTo>
                  <a:cubicBezTo>
                    <a:pt x="21615" y="3793"/>
                    <a:pt x="21844" y="3874"/>
                    <a:pt x="21925" y="3874"/>
                  </a:cubicBezTo>
                  <a:cubicBezTo>
                    <a:pt x="21925" y="3585"/>
                    <a:pt x="21925" y="3091"/>
                    <a:pt x="22302" y="3091"/>
                  </a:cubicBezTo>
                  <a:cubicBezTo>
                    <a:pt x="22329" y="3091"/>
                    <a:pt x="22358" y="3094"/>
                    <a:pt x="22390" y="3099"/>
                  </a:cubicBezTo>
                  <a:lnTo>
                    <a:pt x="22390" y="3409"/>
                  </a:lnTo>
                  <a:cubicBezTo>
                    <a:pt x="22474" y="3379"/>
                    <a:pt x="22539" y="3361"/>
                    <a:pt x="22586" y="3361"/>
                  </a:cubicBezTo>
                  <a:cubicBezTo>
                    <a:pt x="22668" y="3361"/>
                    <a:pt x="22700" y="3415"/>
                    <a:pt x="22700" y="3564"/>
                  </a:cubicBezTo>
                  <a:cubicBezTo>
                    <a:pt x="22665" y="3662"/>
                    <a:pt x="22604" y="3690"/>
                    <a:pt x="22533" y="3690"/>
                  </a:cubicBezTo>
                  <a:cubicBezTo>
                    <a:pt x="22437" y="3690"/>
                    <a:pt x="22324" y="3638"/>
                    <a:pt x="22235" y="3638"/>
                  </a:cubicBezTo>
                  <a:cubicBezTo>
                    <a:pt x="22543" y="3807"/>
                    <a:pt x="22914" y="3905"/>
                    <a:pt x="23269" y="3905"/>
                  </a:cubicBezTo>
                  <a:cubicBezTo>
                    <a:pt x="23889" y="3905"/>
                    <a:pt x="24460" y="3605"/>
                    <a:pt x="24559" y="2864"/>
                  </a:cubicBezTo>
                  <a:cubicBezTo>
                    <a:pt x="24627" y="2864"/>
                    <a:pt x="24833" y="2864"/>
                    <a:pt x="24923" y="2986"/>
                  </a:cubicBezTo>
                  <a:lnTo>
                    <a:pt x="24923" y="2986"/>
                  </a:lnTo>
                  <a:cubicBezTo>
                    <a:pt x="24796" y="2748"/>
                    <a:pt x="24883" y="2325"/>
                    <a:pt x="25178" y="2325"/>
                  </a:cubicBezTo>
                  <a:cubicBezTo>
                    <a:pt x="25333" y="2244"/>
                    <a:pt x="25563" y="2170"/>
                    <a:pt x="25718" y="2170"/>
                  </a:cubicBezTo>
                  <a:cubicBezTo>
                    <a:pt x="25872" y="2089"/>
                    <a:pt x="26027" y="2015"/>
                    <a:pt x="26108" y="1934"/>
                  </a:cubicBezTo>
                  <a:cubicBezTo>
                    <a:pt x="26051" y="1920"/>
                    <a:pt x="25996" y="1915"/>
                    <a:pt x="25942" y="1915"/>
                  </a:cubicBezTo>
                  <a:cubicBezTo>
                    <a:pt x="25708" y="1915"/>
                    <a:pt x="25505" y="2029"/>
                    <a:pt x="25253" y="2089"/>
                  </a:cubicBezTo>
                  <a:cubicBezTo>
                    <a:pt x="25110" y="2186"/>
                    <a:pt x="24965" y="2253"/>
                    <a:pt x="24821" y="2253"/>
                  </a:cubicBezTo>
                  <a:cubicBezTo>
                    <a:pt x="24733" y="2253"/>
                    <a:pt x="24645" y="2228"/>
                    <a:pt x="24559" y="2170"/>
                  </a:cubicBezTo>
                  <a:cubicBezTo>
                    <a:pt x="24404" y="2089"/>
                    <a:pt x="24404" y="1624"/>
                    <a:pt x="24788" y="1469"/>
                  </a:cubicBezTo>
                  <a:lnTo>
                    <a:pt x="24788" y="1469"/>
                  </a:lnTo>
                  <a:cubicBezTo>
                    <a:pt x="24559" y="1550"/>
                    <a:pt x="24323" y="1705"/>
                    <a:pt x="24168" y="1860"/>
                  </a:cubicBezTo>
                  <a:cubicBezTo>
                    <a:pt x="24013" y="2015"/>
                    <a:pt x="23939" y="2170"/>
                    <a:pt x="23704" y="2325"/>
                  </a:cubicBezTo>
                  <a:cubicBezTo>
                    <a:pt x="24295" y="2839"/>
                    <a:pt x="23757" y="3569"/>
                    <a:pt x="23168" y="3569"/>
                  </a:cubicBezTo>
                  <a:cubicBezTo>
                    <a:pt x="23140" y="3569"/>
                    <a:pt x="23112" y="3567"/>
                    <a:pt x="23084" y="3564"/>
                  </a:cubicBezTo>
                  <a:lnTo>
                    <a:pt x="22700" y="3174"/>
                  </a:lnTo>
                  <a:cubicBezTo>
                    <a:pt x="22619" y="3099"/>
                    <a:pt x="22464" y="3019"/>
                    <a:pt x="22390" y="3019"/>
                  </a:cubicBezTo>
                  <a:cubicBezTo>
                    <a:pt x="22154" y="2944"/>
                    <a:pt x="21925" y="2864"/>
                    <a:pt x="21690" y="2635"/>
                  </a:cubicBezTo>
                  <a:cubicBezTo>
                    <a:pt x="21460" y="2399"/>
                    <a:pt x="22154" y="2089"/>
                    <a:pt x="22545" y="1860"/>
                  </a:cubicBezTo>
                  <a:cubicBezTo>
                    <a:pt x="22700" y="1779"/>
                    <a:pt x="22929" y="1705"/>
                    <a:pt x="23084" y="1624"/>
                  </a:cubicBezTo>
                  <a:cubicBezTo>
                    <a:pt x="23239" y="1550"/>
                    <a:pt x="23394" y="1469"/>
                    <a:pt x="23549" y="1469"/>
                  </a:cubicBezTo>
                  <a:cubicBezTo>
                    <a:pt x="24559" y="1160"/>
                    <a:pt x="25408" y="930"/>
                    <a:pt x="26418" y="930"/>
                  </a:cubicBezTo>
                  <a:cubicBezTo>
                    <a:pt x="26340" y="1045"/>
                    <a:pt x="26204" y="1045"/>
                    <a:pt x="26078" y="1045"/>
                  </a:cubicBezTo>
                  <a:cubicBezTo>
                    <a:pt x="25952" y="1045"/>
                    <a:pt x="25835" y="1045"/>
                    <a:pt x="25798" y="1160"/>
                  </a:cubicBezTo>
                  <a:cubicBezTo>
                    <a:pt x="26108" y="1160"/>
                    <a:pt x="26337" y="1160"/>
                    <a:pt x="26647" y="1085"/>
                  </a:cubicBezTo>
                  <a:lnTo>
                    <a:pt x="26573" y="1085"/>
                  </a:lnTo>
                  <a:cubicBezTo>
                    <a:pt x="26647" y="930"/>
                    <a:pt x="26647" y="930"/>
                    <a:pt x="26802" y="850"/>
                  </a:cubicBezTo>
                  <a:lnTo>
                    <a:pt x="26418" y="850"/>
                  </a:lnTo>
                  <a:cubicBezTo>
                    <a:pt x="26647" y="695"/>
                    <a:pt x="26802" y="620"/>
                    <a:pt x="26957" y="540"/>
                  </a:cubicBezTo>
                  <a:cubicBezTo>
                    <a:pt x="27038" y="466"/>
                    <a:pt x="27112" y="466"/>
                    <a:pt x="27267" y="385"/>
                  </a:cubicBezTo>
                  <a:lnTo>
                    <a:pt x="26883" y="385"/>
                  </a:lnTo>
                  <a:cubicBezTo>
                    <a:pt x="26728" y="385"/>
                    <a:pt x="26573" y="466"/>
                    <a:pt x="26418" y="466"/>
                  </a:cubicBezTo>
                  <a:cubicBezTo>
                    <a:pt x="26304" y="579"/>
                    <a:pt x="26190" y="650"/>
                    <a:pt x="26045" y="650"/>
                  </a:cubicBezTo>
                  <a:cubicBezTo>
                    <a:pt x="25992" y="650"/>
                    <a:pt x="25935" y="640"/>
                    <a:pt x="25872" y="620"/>
                  </a:cubicBezTo>
                  <a:lnTo>
                    <a:pt x="26027" y="620"/>
                  </a:lnTo>
                  <a:cubicBezTo>
                    <a:pt x="26108" y="540"/>
                    <a:pt x="26263" y="540"/>
                    <a:pt x="26337" y="466"/>
                  </a:cubicBezTo>
                  <a:cubicBezTo>
                    <a:pt x="26492" y="385"/>
                    <a:pt x="26728" y="311"/>
                    <a:pt x="26957" y="230"/>
                  </a:cubicBezTo>
                  <a:cubicBezTo>
                    <a:pt x="25798" y="75"/>
                    <a:pt x="24559" y="1"/>
                    <a:pt x="2331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62"/>
            <p:cNvSpPr/>
            <p:nvPr/>
          </p:nvSpPr>
          <p:spPr>
            <a:xfrm>
              <a:off x="2641197" y="2436293"/>
              <a:ext cx="2585" cy="1243"/>
            </a:xfrm>
            <a:custGeom>
              <a:avLst/>
              <a:gdLst/>
              <a:ahLst/>
              <a:cxnLst/>
              <a:rect l="l" t="t" r="r" b="b"/>
              <a:pathLst>
                <a:path w="156" h="75" extrusionOk="0">
                  <a:moveTo>
                    <a:pt x="75" y="1"/>
                  </a:moveTo>
                  <a:cubicBezTo>
                    <a:pt x="75" y="1"/>
                    <a:pt x="75" y="75"/>
                    <a:pt x="1" y="75"/>
                  </a:cubicBezTo>
                  <a:cubicBezTo>
                    <a:pt x="75" y="75"/>
                    <a:pt x="75" y="1"/>
                    <a:pt x="156" y="1"/>
                  </a:cubicBezTo>
                  <a:close/>
                </a:path>
              </a:pathLst>
            </a:custGeom>
            <a:solidFill>
              <a:srgbClr val="6FBC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62"/>
            <p:cNvSpPr/>
            <p:nvPr/>
          </p:nvSpPr>
          <p:spPr>
            <a:xfrm>
              <a:off x="2643765" y="2434951"/>
              <a:ext cx="3827" cy="1359"/>
            </a:xfrm>
            <a:custGeom>
              <a:avLst/>
              <a:gdLst/>
              <a:ahLst/>
              <a:cxnLst/>
              <a:rect l="l" t="t" r="r" b="b"/>
              <a:pathLst>
                <a:path w="231" h="82" extrusionOk="0">
                  <a:moveTo>
                    <a:pt x="230" y="1"/>
                  </a:moveTo>
                  <a:cubicBezTo>
                    <a:pt x="156" y="1"/>
                    <a:pt x="75" y="1"/>
                    <a:pt x="1" y="82"/>
                  </a:cubicBezTo>
                  <a:cubicBezTo>
                    <a:pt x="75" y="82"/>
                    <a:pt x="156" y="1"/>
                    <a:pt x="230" y="1"/>
                  </a:cubicBezTo>
                  <a:close/>
                </a:path>
              </a:pathLst>
            </a:custGeom>
            <a:solidFill>
              <a:srgbClr val="6FBC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98" name="Google Shape;3698;p62"/>
          <p:cNvGrpSpPr/>
          <p:nvPr/>
        </p:nvGrpSpPr>
        <p:grpSpPr>
          <a:xfrm>
            <a:off x="4876815" y="3687073"/>
            <a:ext cx="732764" cy="739176"/>
            <a:chOff x="4876815" y="3687073"/>
            <a:chExt cx="732764" cy="739176"/>
          </a:xfrm>
        </p:grpSpPr>
        <p:sp>
          <p:nvSpPr>
            <p:cNvPr id="3699" name="Google Shape;3699;p62"/>
            <p:cNvSpPr/>
            <p:nvPr/>
          </p:nvSpPr>
          <p:spPr>
            <a:xfrm>
              <a:off x="4876815" y="3687073"/>
              <a:ext cx="704152" cy="390595"/>
            </a:xfrm>
            <a:custGeom>
              <a:avLst/>
              <a:gdLst/>
              <a:ahLst/>
              <a:cxnLst/>
              <a:rect l="l" t="t" r="r" b="b"/>
              <a:pathLst>
                <a:path w="42502" h="23576" extrusionOk="0">
                  <a:moveTo>
                    <a:pt x="40916" y="0"/>
                  </a:moveTo>
                  <a:cubicBezTo>
                    <a:pt x="40503" y="0"/>
                    <a:pt x="40042" y="188"/>
                    <a:pt x="39581" y="647"/>
                  </a:cubicBezTo>
                  <a:cubicBezTo>
                    <a:pt x="39581" y="647"/>
                    <a:pt x="37102" y="3051"/>
                    <a:pt x="35398" y="4756"/>
                  </a:cubicBezTo>
                  <a:cubicBezTo>
                    <a:pt x="31534" y="1900"/>
                    <a:pt x="26934" y="469"/>
                    <a:pt x="22330" y="469"/>
                  </a:cubicBezTo>
                  <a:cubicBezTo>
                    <a:pt x="16691" y="469"/>
                    <a:pt x="11045" y="2616"/>
                    <a:pt x="6737" y="6924"/>
                  </a:cubicBezTo>
                  <a:cubicBezTo>
                    <a:pt x="2170" y="11492"/>
                    <a:pt x="1" y="17534"/>
                    <a:pt x="310" y="23576"/>
                  </a:cubicBezTo>
                  <a:lnTo>
                    <a:pt x="7666" y="23576"/>
                  </a:lnTo>
                  <a:cubicBezTo>
                    <a:pt x="7437" y="19473"/>
                    <a:pt x="8831" y="15290"/>
                    <a:pt x="11930" y="12192"/>
                  </a:cubicBezTo>
                  <a:cubicBezTo>
                    <a:pt x="14830" y="9292"/>
                    <a:pt x="18604" y="7849"/>
                    <a:pt x="22369" y="7849"/>
                  </a:cubicBezTo>
                  <a:cubicBezTo>
                    <a:pt x="25041" y="7849"/>
                    <a:pt x="27708" y="8575"/>
                    <a:pt x="30056" y="10023"/>
                  </a:cubicBezTo>
                  <a:cubicBezTo>
                    <a:pt x="28197" y="11956"/>
                    <a:pt x="25947" y="14125"/>
                    <a:pt x="25947" y="14125"/>
                  </a:cubicBezTo>
                  <a:cubicBezTo>
                    <a:pt x="24398" y="16065"/>
                    <a:pt x="26102" y="17069"/>
                    <a:pt x="27032" y="17069"/>
                  </a:cubicBezTo>
                  <a:lnTo>
                    <a:pt x="41440" y="17069"/>
                  </a:lnTo>
                  <a:cubicBezTo>
                    <a:pt x="41985" y="17069"/>
                    <a:pt x="42450" y="16604"/>
                    <a:pt x="42450" y="16065"/>
                  </a:cubicBezTo>
                  <a:lnTo>
                    <a:pt x="42450" y="1812"/>
                  </a:lnTo>
                  <a:cubicBezTo>
                    <a:pt x="42501" y="905"/>
                    <a:pt x="41823" y="0"/>
                    <a:pt x="4091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62"/>
            <p:cNvSpPr/>
            <p:nvPr/>
          </p:nvSpPr>
          <p:spPr>
            <a:xfrm>
              <a:off x="4905444" y="4036581"/>
              <a:ext cx="704135" cy="389668"/>
            </a:xfrm>
            <a:custGeom>
              <a:avLst/>
              <a:gdLst/>
              <a:ahLst/>
              <a:cxnLst/>
              <a:rect l="l" t="t" r="r" b="b"/>
              <a:pathLst>
                <a:path w="42501" h="23520" extrusionOk="0">
                  <a:moveTo>
                    <a:pt x="34835" y="1"/>
                  </a:moveTo>
                  <a:cubicBezTo>
                    <a:pt x="35064" y="4029"/>
                    <a:pt x="33670" y="8212"/>
                    <a:pt x="30571" y="11391"/>
                  </a:cubicBezTo>
                  <a:cubicBezTo>
                    <a:pt x="27680" y="14236"/>
                    <a:pt x="23919" y="15660"/>
                    <a:pt x="20164" y="15660"/>
                  </a:cubicBezTo>
                  <a:cubicBezTo>
                    <a:pt x="17482" y="15660"/>
                    <a:pt x="14803" y="14933"/>
                    <a:pt x="12445" y="13479"/>
                  </a:cubicBezTo>
                  <a:lnTo>
                    <a:pt x="16554" y="9377"/>
                  </a:lnTo>
                  <a:cubicBezTo>
                    <a:pt x="18103" y="7518"/>
                    <a:pt x="16399" y="6433"/>
                    <a:pt x="15469" y="6433"/>
                  </a:cubicBezTo>
                  <a:lnTo>
                    <a:pt x="1061" y="6433"/>
                  </a:lnTo>
                  <a:cubicBezTo>
                    <a:pt x="516" y="6433"/>
                    <a:pt x="51" y="6898"/>
                    <a:pt x="51" y="7437"/>
                  </a:cubicBezTo>
                  <a:lnTo>
                    <a:pt x="51" y="21771"/>
                  </a:lnTo>
                  <a:cubicBezTo>
                    <a:pt x="1" y="22663"/>
                    <a:pt x="661" y="23520"/>
                    <a:pt x="1551" y="23520"/>
                  </a:cubicBezTo>
                  <a:cubicBezTo>
                    <a:pt x="1973" y="23520"/>
                    <a:pt x="2446" y="23328"/>
                    <a:pt x="2920" y="22855"/>
                  </a:cubicBezTo>
                  <a:cubicBezTo>
                    <a:pt x="2920" y="22855"/>
                    <a:pt x="5399" y="20451"/>
                    <a:pt x="7103" y="18827"/>
                  </a:cubicBezTo>
                  <a:cubicBezTo>
                    <a:pt x="10988" y="21636"/>
                    <a:pt x="15571" y="23047"/>
                    <a:pt x="20151" y="23047"/>
                  </a:cubicBezTo>
                  <a:cubicBezTo>
                    <a:pt x="25799" y="23047"/>
                    <a:pt x="31442" y="20900"/>
                    <a:pt x="35765" y="16578"/>
                  </a:cubicBezTo>
                  <a:cubicBezTo>
                    <a:pt x="40332" y="12011"/>
                    <a:pt x="42501" y="5969"/>
                    <a:pt x="4219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01" name="Google Shape;3701;p62"/>
          <p:cNvSpPr/>
          <p:nvPr/>
        </p:nvSpPr>
        <p:spPr>
          <a:xfrm>
            <a:off x="5016645" y="2433725"/>
            <a:ext cx="539040" cy="790568"/>
          </a:xfrm>
          <a:custGeom>
            <a:avLst/>
            <a:gdLst/>
            <a:ahLst/>
            <a:cxnLst/>
            <a:rect l="l" t="t" r="r" b="b"/>
            <a:pathLst>
              <a:path w="32536" h="47718" extrusionOk="0">
                <a:moveTo>
                  <a:pt x="25170" y="21337"/>
                </a:moveTo>
                <a:cubicBezTo>
                  <a:pt x="25580" y="21337"/>
                  <a:pt x="25873" y="21728"/>
                  <a:pt x="25873" y="22155"/>
                </a:cubicBezTo>
                <a:lnTo>
                  <a:pt x="25873" y="28662"/>
                </a:lnTo>
                <a:cubicBezTo>
                  <a:pt x="25873" y="28891"/>
                  <a:pt x="25644" y="29126"/>
                  <a:pt x="25409" y="29126"/>
                </a:cubicBezTo>
                <a:lnTo>
                  <a:pt x="18827" y="29126"/>
                </a:lnTo>
                <a:cubicBezTo>
                  <a:pt x="18437" y="29126"/>
                  <a:pt x="17662" y="28662"/>
                  <a:pt x="18363" y="27807"/>
                </a:cubicBezTo>
                <a:lnTo>
                  <a:pt x="20222" y="25947"/>
                </a:lnTo>
                <a:cubicBezTo>
                  <a:pt x="19147" y="25266"/>
                  <a:pt x="17923" y="24925"/>
                  <a:pt x="16698" y="24925"/>
                </a:cubicBezTo>
                <a:cubicBezTo>
                  <a:pt x="15006" y="24925"/>
                  <a:pt x="13312" y="25576"/>
                  <a:pt x="12011" y="26877"/>
                </a:cubicBezTo>
                <a:cubicBezTo>
                  <a:pt x="10536" y="28352"/>
                  <a:pt x="9916" y="30211"/>
                  <a:pt x="10071" y="32070"/>
                </a:cubicBezTo>
                <a:lnTo>
                  <a:pt x="6663" y="32070"/>
                </a:lnTo>
                <a:cubicBezTo>
                  <a:pt x="6588" y="29356"/>
                  <a:pt x="7518" y="26567"/>
                  <a:pt x="9606" y="24479"/>
                </a:cubicBezTo>
                <a:cubicBezTo>
                  <a:pt x="11571" y="22514"/>
                  <a:pt x="14148" y="21538"/>
                  <a:pt x="16728" y="21538"/>
                </a:cubicBezTo>
                <a:cubicBezTo>
                  <a:pt x="18826" y="21538"/>
                  <a:pt x="20927" y="22184"/>
                  <a:pt x="22701" y="23469"/>
                </a:cubicBezTo>
                <a:cubicBezTo>
                  <a:pt x="23475" y="22775"/>
                  <a:pt x="24560" y="21610"/>
                  <a:pt x="24560" y="21610"/>
                </a:cubicBezTo>
                <a:cubicBezTo>
                  <a:pt x="24776" y="21417"/>
                  <a:pt x="24985" y="21337"/>
                  <a:pt x="25170" y="21337"/>
                </a:cubicBezTo>
                <a:close/>
                <a:moveTo>
                  <a:pt x="26574" y="30986"/>
                </a:moveTo>
                <a:cubicBezTo>
                  <a:pt x="26648" y="33694"/>
                  <a:pt x="25719" y="36408"/>
                  <a:pt x="23630" y="38496"/>
                </a:cubicBezTo>
                <a:cubicBezTo>
                  <a:pt x="21657" y="40469"/>
                  <a:pt x="19066" y="41470"/>
                  <a:pt x="16476" y="41470"/>
                </a:cubicBezTo>
                <a:cubicBezTo>
                  <a:pt x="14388" y="41470"/>
                  <a:pt x="12300" y="40820"/>
                  <a:pt x="10536" y="39506"/>
                </a:cubicBezTo>
                <a:lnTo>
                  <a:pt x="8677" y="41366"/>
                </a:lnTo>
                <a:cubicBezTo>
                  <a:pt x="8456" y="41586"/>
                  <a:pt x="8243" y="41674"/>
                  <a:pt x="8055" y="41674"/>
                </a:cubicBezTo>
                <a:cubicBezTo>
                  <a:pt x="7651" y="41674"/>
                  <a:pt x="7363" y="41269"/>
                  <a:pt x="7363" y="40901"/>
                </a:cubicBezTo>
                <a:lnTo>
                  <a:pt x="7363" y="34394"/>
                </a:lnTo>
                <a:cubicBezTo>
                  <a:pt x="7363" y="34084"/>
                  <a:pt x="7592" y="33929"/>
                  <a:pt x="7828" y="33929"/>
                </a:cubicBezTo>
                <a:lnTo>
                  <a:pt x="14409" y="33929"/>
                </a:lnTo>
                <a:cubicBezTo>
                  <a:pt x="14435" y="33924"/>
                  <a:pt x="14462" y="33921"/>
                  <a:pt x="14490" y="33921"/>
                </a:cubicBezTo>
                <a:cubicBezTo>
                  <a:pt x="14894" y="33921"/>
                  <a:pt x="15528" y="34449"/>
                  <a:pt x="14874" y="35243"/>
                </a:cubicBezTo>
                <a:lnTo>
                  <a:pt x="13015" y="37102"/>
                </a:lnTo>
                <a:cubicBezTo>
                  <a:pt x="14065" y="37771"/>
                  <a:pt x="15258" y="38099"/>
                  <a:pt x="16455" y="38099"/>
                </a:cubicBezTo>
                <a:cubicBezTo>
                  <a:pt x="18175" y="38099"/>
                  <a:pt x="19903" y="37421"/>
                  <a:pt x="21226" y="36098"/>
                </a:cubicBezTo>
                <a:cubicBezTo>
                  <a:pt x="22701" y="34704"/>
                  <a:pt x="23320" y="32845"/>
                  <a:pt x="23165" y="30986"/>
                </a:cubicBezTo>
                <a:close/>
                <a:moveTo>
                  <a:pt x="16268" y="1"/>
                </a:moveTo>
                <a:cubicBezTo>
                  <a:pt x="16268" y="1"/>
                  <a:pt x="1" y="22465"/>
                  <a:pt x="1" y="31450"/>
                </a:cubicBezTo>
                <a:cubicBezTo>
                  <a:pt x="1" y="40436"/>
                  <a:pt x="7282" y="47717"/>
                  <a:pt x="16268" y="47717"/>
                </a:cubicBezTo>
                <a:cubicBezTo>
                  <a:pt x="25254" y="47717"/>
                  <a:pt x="32535" y="40436"/>
                  <a:pt x="32535" y="31450"/>
                </a:cubicBezTo>
                <a:cubicBezTo>
                  <a:pt x="32535" y="22465"/>
                  <a:pt x="16268" y="1"/>
                  <a:pt x="162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02" name="Google Shape;3702;p62"/>
          <p:cNvGrpSpPr/>
          <p:nvPr/>
        </p:nvGrpSpPr>
        <p:grpSpPr>
          <a:xfrm>
            <a:off x="4879383" y="1208078"/>
            <a:ext cx="696829" cy="790551"/>
            <a:chOff x="4879383" y="1208078"/>
            <a:chExt cx="696829" cy="790551"/>
          </a:xfrm>
        </p:grpSpPr>
        <p:sp>
          <p:nvSpPr>
            <p:cNvPr id="3703" name="Google Shape;3703;p62"/>
            <p:cNvSpPr/>
            <p:nvPr/>
          </p:nvSpPr>
          <p:spPr>
            <a:xfrm>
              <a:off x="5008958" y="1505812"/>
              <a:ext cx="390148" cy="492817"/>
            </a:xfrm>
            <a:custGeom>
              <a:avLst/>
              <a:gdLst/>
              <a:ahLst/>
              <a:cxnLst/>
              <a:rect l="l" t="t" r="r" b="b"/>
              <a:pathLst>
                <a:path w="23549" h="29746" extrusionOk="0">
                  <a:moveTo>
                    <a:pt x="13324" y="0"/>
                  </a:moveTo>
                  <a:cubicBezTo>
                    <a:pt x="6743" y="8986"/>
                    <a:pt x="5113" y="15028"/>
                    <a:pt x="9915" y="25563"/>
                  </a:cubicBezTo>
                  <a:cubicBezTo>
                    <a:pt x="9865" y="25549"/>
                    <a:pt x="9799" y="25542"/>
                    <a:pt x="9718" y="25542"/>
                  </a:cubicBezTo>
                  <a:cubicBezTo>
                    <a:pt x="8037" y="25542"/>
                    <a:pt x="0" y="28493"/>
                    <a:pt x="0" y="29746"/>
                  </a:cubicBezTo>
                  <a:cubicBezTo>
                    <a:pt x="6123" y="29746"/>
                    <a:pt x="18591" y="29436"/>
                    <a:pt x="23549" y="29436"/>
                  </a:cubicBezTo>
                  <a:cubicBezTo>
                    <a:pt x="21577" y="26619"/>
                    <a:pt x="19093" y="26491"/>
                    <a:pt x="16856" y="26491"/>
                  </a:cubicBezTo>
                  <a:cubicBezTo>
                    <a:pt x="16632" y="26491"/>
                    <a:pt x="16411" y="26492"/>
                    <a:pt x="16193" y="26492"/>
                  </a:cubicBezTo>
                  <a:cubicBezTo>
                    <a:pt x="13479" y="26418"/>
                    <a:pt x="12165" y="25098"/>
                    <a:pt x="11465" y="22855"/>
                  </a:cubicBezTo>
                  <a:cubicBezTo>
                    <a:pt x="10845" y="20996"/>
                    <a:pt x="10616" y="18982"/>
                    <a:pt x="10151" y="17042"/>
                  </a:cubicBezTo>
                  <a:cubicBezTo>
                    <a:pt x="9760" y="15418"/>
                    <a:pt x="10225" y="14489"/>
                    <a:pt x="11929" y="13714"/>
                  </a:cubicBezTo>
                  <a:cubicBezTo>
                    <a:pt x="14799" y="12549"/>
                    <a:pt x="17042" y="10535"/>
                    <a:pt x="18746" y="7592"/>
                  </a:cubicBezTo>
                  <a:lnTo>
                    <a:pt x="18746" y="7592"/>
                  </a:lnTo>
                  <a:cubicBezTo>
                    <a:pt x="16283" y="9234"/>
                    <a:pt x="11280" y="12995"/>
                    <a:pt x="10040" y="12995"/>
                  </a:cubicBezTo>
                  <a:cubicBezTo>
                    <a:pt x="9877" y="12995"/>
                    <a:pt x="9779" y="12929"/>
                    <a:pt x="9760" y="12785"/>
                  </a:cubicBezTo>
                  <a:cubicBezTo>
                    <a:pt x="9760" y="8757"/>
                    <a:pt x="12084" y="3954"/>
                    <a:pt x="1332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62"/>
            <p:cNvSpPr/>
            <p:nvPr/>
          </p:nvSpPr>
          <p:spPr>
            <a:xfrm>
              <a:off x="5313154" y="1556078"/>
              <a:ext cx="144999" cy="104624"/>
            </a:xfrm>
            <a:custGeom>
              <a:avLst/>
              <a:gdLst/>
              <a:ahLst/>
              <a:cxnLst/>
              <a:rect l="l" t="t" r="r" b="b"/>
              <a:pathLst>
                <a:path w="8752" h="6315" extrusionOk="0">
                  <a:moveTo>
                    <a:pt x="5751" y="1"/>
                  </a:moveTo>
                  <a:cubicBezTo>
                    <a:pt x="4513" y="1"/>
                    <a:pt x="3173" y="134"/>
                    <a:pt x="2325" y="610"/>
                  </a:cubicBezTo>
                  <a:cubicBezTo>
                    <a:pt x="850" y="1459"/>
                    <a:pt x="1" y="2853"/>
                    <a:pt x="1" y="4093"/>
                  </a:cubicBezTo>
                  <a:cubicBezTo>
                    <a:pt x="1" y="4141"/>
                    <a:pt x="49" y="4162"/>
                    <a:pt x="134" y="4162"/>
                  </a:cubicBezTo>
                  <a:cubicBezTo>
                    <a:pt x="659" y="4162"/>
                    <a:pt x="2596" y="3353"/>
                    <a:pt x="3177" y="3353"/>
                  </a:cubicBezTo>
                  <a:cubicBezTo>
                    <a:pt x="3253" y="3353"/>
                    <a:pt x="3305" y="3367"/>
                    <a:pt x="3329" y="3399"/>
                  </a:cubicBezTo>
                  <a:cubicBezTo>
                    <a:pt x="3564" y="3783"/>
                    <a:pt x="850" y="5797"/>
                    <a:pt x="1240" y="6032"/>
                  </a:cubicBezTo>
                  <a:cubicBezTo>
                    <a:pt x="1668" y="6216"/>
                    <a:pt x="2168" y="6314"/>
                    <a:pt x="2697" y="6314"/>
                  </a:cubicBezTo>
                  <a:cubicBezTo>
                    <a:pt x="3510" y="6314"/>
                    <a:pt x="4392" y="6082"/>
                    <a:pt x="5188" y="5568"/>
                  </a:cubicBezTo>
                  <a:cubicBezTo>
                    <a:pt x="7127" y="4483"/>
                    <a:pt x="8751" y="220"/>
                    <a:pt x="8751" y="220"/>
                  </a:cubicBezTo>
                  <a:cubicBezTo>
                    <a:pt x="8751" y="220"/>
                    <a:pt x="7335" y="1"/>
                    <a:pt x="57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62"/>
            <p:cNvSpPr/>
            <p:nvPr/>
          </p:nvSpPr>
          <p:spPr>
            <a:xfrm>
              <a:off x="5360586" y="1436278"/>
              <a:ext cx="107821" cy="78281"/>
            </a:xfrm>
            <a:custGeom>
              <a:avLst/>
              <a:gdLst/>
              <a:ahLst/>
              <a:cxnLst/>
              <a:rect l="l" t="t" r="r" b="b"/>
              <a:pathLst>
                <a:path w="6508" h="4725" extrusionOk="0">
                  <a:moveTo>
                    <a:pt x="4304" y="0"/>
                  </a:moveTo>
                  <a:cubicBezTo>
                    <a:pt x="3389" y="0"/>
                    <a:pt x="2400" y="105"/>
                    <a:pt x="1786" y="479"/>
                  </a:cubicBezTo>
                  <a:cubicBezTo>
                    <a:pt x="621" y="1099"/>
                    <a:pt x="1" y="2109"/>
                    <a:pt x="1" y="3038"/>
                  </a:cubicBezTo>
                  <a:cubicBezTo>
                    <a:pt x="1" y="3078"/>
                    <a:pt x="38" y="3095"/>
                    <a:pt x="104" y="3095"/>
                  </a:cubicBezTo>
                  <a:cubicBezTo>
                    <a:pt x="505" y="3095"/>
                    <a:pt x="1964" y="2461"/>
                    <a:pt x="2378" y="2461"/>
                  </a:cubicBezTo>
                  <a:cubicBezTo>
                    <a:pt x="2429" y="2461"/>
                    <a:pt x="2465" y="2471"/>
                    <a:pt x="2480" y="2493"/>
                  </a:cubicBezTo>
                  <a:cubicBezTo>
                    <a:pt x="2635" y="2803"/>
                    <a:pt x="701" y="4352"/>
                    <a:pt x="930" y="4507"/>
                  </a:cubicBezTo>
                  <a:cubicBezTo>
                    <a:pt x="1254" y="4655"/>
                    <a:pt x="1610" y="4724"/>
                    <a:pt x="1987" y="4724"/>
                  </a:cubicBezTo>
                  <a:cubicBezTo>
                    <a:pt x="2606" y="4724"/>
                    <a:pt x="3280" y="4536"/>
                    <a:pt x="3955" y="4197"/>
                  </a:cubicBezTo>
                  <a:cubicBezTo>
                    <a:pt x="5349" y="3348"/>
                    <a:pt x="6508" y="169"/>
                    <a:pt x="6508" y="169"/>
                  </a:cubicBezTo>
                  <a:cubicBezTo>
                    <a:pt x="6508" y="169"/>
                    <a:pt x="5466" y="0"/>
                    <a:pt x="430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62"/>
            <p:cNvSpPr/>
            <p:nvPr/>
          </p:nvSpPr>
          <p:spPr>
            <a:xfrm>
              <a:off x="5465823" y="1446103"/>
              <a:ext cx="82158" cy="58980"/>
            </a:xfrm>
            <a:custGeom>
              <a:avLst/>
              <a:gdLst/>
              <a:ahLst/>
              <a:cxnLst/>
              <a:rect l="l" t="t" r="r" b="b"/>
              <a:pathLst>
                <a:path w="4959" h="3560" extrusionOk="0">
                  <a:moveTo>
                    <a:pt x="3275" y="0"/>
                  </a:moveTo>
                  <a:cubicBezTo>
                    <a:pt x="2568" y="0"/>
                    <a:pt x="1801" y="77"/>
                    <a:pt x="1321" y="351"/>
                  </a:cubicBezTo>
                  <a:cubicBezTo>
                    <a:pt x="546" y="816"/>
                    <a:pt x="1" y="1590"/>
                    <a:pt x="81" y="2291"/>
                  </a:cubicBezTo>
                  <a:cubicBezTo>
                    <a:pt x="81" y="2318"/>
                    <a:pt x="106" y="2330"/>
                    <a:pt x="150" y="2330"/>
                  </a:cubicBezTo>
                  <a:cubicBezTo>
                    <a:pt x="427" y="2330"/>
                    <a:pt x="1457" y="1860"/>
                    <a:pt x="1822" y="1860"/>
                  </a:cubicBezTo>
                  <a:cubicBezTo>
                    <a:pt x="1880" y="1860"/>
                    <a:pt x="1922" y="1872"/>
                    <a:pt x="1941" y="1900"/>
                  </a:cubicBezTo>
                  <a:cubicBezTo>
                    <a:pt x="2015" y="2136"/>
                    <a:pt x="546" y="3294"/>
                    <a:pt x="775" y="3375"/>
                  </a:cubicBezTo>
                  <a:cubicBezTo>
                    <a:pt x="993" y="3498"/>
                    <a:pt x="1271" y="3560"/>
                    <a:pt x="1575" y="3560"/>
                  </a:cubicBezTo>
                  <a:cubicBezTo>
                    <a:pt x="2036" y="3560"/>
                    <a:pt x="2559" y="3419"/>
                    <a:pt x="3025" y="3139"/>
                  </a:cubicBezTo>
                  <a:cubicBezTo>
                    <a:pt x="4109" y="2520"/>
                    <a:pt x="4958" y="122"/>
                    <a:pt x="4958" y="122"/>
                  </a:cubicBezTo>
                  <a:cubicBezTo>
                    <a:pt x="4958" y="122"/>
                    <a:pt x="4165" y="0"/>
                    <a:pt x="327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7" name="Google Shape;3707;p62"/>
            <p:cNvSpPr/>
            <p:nvPr/>
          </p:nvSpPr>
          <p:spPr>
            <a:xfrm>
              <a:off x="5469733" y="1579007"/>
              <a:ext cx="57721" cy="35951"/>
            </a:xfrm>
            <a:custGeom>
              <a:avLst/>
              <a:gdLst/>
              <a:ahLst/>
              <a:cxnLst/>
              <a:rect l="l" t="t" r="r" b="b"/>
              <a:pathLst>
                <a:path w="3484" h="2170" extrusionOk="0">
                  <a:moveTo>
                    <a:pt x="1395" y="1"/>
                  </a:moveTo>
                  <a:cubicBezTo>
                    <a:pt x="775" y="1"/>
                    <a:pt x="230" y="311"/>
                    <a:pt x="0" y="695"/>
                  </a:cubicBezTo>
                  <a:cubicBezTo>
                    <a:pt x="0" y="850"/>
                    <a:pt x="1240" y="930"/>
                    <a:pt x="1240" y="1085"/>
                  </a:cubicBezTo>
                  <a:cubicBezTo>
                    <a:pt x="1240" y="1240"/>
                    <a:pt x="0" y="1395"/>
                    <a:pt x="75" y="1550"/>
                  </a:cubicBezTo>
                  <a:cubicBezTo>
                    <a:pt x="310" y="1860"/>
                    <a:pt x="849" y="2170"/>
                    <a:pt x="1395" y="2170"/>
                  </a:cubicBezTo>
                  <a:cubicBezTo>
                    <a:pt x="2244" y="2089"/>
                    <a:pt x="3483" y="1085"/>
                    <a:pt x="3483" y="1085"/>
                  </a:cubicBezTo>
                  <a:cubicBezTo>
                    <a:pt x="3483" y="1085"/>
                    <a:pt x="2169" y="1"/>
                    <a:pt x="139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8" name="Google Shape;3708;p62"/>
            <p:cNvSpPr/>
            <p:nvPr/>
          </p:nvSpPr>
          <p:spPr>
            <a:xfrm>
              <a:off x="5500532" y="1500361"/>
              <a:ext cx="62841" cy="38586"/>
            </a:xfrm>
            <a:custGeom>
              <a:avLst/>
              <a:gdLst/>
              <a:ahLst/>
              <a:cxnLst/>
              <a:rect l="l" t="t" r="r" b="b"/>
              <a:pathLst>
                <a:path w="3793" h="2329" extrusionOk="0">
                  <a:moveTo>
                    <a:pt x="1542" y="1"/>
                  </a:moveTo>
                  <a:cubicBezTo>
                    <a:pt x="1462" y="1"/>
                    <a:pt x="1385" y="7"/>
                    <a:pt x="1314" y="19"/>
                  </a:cubicBezTo>
                  <a:cubicBezTo>
                    <a:pt x="695" y="174"/>
                    <a:pt x="155" y="565"/>
                    <a:pt x="0" y="1030"/>
                  </a:cubicBezTo>
                  <a:cubicBezTo>
                    <a:pt x="0" y="1107"/>
                    <a:pt x="329" y="1107"/>
                    <a:pt x="657" y="1107"/>
                  </a:cubicBezTo>
                  <a:cubicBezTo>
                    <a:pt x="986" y="1107"/>
                    <a:pt x="1314" y="1107"/>
                    <a:pt x="1314" y="1184"/>
                  </a:cubicBezTo>
                  <a:cubicBezTo>
                    <a:pt x="1395" y="1414"/>
                    <a:pt x="75" y="1804"/>
                    <a:pt x="230" y="1879"/>
                  </a:cubicBezTo>
                  <a:cubicBezTo>
                    <a:pt x="460" y="2168"/>
                    <a:pt x="860" y="2328"/>
                    <a:pt x="1305" y="2328"/>
                  </a:cubicBezTo>
                  <a:cubicBezTo>
                    <a:pt x="1459" y="2328"/>
                    <a:pt x="1619" y="2309"/>
                    <a:pt x="1779" y="2269"/>
                  </a:cubicBezTo>
                  <a:cubicBezTo>
                    <a:pt x="2634" y="2114"/>
                    <a:pt x="3793" y="720"/>
                    <a:pt x="3793" y="720"/>
                  </a:cubicBezTo>
                  <a:cubicBezTo>
                    <a:pt x="3793" y="720"/>
                    <a:pt x="2428" y="1"/>
                    <a:pt x="154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62"/>
            <p:cNvSpPr/>
            <p:nvPr/>
          </p:nvSpPr>
          <p:spPr>
            <a:xfrm>
              <a:off x="5233596" y="1536677"/>
              <a:ext cx="82142" cy="59510"/>
            </a:xfrm>
            <a:custGeom>
              <a:avLst/>
              <a:gdLst/>
              <a:ahLst/>
              <a:cxnLst/>
              <a:rect l="l" t="t" r="r" b="b"/>
              <a:pathLst>
                <a:path w="4958" h="3592" extrusionOk="0">
                  <a:moveTo>
                    <a:pt x="3209" y="0"/>
                  </a:moveTo>
                  <a:cubicBezTo>
                    <a:pt x="2518" y="0"/>
                    <a:pt x="1780" y="86"/>
                    <a:pt x="1314" y="387"/>
                  </a:cubicBezTo>
                  <a:cubicBezTo>
                    <a:pt x="539" y="852"/>
                    <a:pt x="0" y="1626"/>
                    <a:pt x="0" y="2320"/>
                  </a:cubicBezTo>
                  <a:cubicBezTo>
                    <a:pt x="7" y="2335"/>
                    <a:pt x="28" y="2341"/>
                    <a:pt x="60" y="2341"/>
                  </a:cubicBezTo>
                  <a:cubicBezTo>
                    <a:pt x="329" y="2341"/>
                    <a:pt x="1399" y="1891"/>
                    <a:pt x="1796" y="1891"/>
                  </a:cubicBezTo>
                  <a:cubicBezTo>
                    <a:pt x="1865" y="1891"/>
                    <a:pt x="1913" y="1905"/>
                    <a:pt x="1934" y="1936"/>
                  </a:cubicBezTo>
                  <a:cubicBezTo>
                    <a:pt x="2014" y="2091"/>
                    <a:pt x="539" y="3250"/>
                    <a:pt x="775" y="3405"/>
                  </a:cubicBezTo>
                  <a:cubicBezTo>
                    <a:pt x="992" y="3529"/>
                    <a:pt x="1259" y="3592"/>
                    <a:pt x="1552" y="3592"/>
                  </a:cubicBezTo>
                  <a:cubicBezTo>
                    <a:pt x="1988" y="3592"/>
                    <a:pt x="2481" y="3453"/>
                    <a:pt x="2944" y="3175"/>
                  </a:cubicBezTo>
                  <a:cubicBezTo>
                    <a:pt x="4028" y="2556"/>
                    <a:pt x="4958" y="151"/>
                    <a:pt x="4958" y="151"/>
                  </a:cubicBezTo>
                  <a:cubicBezTo>
                    <a:pt x="4958" y="151"/>
                    <a:pt x="4125" y="0"/>
                    <a:pt x="320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3710;p62"/>
            <p:cNvSpPr/>
            <p:nvPr/>
          </p:nvSpPr>
          <p:spPr>
            <a:xfrm>
              <a:off x="5396521" y="1345439"/>
              <a:ext cx="70660" cy="73328"/>
            </a:xfrm>
            <a:custGeom>
              <a:avLst/>
              <a:gdLst/>
              <a:ahLst/>
              <a:cxnLst/>
              <a:rect l="l" t="t" r="r" b="b"/>
              <a:pathLst>
                <a:path w="4265" h="4426" extrusionOk="0">
                  <a:moveTo>
                    <a:pt x="4264" y="1"/>
                  </a:moveTo>
                  <a:cubicBezTo>
                    <a:pt x="4264" y="1"/>
                    <a:pt x="1705" y="465"/>
                    <a:pt x="856" y="1395"/>
                  </a:cubicBezTo>
                  <a:cubicBezTo>
                    <a:pt x="236" y="2089"/>
                    <a:pt x="1" y="2944"/>
                    <a:pt x="236" y="3638"/>
                  </a:cubicBezTo>
                  <a:cubicBezTo>
                    <a:pt x="241" y="3647"/>
                    <a:pt x="250" y="3652"/>
                    <a:pt x="263" y="3652"/>
                  </a:cubicBezTo>
                  <a:cubicBezTo>
                    <a:pt x="464" y="3652"/>
                    <a:pt x="1632" y="2631"/>
                    <a:pt x="1842" y="2631"/>
                  </a:cubicBezTo>
                  <a:cubicBezTo>
                    <a:pt x="1849" y="2631"/>
                    <a:pt x="1855" y="2632"/>
                    <a:pt x="1860" y="2634"/>
                  </a:cubicBezTo>
                  <a:cubicBezTo>
                    <a:pt x="2095" y="2864"/>
                    <a:pt x="1011" y="4413"/>
                    <a:pt x="1240" y="4413"/>
                  </a:cubicBezTo>
                  <a:cubicBezTo>
                    <a:pt x="1304" y="4421"/>
                    <a:pt x="1371" y="4425"/>
                    <a:pt x="1439" y="4425"/>
                  </a:cubicBezTo>
                  <a:cubicBezTo>
                    <a:pt x="2033" y="4425"/>
                    <a:pt x="2771" y="4111"/>
                    <a:pt x="3254" y="3483"/>
                  </a:cubicBezTo>
                  <a:cubicBezTo>
                    <a:pt x="4109" y="2554"/>
                    <a:pt x="4264" y="1"/>
                    <a:pt x="426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3711;p62"/>
            <p:cNvSpPr/>
            <p:nvPr/>
          </p:nvSpPr>
          <p:spPr>
            <a:xfrm>
              <a:off x="5506894" y="1345439"/>
              <a:ext cx="69318" cy="73328"/>
            </a:xfrm>
            <a:custGeom>
              <a:avLst/>
              <a:gdLst/>
              <a:ahLst/>
              <a:cxnLst/>
              <a:rect l="l" t="t" r="r" b="b"/>
              <a:pathLst>
                <a:path w="4184" h="4426" extrusionOk="0">
                  <a:moveTo>
                    <a:pt x="4184" y="1"/>
                  </a:moveTo>
                  <a:cubicBezTo>
                    <a:pt x="4183" y="1"/>
                    <a:pt x="1630" y="465"/>
                    <a:pt x="856" y="1395"/>
                  </a:cubicBezTo>
                  <a:cubicBezTo>
                    <a:pt x="156" y="2089"/>
                    <a:pt x="1" y="2944"/>
                    <a:pt x="156" y="3638"/>
                  </a:cubicBezTo>
                  <a:cubicBezTo>
                    <a:pt x="160" y="3647"/>
                    <a:pt x="170" y="3652"/>
                    <a:pt x="184" y="3652"/>
                  </a:cubicBezTo>
                  <a:cubicBezTo>
                    <a:pt x="397" y="3652"/>
                    <a:pt x="1627" y="2631"/>
                    <a:pt x="1841" y="2631"/>
                  </a:cubicBezTo>
                  <a:cubicBezTo>
                    <a:pt x="1849" y="2631"/>
                    <a:pt x="1855" y="2632"/>
                    <a:pt x="1860" y="2634"/>
                  </a:cubicBezTo>
                  <a:cubicBezTo>
                    <a:pt x="2015" y="2864"/>
                    <a:pt x="930" y="4413"/>
                    <a:pt x="1240" y="4413"/>
                  </a:cubicBezTo>
                  <a:cubicBezTo>
                    <a:pt x="1304" y="4421"/>
                    <a:pt x="1370" y="4425"/>
                    <a:pt x="1436" y="4425"/>
                  </a:cubicBezTo>
                  <a:cubicBezTo>
                    <a:pt x="2018" y="4425"/>
                    <a:pt x="2698" y="4111"/>
                    <a:pt x="3254" y="3483"/>
                  </a:cubicBezTo>
                  <a:cubicBezTo>
                    <a:pt x="4109" y="2554"/>
                    <a:pt x="4184" y="1"/>
                    <a:pt x="418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62"/>
            <p:cNvSpPr/>
            <p:nvPr/>
          </p:nvSpPr>
          <p:spPr>
            <a:xfrm>
              <a:off x="5370858" y="1272243"/>
              <a:ext cx="70660" cy="73394"/>
            </a:xfrm>
            <a:custGeom>
              <a:avLst/>
              <a:gdLst/>
              <a:ahLst/>
              <a:cxnLst/>
              <a:rect l="l" t="t" r="r" b="b"/>
              <a:pathLst>
                <a:path w="4265" h="4430" extrusionOk="0">
                  <a:moveTo>
                    <a:pt x="4264" y="0"/>
                  </a:moveTo>
                  <a:cubicBezTo>
                    <a:pt x="4264" y="0"/>
                    <a:pt x="1705" y="391"/>
                    <a:pt x="930" y="1320"/>
                  </a:cubicBezTo>
                  <a:cubicBezTo>
                    <a:pt x="236" y="2095"/>
                    <a:pt x="1" y="2944"/>
                    <a:pt x="236" y="3644"/>
                  </a:cubicBezTo>
                  <a:cubicBezTo>
                    <a:pt x="240" y="3653"/>
                    <a:pt x="249" y="3657"/>
                    <a:pt x="261" y="3657"/>
                  </a:cubicBezTo>
                  <a:cubicBezTo>
                    <a:pt x="458" y="3657"/>
                    <a:pt x="1642" y="2621"/>
                    <a:pt x="1903" y="2621"/>
                  </a:cubicBezTo>
                  <a:cubicBezTo>
                    <a:pt x="1919" y="2621"/>
                    <a:pt x="1932" y="2625"/>
                    <a:pt x="1940" y="2634"/>
                  </a:cubicBezTo>
                  <a:cubicBezTo>
                    <a:pt x="2095" y="2789"/>
                    <a:pt x="1011" y="4419"/>
                    <a:pt x="1240" y="4419"/>
                  </a:cubicBezTo>
                  <a:cubicBezTo>
                    <a:pt x="1308" y="4426"/>
                    <a:pt x="1376" y="4429"/>
                    <a:pt x="1445" y="4429"/>
                  </a:cubicBezTo>
                  <a:cubicBezTo>
                    <a:pt x="2089" y="4429"/>
                    <a:pt x="2775" y="4116"/>
                    <a:pt x="3335" y="3489"/>
                  </a:cubicBezTo>
                  <a:cubicBezTo>
                    <a:pt x="4184" y="2559"/>
                    <a:pt x="4264" y="0"/>
                    <a:pt x="426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3" name="Google Shape;3713;p62"/>
            <p:cNvSpPr/>
            <p:nvPr/>
          </p:nvSpPr>
          <p:spPr>
            <a:xfrm>
              <a:off x="5286165" y="1208078"/>
              <a:ext cx="74438" cy="120678"/>
            </a:xfrm>
            <a:custGeom>
              <a:avLst/>
              <a:gdLst/>
              <a:ahLst/>
              <a:cxnLst/>
              <a:rect l="l" t="t" r="r" b="b"/>
              <a:pathLst>
                <a:path w="4493" h="7284" extrusionOk="0">
                  <a:moveTo>
                    <a:pt x="2095" y="0"/>
                  </a:moveTo>
                  <a:cubicBezTo>
                    <a:pt x="2095" y="0"/>
                    <a:pt x="0" y="2789"/>
                    <a:pt x="81" y="4493"/>
                  </a:cubicBezTo>
                  <a:cubicBezTo>
                    <a:pt x="155" y="5813"/>
                    <a:pt x="775" y="6817"/>
                    <a:pt x="1630" y="7281"/>
                  </a:cubicBezTo>
                  <a:cubicBezTo>
                    <a:pt x="1633" y="7283"/>
                    <a:pt x="1637" y="7283"/>
                    <a:pt x="1641" y="7283"/>
                  </a:cubicBezTo>
                  <a:cubicBezTo>
                    <a:pt x="1864" y="7283"/>
                    <a:pt x="2019" y="4803"/>
                    <a:pt x="2324" y="4803"/>
                  </a:cubicBezTo>
                  <a:cubicBezTo>
                    <a:pt x="2620" y="4803"/>
                    <a:pt x="3058" y="7067"/>
                    <a:pt x="3302" y="7067"/>
                  </a:cubicBezTo>
                  <a:cubicBezTo>
                    <a:pt x="3313" y="7067"/>
                    <a:pt x="3324" y="7062"/>
                    <a:pt x="3334" y="7052"/>
                  </a:cubicBezTo>
                  <a:cubicBezTo>
                    <a:pt x="4028" y="6587"/>
                    <a:pt x="4493" y="5503"/>
                    <a:pt x="4419" y="4264"/>
                  </a:cubicBezTo>
                  <a:cubicBezTo>
                    <a:pt x="4338" y="2634"/>
                    <a:pt x="2095" y="0"/>
                    <a:pt x="209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4" name="Google Shape;3714;p62"/>
            <p:cNvSpPr/>
            <p:nvPr/>
          </p:nvSpPr>
          <p:spPr>
            <a:xfrm>
              <a:off x="5254124" y="1328706"/>
              <a:ext cx="61615" cy="88620"/>
            </a:xfrm>
            <a:custGeom>
              <a:avLst/>
              <a:gdLst/>
              <a:ahLst/>
              <a:cxnLst/>
              <a:rect l="l" t="t" r="r" b="b"/>
              <a:pathLst>
                <a:path w="3719" h="5349" extrusionOk="0">
                  <a:moveTo>
                    <a:pt x="1005" y="0"/>
                  </a:moveTo>
                  <a:cubicBezTo>
                    <a:pt x="1005" y="0"/>
                    <a:pt x="1" y="2324"/>
                    <a:pt x="310" y="3564"/>
                  </a:cubicBezTo>
                  <a:cubicBezTo>
                    <a:pt x="540" y="4493"/>
                    <a:pt x="1159" y="5113"/>
                    <a:pt x="1860" y="5348"/>
                  </a:cubicBezTo>
                  <a:cubicBezTo>
                    <a:pt x="2089" y="5348"/>
                    <a:pt x="1779" y="3489"/>
                    <a:pt x="1934" y="3409"/>
                  </a:cubicBezTo>
                  <a:cubicBezTo>
                    <a:pt x="1940" y="3407"/>
                    <a:pt x="1947" y="3407"/>
                    <a:pt x="1954" y="3407"/>
                  </a:cubicBezTo>
                  <a:cubicBezTo>
                    <a:pt x="2253" y="3407"/>
                    <a:pt x="2865" y="4904"/>
                    <a:pt x="3065" y="4904"/>
                  </a:cubicBezTo>
                  <a:cubicBezTo>
                    <a:pt x="3078" y="4904"/>
                    <a:pt x="3090" y="4898"/>
                    <a:pt x="3099" y="4884"/>
                  </a:cubicBezTo>
                  <a:cubicBezTo>
                    <a:pt x="3564" y="4419"/>
                    <a:pt x="3719" y="3564"/>
                    <a:pt x="3483" y="2715"/>
                  </a:cubicBezTo>
                  <a:cubicBezTo>
                    <a:pt x="3099" y="1475"/>
                    <a:pt x="1005" y="0"/>
                    <a:pt x="100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62"/>
            <p:cNvSpPr/>
            <p:nvPr/>
          </p:nvSpPr>
          <p:spPr>
            <a:xfrm>
              <a:off x="5029485" y="1391215"/>
              <a:ext cx="87626" cy="55683"/>
            </a:xfrm>
            <a:custGeom>
              <a:avLst/>
              <a:gdLst/>
              <a:ahLst/>
              <a:cxnLst/>
              <a:rect l="l" t="t" r="r" b="b"/>
              <a:pathLst>
                <a:path w="5289" h="3361" extrusionOk="0">
                  <a:moveTo>
                    <a:pt x="2889" y="1"/>
                  </a:moveTo>
                  <a:cubicBezTo>
                    <a:pt x="1649" y="1"/>
                    <a:pt x="1" y="565"/>
                    <a:pt x="1" y="565"/>
                  </a:cubicBezTo>
                  <a:cubicBezTo>
                    <a:pt x="1" y="565"/>
                    <a:pt x="1395" y="2815"/>
                    <a:pt x="2560" y="3199"/>
                  </a:cubicBezTo>
                  <a:cubicBezTo>
                    <a:pt x="2889" y="3309"/>
                    <a:pt x="3219" y="3360"/>
                    <a:pt x="3527" y="3360"/>
                  </a:cubicBezTo>
                  <a:cubicBezTo>
                    <a:pt x="4090" y="3360"/>
                    <a:pt x="4584" y="3189"/>
                    <a:pt x="4884" y="2889"/>
                  </a:cubicBezTo>
                  <a:cubicBezTo>
                    <a:pt x="5039" y="2734"/>
                    <a:pt x="3335" y="1960"/>
                    <a:pt x="3409" y="1730"/>
                  </a:cubicBezTo>
                  <a:cubicBezTo>
                    <a:pt x="3429" y="1671"/>
                    <a:pt x="3562" y="1652"/>
                    <a:pt x="3747" y="1652"/>
                  </a:cubicBezTo>
                  <a:cubicBezTo>
                    <a:pt x="4115" y="1652"/>
                    <a:pt x="4692" y="1729"/>
                    <a:pt x="5020" y="1729"/>
                  </a:cubicBezTo>
                  <a:cubicBezTo>
                    <a:pt x="5186" y="1729"/>
                    <a:pt x="5288" y="1709"/>
                    <a:pt x="5268" y="1650"/>
                  </a:cubicBezTo>
                  <a:cubicBezTo>
                    <a:pt x="5113" y="1030"/>
                    <a:pt x="4493" y="410"/>
                    <a:pt x="3644" y="101"/>
                  </a:cubicBezTo>
                  <a:cubicBezTo>
                    <a:pt x="3429" y="30"/>
                    <a:pt x="3170" y="1"/>
                    <a:pt x="288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62"/>
            <p:cNvSpPr/>
            <p:nvPr/>
          </p:nvSpPr>
          <p:spPr>
            <a:xfrm>
              <a:off x="4957615" y="1351552"/>
              <a:ext cx="87626" cy="55617"/>
            </a:xfrm>
            <a:custGeom>
              <a:avLst/>
              <a:gdLst/>
              <a:ahLst/>
              <a:cxnLst/>
              <a:rect l="l" t="t" r="r" b="b"/>
              <a:pathLst>
                <a:path w="5289" h="3357" extrusionOk="0">
                  <a:moveTo>
                    <a:pt x="2939" y="1"/>
                  </a:moveTo>
                  <a:cubicBezTo>
                    <a:pt x="1694" y="1"/>
                    <a:pt x="1" y="635"/>
                    <a:pt x="1" y="635"/>
                  </a:cubicBezTo>
                  <a:cubicBezTo>
                    <a:pt x="1" y="635"/>
                    <a:pt x="1395" y="2804"/>
                    <a:pt x="2560" y="3195"/>
                  </a:cubicBezTo>
                  <a:cubicBezTo>
                    <a:pt x="2889" y="3305"/>
                    <a:pt x="3219" y="3356"/>
                    <a:pt x="3527" y="3356"/>
                  </a:cubicBezTo>
                  <a:cubicBezTo>
                    <a:pt x="4090" y="3356"/>
                    <a:pt x="4584" y="3185"/>
                    <a:pt x="4884" y="2885"/>
                  </a:cubicBezTo>
                  <a:cubicBezTo>
                    <a:pt x="5039" y="2730"/>
                    <a:pt x="3335" y="1955"/>
                    <a:pt x="3409" y="1720"/>
                  </a:cubicBezTo>
                  <a:cubicBezTo>
                    <a:pt x="3429" y="1663"/>
                    <a:pt x="3559" y="1644"/>
                    <a:pt x="3742" y="1644"/>
                  </a:cubicBezTo>
                  <a:cubicBezTo>
                    <a:pt x="4112" y="1644"/>
                    <a:pt x="4697" y="1722"/>
                    <a:pt x="5025" y="1722"/>
                  </a:cubicBezTo>
                  <a:cubicBezTo>
                    <a:pt x="5188" y="1722"/>
                    <a:pt x="5288" y="1703"/>
                    <a:pt x="5268" y="1646"/>
                  </a:cubicBezTo>
                  <a:cubicBezTo>
                    <a:pt x="5113" y="1026"/>
                    <a:pt x="4494" y="406"/>
                    <a:pt x="3645" y="96"/>
                  </a:cubicBezTo>
                  <a:cubicBezTo>
                    <a:pt x="3442" y="29"/>
                    <a:pt x="3201" y="1"/>
                    <a:pt x="293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62"/>
            <p:cNvSpPr/>
            <p:nvPr/>
          </p:nvSpPr>
          <p:spPr>
            <a:xfrm>
              <a:off x="4924248" y="1581575"/>
              <a:ext cx="89862" cy="53927"/>
            </a:xfrm>
            <a:custGeom>
              <a:avLst/>
              <a:gdLst/>
              <a:ahLst/>
              <a:cxnLst/>
              <a:rect l="l" t="t" r="r" b="b"/>
              <a:pathLst>
                <a:path w="5424" h="3255" extrusionOk="0">
                  <a:moveTo>
                    <a:pt x="3254" y="1"/>
                  </a:moveTo>
                  <a:cubicBezTo>
                    <a:pt x="1940" y="1"/>
                    <a:pt x="1" y="1624"/>
                    <a:pt x="1" y="1624"/>
                  </a:cubicBezTo>
                  <a:cubicBezTo>
                    <a:pt x="1" y="1624"/>
                    <a:pt x="2015" y="3254"/>
                    <a:pt x="3254" y="3254"/>
                  </a:cubicBezTo>
                  <a:cubicBezTo>
                    <a:pt x="4184" y="3254"/>
                    <a:pt x="5039" y="2789"/>
                    <a:pt x="5349" y="2170"/>
                  </a:cubicBezTo>
                  <a:cubicBezTo>
                    <a:pt x="5423" y="2015"/>
                    <a:pt x="3564" y="1860"/>
                    <a:pt x="3564" y="1624"/>
                  </a:cubicBezTo>
                  <a:cubicBezTo>
                    <a:pt x="3564" y="1395"/>
                    <a:pt x="5423" y="1085"/>
                    <a:pt x="5268" y="930"/>
                  </a:cubicBezTo>
                  <a:cubicBezTo>
                    <a:pt x="4884" y="385"/>
                    <a:pt x="4109" y="1"/>
                    <a:pt x="325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62"/>
            <p:cNvSpPr/>
            <p:nvPr/>
          </p:nvSpPr>
          <p:spPr>
            <a:xfrm>
              <a:off x="4879383" y="1476339"/>
              <a:ext cx="91088" cy="53927"/>
            </a:xfrm>
            <a:custGeom>
              <a:avLst/>
              <a:gdLst/>
              <a:ahLst/>
              <a:cxnLst/>
              <a:rect l="l" t="t" r="r" b="b"/>
              <a:pathLst>
                <a:path w="5498" h="3255" extrusionOk="0">
                  <a:moveTo>
                    <a:pt x="3254" y="1"/>
                  </a:moveTo>
                  <a:cubicBezTo>
                    <a:pt x="2015" y="75"/>
                    <a:pt x="1" y="1705"/>
                    <a:pt x="1" y="1705"/>
                  </a:cubicBezTo>
                  <a:cubicBezTo>
                    <a:pt x="1" y="1705"/>
                    <a:pt x="2015" y="3254"/>
                    <a:pt x="3254" y="3254"/>
                  </a:cubicBezTo>
                  <a:cubicBezTo>
                    <a:pt x="4184" y="3254"/>
                    <a:pt x="5033" y="2864"/>
                    <a:pt x="5342" y="2244"/>
                  </a:cubicBezTo>
                  <a:cubicBezTo>
                    <a:pt x="5497" y="2015"/>
                    <a:pt x="3564" y="1860"/>
                    <a:pt x="3564" y="1624"/>
                  </a:cubicBezTo>
                  <a:cubicBezTo>
                    <a:pt x="3564" y="1395"/>
                    <a:pt x="5423" y="1160"/>
                    <a:pt x="5268" y="930"/>
                  </a:cubicBezTo>
                  <a:cubicBezTo>
                    <a:pt x="4958" y="385"/>
                    <a:pt x="4103" y="1"/>
                    <a:pt x="325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62"/>
            <p:cNvSpPr/>
            <p:nvPr/>
          </p:nvSpPr>
          <p:spPr>
            <a:xfrm>
              <a:off x="5085947" y="1286409"/>
              <a:ext cx="66750" cy="79574"/>
            </a:xfrm>
            <a:custGeom>
              <a:avLst/>
              <a:gdLst/>
              <a:ahLst/>
              <a:cxnLst/>
              <a:rect l="l" t="t" r="r" b="b"/>
              <a:pathLst>
                <a:path w="4029" h="4803" extrusionOk="0">
                  <a:moveTo>
                    <a:pt x="236" y="0"/>
                  </a:moveTo>
                  <a:cubicBezTo>
                    <a:pt x="236" y="0"/>
                    <a:pt x="1" y="2553"/>
                    <a:pt x="701" y="3638"/>
                  </a:cubicBezTo>
                  <a:cubicBezTo>
                    <a:pt x="1240" y="4413"/>
                    <a:pt x="2015" y="4803"/>
                    <a:pt x="2715" y="4803"/>
                  </a:cubicBezTo>
                  <a:cubicBezTo>
                    <a:pt x="2945" y="4722"/>
                    <a:pt x="2015" y="3018"/>
                    <a:pt x="2170" y="2944"/>
                  </a:cubicBezTo>
                  <a:cubicBezTo>
                    <a:pt x="2182" y="2936"/>
                    <a:pt x="2196" y="2932"/>
                    <a:pt x="2213" y="2932"/>
                  </a:cubicBezTo>
                  <a:cubicBezTo>
                    <a:pt x="2503" y="2932"/>
                    <a:pt x="3482" y="4053"/>
                    <a:pt x="3685" y="4053"/>
                  </a:cubicBezTo>
                  <a:cubicBezTo>
                    <a:pt x="3702" y="4053"/>
                    <a:pt x="3714" y="4045"/>
                    <a:pt x="3719" y="4028"/>
                  </a:cubicBezTo>
                  <a:cubicBezTo>
                    <a:pt x="4029" y="3409"/>
                    <a:pt x="3874" y="2553"/>
                    <a:pt x="3335" y="1779"/>
                  </a:cubicBezTo>
                  <a:cubicBezTo>
                    <a:pt x="2635" y="775"/>
                    <a:pt x="237" y="0"/>
                    <a:pt x="23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0" name="Google Shape;3720;p62"/>
            <p:cNvSpPr/>
            <p:nvPr/>
          </p:nvSpPr>
          <p:spPr>
            <a:xfrm>
              <a:off x="5179686" y="1286409"/>
              <a:ext cx="66750" cy="79574"/>
            </a:xfrm>
            <a:custGeom>
              <a:avLst/>
              <a:gdLst/>
              <a:ahLst/>
              <a:cxnLst/>
              <a:rect l="l" t="t" r="r" b="b"/>
              <a:pathLst>
                <a:path w="4029" h="4803" extrusionOk="0">
                  <a:moveTo>
                    <a:pt x="230" y="0"/>
                  </a:moveTo>
                  <a:cubicBezTo>
                    <a:pt x="230" y="0"/>
                    <a:pt x="1" y="2553"/>
                    <a:pt x="695" y="3638"/>
                  </a:cubicBezTo>
                  <a:cubicBezTo>
                    <a:pt x="1240" y="4413"/>
                    <a:pt x="2089" y="4803"/>
                    <a:pt x="2789" y="4803"/>
                  </a:cubicBezTo>
                  <a:cubicBezTo>
                    <a:pt x="2944" y="4722"/>
                    <a:pt x="2089" y="3018"/>
                    <a:pt x="2244" y="2944"/>
                  </a:cubicBezTo>
                  <a:cubicBezTo>
                    <a:pt x="2256" y="2936"/>
                    <a:pt x="2270" y="2932"/>
                    <a:pt x="2287" y="2932"/>
                  </a:cubicBezTo>
                  <a:cubicBezTo>
                    <a:pt x="2577" y="2932"/>
                    <a:pt x="3556" y="4053"/>
                    <a:pt x="3760" y="4053"/>
                  </a:cubicBezTo>
                  <a:cubicBezTo>
                    <a:pt x="3776" y="4053"/>
                    <a:pt x="3788" y="4045"/>
                    <a:pt x="3793" y="4028"/>
                  </a:cubicBezTo>
                  <a:cubicBezTo>
                    <a:pt x="4029" y="3409"/>
                    <a:pt x="3948" y="2553"/>
                    <a:pt x="3409" y="1779"/>
                  </a:cubicBezTo>
                  <a:cubicBezTo>
                    <a:pt x="2709" y="775"/>
                    <a:pt x="230" y="0"/>
                    <a:pt x="23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62"/>
            <p:cNvSpPr/>
            <p:nvPr/>
          </p:nvSpPr>
          <p:spPr>
            <a:xfrm>
              <a:off x="5286165" y="1358279"/>
              <a:ext cx="79574" cy="116851"/>
            </a:xfrm>
            <a:custGeom>
              <a:avLst/>
              <a:gdLst/>
              <a:ahLst/>
              <a:cxnLst/>
              <a:rect l="l" t="t" r="r" b="b"/>
              <a:pathLst>
                <a:path w="4803" h="7053" extrusionOk="0">
                  <a:moveTo>
                    <a:pt x="3179" y="0"/>
                  </a:moveTo>
                  <a:cubicBezTo>
                    <a:pt x="3179" y="0"/>
                    <a:pt x="545" y="2244"/>
                    <a:pt x="236" y="3873"/>
                  </a:cubicBezTo>
                  <a:cubicBezTo>
                    <a:pt x="0" y="5113"/>
                    <a:pt x="391" y="6272"/>
                    <a:pt x="1085" y="6817"/>
                  </a:cubicBezTo>
                  <a:cubicBezTo>
                    <a:pt x="1092" y="6822"/>
                    <a:pt x="1100" y="6824"/>
                    <a:pt x="1108" y="6824"/>
                  </a:cubicBezTo>
                  <a:cubicBezTo>
                    <a:pt x="1359" y="6824"/>
                    <a:pt x="2001" y="4646"/>
                    <a:pt x="2308" y="4646"/>
                  </a:cubicBezTo>
                  <a:cubicBezTo>
                    <a:pt x="2314" y="4646"/>
                    <a:pt x="2319" y="4647"/>
                    <a:pt x="2324" y="4648"/>
                  </a:cubicBezTo>
                  <a:cubicBezTo>
                    <a:pt x="2625" y="4648"/>
                    <a:pt x="2488" y="7053"/>
                    <a:pt x="2763" y="7053"/>
                  </a:cubicBezTo>
                  <a:cubicBezTo>
                    <a:pt x="2771" y="7053"/>
                    <a:pt x="2780" y="7051"/>
                    <a:pt x="2789" y="7046"/>
                  </a:cubicBezTo>
                  <a:cubicBezTo>
                    <a:pt x="3563" y="6736"/>
                    <a:pt x="4264" y="5807"/>
                    <a:pt x="4493" y="4648"/>
                  </a:cubicBezTo>
                  <a:cubicBezTo>
                    <a:pt x="4803" y="3018"/>
                    <a:pt x="3179" y="0"/>
                    <a:pt x="317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2" name="Google Shape;3722;p62"/>
            <p:cNvSpPr/>
            <p:nvPr/>
          </p:nvSpPr>
          <p:spPr>
            <a:xfrm>
              <a:off x="5160385" y="1383942"/>
              <a:ext cx="88620" cy="104044"/>
            </a:xfrm>
            <a:custGeom>
              <a:avLst/>
              <a:gdLst/>
              <a:ahLst/>
              <a:cxnLst/>
              <a:rect l="l" t="t" r="r" b="b"/>
              <a:pathLst>
                <a:path w="5349" h="6280" extrusionOk="0">
                  <a:moveTo>
                    <a:pt x="236" y="0"/>
                  </a:moveTo>
                  <a:cubicBezTo>
                    <a:pt x="236" y="1"/>
                    <a:pt x="1" y="3409"/>
                    <a:pt x="930" y="4803"/>
                  </a:cubicBezTo>
                  <a:cubicBezTo>
                    <a:pt x="1655" y="5742"/>
                    <a:pt x="2650" y="6280"/>
                    <a:pt x="3536" y="6280"/>
                  </a:cubicBezTo>
                  <a:cubicBezTo>
                    <a:pt x="3598" y="6280"/>
                    <a:pt x="3659" y="6277"/>
                    <a:pt x="3719" y="6272"/>
                  </a:cubicBezTo>
                  <a:cubicBezTo>
                    <a:pt x="3954" y="6197"/>
                    <a:pt x="2715" y="4028"/>
                    <a:pt x="2944" y="3874"/>
                  </a:cubicBezTo>
                  <a:cubicBezTo>
                    <a:pt x="2958" y="3859"/>
                    <a:pt x="2978" y="3853"/>
                    <a:pt x="3003" y="3853"/>
                  </a:cubicBezTo>
                  <a:cubicBezTo>
                    <a:pt x="3355" y="3853"/>
                    <a:pt x="4712" y="5222"/>
                    <a:pt x="4991" y="5222"/>
                  </a:cubicBezTo>
                  <a:cubicBezTo>
                    <a:pt x="5016" y="5222"/>
                    <a:pt x="5033" y="5211"/>
                    <a:pt x="5039" y="5187"/>
                  </a:cubicBezTo>
                  <a:cubicBezTo>
                    <a:pt x="5349" y="4413"/>
                    <a:pt x="5113" y="3254"/>
                    <a:pt x="4494" y="2244"/>
                  </a:cubicBezTo>
                  <a:cubicBezTo>
                    <a:pt x="3490" y="930"/>
                    <a:pt x="237" y="1"/>
                    <a:pt x="23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3" name="Google Shape;3723;p62"/>
            <p:cNvSpPr/>
            <p:nvPr/>
          </p:nvSpPr>
          <p:spPr>
            <a:xfrm>
              <a:off x="4978159" y="1497843"/>
              <a:ext cx="154011" cy="91883"/>
            </a:xfrm>
            <a:custGeom>
              <a:avLst/>
              <a:gdLst/>
              <a:ahLst/>
              <a:cxnLst/>
              <a:rect l="l" t="t" r="r" b="b"/>
              <a:pathLst>
                <a:path w="9296" h="5546" extrusionOk="0">
                  <a:moveTo>
                    <a:pt x="5507" y="1"/>
                  </a:moveTo>
                  <a:cubicBezTo>
                    <a:pt x="3377" y="1"/>
                    <a:pt x="0" y="2111"/>
                    <a:pt x="0" y="2111"/>
                  </a:cubicBezTo>
                  <a:cubicBezTo>
                    <a:pt x="0" y="2111"/>
                    <a:pt x="3099" y="5284"/>
                    <a:pt x="5193" y="5519"/>
                  </a:cubicBezTo>
                  <a:cubicBezTo>
                    <a:pt x="5376" y="5537"/>
                    <a:pt x="5558" y="5545"/>
                    <a:pt x="5736" y="5545"/>
                  </a:cubicBezTo>
                  <a:cubicBezTo>
                    <a:pt x="7140" y="5545"/>
                    <a:pt x="8370" y="5016"/>
                    <a:pt x="8986" y="4125"/>
                  </a:cubicBezTo>
                  <a:cubicBezTo>
                    <a:pt x="9141" y="3890"/>
                    <a:pt x="5968" y="3196"/>
                    <a:pt x="5968" y="2805"/>
                  </a:cubicBezTo>
                  <a:cubicBezTo>
                    <a:pt x="6042" y="2340"/>
                    <a:pt x="9296" y="2340"/>
                    <a:pt x="9141" y="1956"/>
                  </a:cubicBezTo>
                  <a:cubicBezTo>
                    <a:pt x="8602" y="946"/>
                    <a:pt x="7362" y="171"/>
                    <a:pt x="5813" y="16"/>
                  </a:cubicBezTo>
                  <a:cubicBezTo>
                    <a:pt x="5714" y="6"/>
                    <a:pt x="5612" y="1"/>
                    <a:pt x="550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62"/>
            <p:cNvSpPr/>
            <p:nvPr/>
          </p:nvSpPr>
          <p:spPr>
            <a:xfrm>
              <a:off x="5026917" y="1608299"/>
              <a:ext cx="104027" cy="63288"/>
            </a:xfrm>
            <a:custGeom>
              <a:avLst/>
              <a:gdLst/>
              <a:ahLst/>
              <a:cxnLst/>
              <a:rect l="l" t="t" r="r" b="b"/>
              <a:pathLst>
                <a:path w="6279" h="3820" extrusionOk="0">
                  <a:moveTo>
                    <a:pt x="3748" y="1"/>
                  </a:moveTo>
                  <a:cubicBezTo>
                    <a:pt x="2260" y="1"/>
                    <a:pt x="1" y="1486"/>
                    <a:pt x="1" y="1486"/>
                  </a:cubicBezTo>
                  <a:cubicBezTo>
                    <a:pt x="1" y="1486"/>
                    <a:pt x="2095" y="3575"/>
                    <a:pt x="3490" y="3810"/>
                  </a:cubicBezTo>
                  <a:cubicBezTo>
                    <a:pt x="3579" y="3816"/>
                    <a:pt x="3668" y="3819"/>
                    <a:pt x="3757" y="3819"/>
                  </a:cubicBezTo>
                  <a:cubicBezTo>
                    <a:pt x="4736" y="3819"/>
                    <a:pt x="5616" y="3449"/>
                    <a:pt x="6043" y="2880"/>
                  </a:cubicBezTo>
                  <a:cubicBezTo>
                    <a:pt x="6198" y="2645"/>
                    <a:pt x="4029" y="2180"/>
                    <a:pt x="4029" y="1951"/>
                  </a:cubicBezTo>
                  <a:cubicBezTo>
                    <a:pt x="4109" y="1641"/>
                    <a:pt x="6278" y="1641"/>
                    <a:pt x="6198" y="1331"/>
                  </a:cubicBezTo>
                  <a:cubicBezTo>
                    <a:pt x="5813" y="712"/>
                    <a:pt x="4958" y="166"/>
                    <a:pt x="3954" y="11"/>
                  </a:cubicBezTo>
                  <a:cubicBezTo>
                    <a:pt x="3887" y="4"/>
                    <a:pt x="3818" y="1"/>
                    <a:pt x="374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25" name="Google Shape;3725;p62"/>
          <p:cNvGrpSpPr/>
          <p:nvPr/>
        </p:nvGrpSpPr>
        <p:grpSpPr>
          <a:xfrm>
            <a:off x="3495914" y="3968621"/>
            <a:ext cx="790568" cy="468396"/>
            <a:chOff x="3495914" y="3968621"/>
            <a:chExt cx="790568" cy="468396"/>
          </a:xfrm>
        </p:grpSpPr>
        <p:sp>
          <p:nvSpPr>
            <p:cNvPr id="3726" name="Google Shape;3726;p62"/>
            <p:cNvSpPr/>
            <p:nvPr/>
          </p:nvSpPr>
          <p:spPr>
            <a:xfrm>
              <a:off x="3852695" y="3975430"/>
              <a:ext cx="433787" cy="461587"/>
            </a:xfrm>
            <a:custGeom>
              <a:avLst/>
              <a:gdLst/>
              <a:ahLst/>
              <a:cxnLst/>
              <a:rect l="l" t="t" r="r" b="b"/>
              <a:pathLst>
                <a:path w="26183" h="27861" extrusionOk="0">
                  <a:moveTo>
                    <a:pt x="19773" y="1"/>
                  </a:moveTo>
                  <a:cubicBezTo>
                    <a:pt x="19318" y="1"/>
                    <a:pt x="18844" y="21"/>
                    <a:pt x="18356" y="54"/>
                  </a:cubicBezTo>
                  <a:cubicBezTo>
                    <a:pt x="17197" y="129"/>
                    <a:pt x="16032" y="364"/>
                    <a:pt x="14793" y="674"/>
                  </a:cubicBezTo>
                  <a:cubicBezTo>
                    <a:pt x="13634" y="984"/>
                    <a:pt x="12469" y="1523"/>
                    <a:pt x="11230" y="2143"/>
                  </a:cubicBezTo>
                  <a:cubicBezTo>
                    <a:pt x="10071" y="2688"/>
                    <a:pt x="8986" y="3463"/>
                    <a:pt x="7976" y="4312"/>
                  </a:cubicBezTo>
                  <a:cubicBezTo>
                    <a:pt x="6892" y="5086"/>
                    <a:pt x="5962" y="6016"/>
                    <a:pt x="5113" y="7026"/>
                  </a:cubicBezTo>
                  <a:cubicBezTo>
                    <a:pt x="4258" y="8030"/>
                    <a:pt x="3483" y="9114"/>
                    <a:pt x="2789" y="10199"/>
                  </a:cubicBezTo>
                  <a:cubicBezTo>
                    <a:pt x="2169" y="11364"/>
                    <a:pt x="1624" y="12448"/>
                    <a:pt x="1240" y="13607"/>
                  </a:cubicBezTo>
                  <a:cubicBezTo>
                    <a:pt x="310" y="15931"/>
                    <a:pt x="1" y="18335"/>
                    <a:pt x="1" y="20424"/>
                  </a:cubicBezTo>
                  <a:cubicBezTo>
                    <a:pt x="1" y="21508"/>
                    <a:pt x="1" y="22518"/>
                    <a:pt x="155" y="23448"/>
                  </a:cubicBezTo>
                  <a:cubicBezTo>
                    <a:pt x="310" y="24378"/>
                    <a:pt x="540" y="25227"/>
                    <a:pt x="695" y="25846"/>
                  </a:cubicBezTo>
                  <a:lnTo>
                    <a:pt x="930" y="26776"/>
                  </a:lnTo>
                  <a:cubicBezTo>
                    <a:pt x="1159" y="26392"/>
                    <a:pt x="1314" y="26001"/>
                    <a:pt x="1550" y="25617"/>
                  </a:cubicBezTo>
                  <a:cubicBezTo>
                    <a:pt x="2554" y="23522"/>
                    <a:pt x="4103" y="20814"/>
                    <a:pt x="5888" y="18335"/>
                  </a:cubicBezTo>
                  <a:cubicBezTo>
                    <a:pt x="6737" y="17016"/>
                    <a:pt x="7747" y="15857"/>
                    <a:pt x="8676" y="14772"/>
                  </a:cubicBezTo>
                  <a:cubicBezTo>
                    <a:pt x="9141" y="14227"/>
                    <a:pt x="9680" y="13762"/>
                    <a:pt x="10145" y="13297"/>
                  </a:cubicBezTo>
                  <a:cubicBezTo>
                    <a:pt x="10610" y="12833"/>
                    <a:pt x="11075" y="12368"/>
                    <a:pt x="11539" y="11984"/>
                  </a:cubicBezTo>
                  <a:cubicBezTo>
                    <a:pt x="11930" y="11674"/>
                    <a:pt x="12395" y="11364"/>
                    <a:pt x="12779" y="11054"/>
                  </a:cubicBezTo>
                  <a:cubicBezTo>
                    <a:pt x="13089" y="10744"/>
                    <a:pt x="13479" y="10589"/>
                    <a:pt x="13789" y="10434"/>
                  </a:cubicBezTo>
                  <a:cubicBezTo>
                    <a:pt x="14328" y="10044"/>
                    <a:pt x="14718" y="9889"/>
                    <a:pt x="14718" y="9889"/>
                  </a:cubicBezTo>
                  <a:lnTo>
                    <a:pt x="14718" y="9889"/>
                  </a:lnTo>
                  <a:cubicBezTo>
                    <a:pt x="14718" y="9889"/>
                    <a:pt x="14328" y="10125"/>
                    <a:pt x="13789" y="10509"/>
                  </a:cubicBezTo>
                  <a:cubicBezTo>
                    <a:pt x="13553" y="10664"/>
                    <a:pt x="13169" y="10899"/>
                    <a:pt x="12859" y="11209"/>
                  </a:cubicBezTo>
                  <a:cubicBezTo>
                    <a:pt x="12549" y="11519"/>
                    <a:pt x="12159" y="11829"/>
                    <a:pt x="11694" y="12213"/>
                  </a:cubicBezTo>
                  <a:cubicBezTo>
                    <a:pt x="11310" y="12678"/>
                    <a:pt x="10920" y="13068"/>
                    <a:pt x="10455" y="13533"/>
                  </a:cubicBezTo>
                  <a:cubicBezTo>
                    <a:pt x="9990" y="14072"/>
                    <a:pt x="9606" y="14617"/>
                    <a:pt x="9141" y="15156"/>
                  </a:cubicBezTo>
                  <a:cubicBezTo>
                    <a:pt x="8286" y="16321"/>
                    <a:pt x="7437" y="17561"/>
                    <a:pt x="6662" y="18875"/>
                  </a:cubicBezTo>
                  <a:cubicBezTo>
                    <a:pt x="5113" y="21434"/>
                    <a:pt x="3874" y="24223"/>
                    <a:pt x="3018" y="26311"/>
                  </a:cubicBezTo>
                  <a:cubicBezTo>
                    <a:pt x="2789" y="26856"/>
                    <a:pt x="2554" y="27395"/>
                    <a:pt x="2399" y="27860"/>
                  </a:cubicBezTo>
                  <a:cubicBezTo>
                    <a:pt x="2789" y="27786"/>
                    <a:pt x="3254" y="27631"/>
                    <a:pt x="3719" y="27476"/>
                  </a:cubicBezTo>
                  <a:cubicBezTo>
                    <a:pt x="4338" y="27241"/>
                    <a:pt x="5187" y="27011"/>
                    <a:pt x="5962" y="26701"/>
                  </a:cubicBezTo>
                  <a:cubicBezTo>
                    <a:pt x="6817" y="26392"/>
                    <a:pt x="7666" y="26001"/>
                    <a:pt x="8521" y="25617"/>
                  </a:cubicBezTo>
                  <a:cubicBezTo>
                    <a:pt x="9451" y="25152"/>
                    <a:pt x="10300" y="24687"/>
                    <a:pt x="11230" y="24142"/>
                  </a:cubicBezTo>
                  <a:cubicBezTo>
                    <a:pt x="12085" y="23677"/>
                    <a:pt x="12934" y="23058"/>
                    <a:pt x="13789" y="22518"/>
                  </a:cubicBezTo>
                  <a:cubicBezTo>
                    <a:pt x="14563" y="21899"/>
                    <a:pt x="15412" y="21198"/>
                    <a:pt x="16113" y="20504"/>
                  </a:cubicBezTo>
                  <a:cubicBezTo>
                    <a:pt x="16807" y="19804"/>
                    <a:pt x="17581" y="19184"/>
                    <a:pt x="18201" y="18410"/>
                  </a:cubicBezTo>
                  <a:cubicBezTo>
                    <a:pt x="19521" y="16861"/>
                    <a:pt x="20606" y="15311"/>
                    <a:pt x="21535" y="13607"/>
                  </a:cubicBezTo>
                  <a:cubicBezTo>
                    <a:pt x="22000" y="12833"/>
                    <a:pt x="22384" y="11903"/>
                    <a:pt x="22775" y="11054"/>
                  </a:cubicBezTo>
                  <a:cubicBezTo>
                    <a:pt x="23159" y="10279"/>
                    <a:pt x="23469" y="9350"/>
                    <a:pt x="23778" y="8495"/>
                  </a:cubicBezTo>
                  <a:cubicBezTo>
                    <a:pt x="24088" y="7646"/>
                    <a:pt x="24398" y="6790"/>
                    <a:pt x="24708" y="6016"/>
                  </a:cubicBezTo>
                  <a:cubicBezTo>
                    <a:pt x="25018" y="5167"/>
                    <a:pt x="25253" y="4467"/>
                    <a:pt x="25483" y="3847"/>
                  </a:cubicBezTo>
                  <a:cubicBezTo>
                    <a:pt x="25718" y="3227"/>
                    <a:pt x="25873" y="2608"/>
                    <a:pt x="26028" y="2223"/>
                  </a:cubicBezTo>
                  <a:cubicBezTo>
                    <a:pt x="26102" y="1833"/>
                    <a:pt x="26183" y="1604"/>
                    <a:pt x="26183" y="1604"/>
                  </a:cubicBezTo>
                  <a:cubicBezTo>
                    <a:pt x="26183" y="1604"/>
                    <a:pt x="26028" y="1523"/>
                    <a:pt x="25638" y="1294"/>
                  </a:cubicBezTo>
                  <a:cubicBezTo>
                    <a:pt x="25253" y="1213"/>
                    <a:pt x="24708" y="903"/>
                    <a:pt x="24014" y="674"/>
                  </a:cubicBezTo>
                  <a:cubicBezTo>
                    <a:pt x="23394" y="519"/>
                    <a:pt x="22465" y="209"/>
                    <a:pt x="21535" y="129"/>
                  </a:cubicBezTo>
                  <a:cubicBezTo>
                    <a:pt x="20995" y="39"/>
                    <a:pt x="20403" y="1"/>
                    <a:pt x="1977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62"/>
            <p:cNvSpPr/>
            <p:nvPr/>
          </p:nvSpPr>
          <p:spPr>
            <a:xfrm>
              <a:off x="3495914" y="3968621"/>
              <a:ext cx="368296" cy="435029"/>
            </a:xfrm>
            <a:custGeom>
              <a:avLst/>
              <a:gdLst/>
              <a:ahLst/>
              <a:cxnLst/>
              <a:rect l="l" t="t" r="r" b="b"/>
              <a:pathLst>
                <a:path w="22230" h="26258" extrusionOk="0">
                  <a:moveTo>
                    <a:pt x="1625" y="1"/>
                  </a:moveTo>
                  <a:cubicBezTo>
                    <a:pt x="1625" y="1"/>
                    <a:pt x="1550" y="230"/>
                    <a:pt x="1395" y="540"/>
                  </a:cubicBezTo>
                  <a:cubicBezTo>
                    <a:pt x="1240" y="930"/>
                    <a:pt x="931" y="1469"/>
                    <a:pt x="776" y="2170"/>
                  </a:cubicBezTo>
                  <a:cubicBezTo>
                    <a:pt x="540" y="2864"/>
                    <a:pt x="230" y="3793"/>
                    <a:pt x="156" y="4723"/>
                  </a:cubicBezTo>
                  <a:cubicBezTo>
                    <a:pt x="75" y="5652"/>
                    <a:pt x="1" y="6662"/>
                    <a:pt x="75" y="7821"/>
                  </a:cubicBezTo>
                  <a:cubicBezTo>
                    <a:pt x="156" y="8986"/>
                    <a:pt x="385" y="10145"/>
                    <a:pt x="776" y="11384"/>
                  </a:cubicBezTo>
                  <a:cubicBezTo>
                    <a:pt x="1085" y="12624"/>
                    <a:pt x="1625" y="13708"/>
                    <a:pt x="2170" y="14948"/>
                  </a:cubicBezTo>
                  <a:cubicBezTo>
                    <a:pt x="2790" y="16113"/>
                    <a:pt x="3484" y="17197"/>
                    <a:pt x="4339" y="18282"/>
                  </a:cubicBezTo>
                  <a:cubicBezTo>
                    <a:pt x="5188" y="19286"/>
                    <a:pt x="6117" y="20215"/>
                    <a:pt x="7128" y="21145"/>
                  </a:cubicBezTo>
                  <a:cubicBezTo>
                    <a:pt x="8131" y="21919"/>
                    <a:pt x="9142" y="22775"/>
                    <a:pt x="10300" y="23394"/>
                  </a:cubicBezTo>
                  <a:cubicBezTo>
                    <a:pt x="11385" y="24014"/>
                    <a:pt x="12550" y="24634"/>
                    <a:pt x="13709" y="25018"/>
                  </a:cubicBezTo>
                  <a:cubicBezTo>
                    <a:pt x="16033" y="25873"/>
                    <a:pt x="18356" y="26183"/>
                    <a:pt x="20525" y="26257"/>
                  </a:cubicBezTo>
                  <a:lnTo>
                    <a:pt x="20761" y="26257"/>
                  </a:lnTo>
                  <a:cubicBezTo>
                    <a:pt x="20525" y="24789"/>
                    <a:pt x="20451" y="23239"/>
                    <a:pt x="20451" y="21690"/>
                  </a:cubicBezTo>
                  <a:cubicBezTo>
                    <a:pt x="19751" y="21300"/>
                    <a:pt x="19057" y="20835"/>
                    <a:pt x="18356" y="20370"/>
                  </a:cubicBezTo>
                  <a:cubicBezTo>
                    <a:pt x="17117" y="19441"/>
                    <a:pt x="15878" y="18511"/>
                    <a:pt x="14793" y="17507"/>
                  </a:cubicBezTo>
                  <a:cubicBezTo>
                    <a:pt x="14254" y="17042"/>
                    <a:pt x="13789" y="16578"/>
                    <a:pt x="13325" y="16113"/>
                  </a:cubicBezTo>
                  <a:cubicBezTo>
                    <a:pt x="12860" y="15567"/>
                    <a:pt x="12469" y="15103"/>
                    <a:pt x="12085" y="14718"/>
                  </a:cubicBezTo>
                  <a:cubicBezTo>
                    <a:pt x="11695" y="14254"/>
                    <a:pt x="11385" y="13789"/>
                    <a:pt x="11156" y="13479"/>
                  </a:cubicBezTo>
                  <a:cubicBezTo>
                    <a:pt x="10846" y="13089"/>
                    <a:pt x="10610" y="12704"/>
                    <a:pt x="10455" y="12395"/>
                  </a:cubicBezTo>
                  <a:cubicBezTo>
                    <a:pt x="10147" y="11852"/>
                    <a:pt x="9918" y="11542"/>
                    <a:pt x="9916" y="11539"/>
                  </a:cubicBezTo>
                  <a:lnTo>
                    <a:pt x="9916" y="11539"/>
                  </a:lnTo>
                  <a:cubicBezTo>
                    <a:pt x="9918" y="11542"/>
                    <a:pt x="10147" y="11852"/>
                    <a:pt x="10536" y="12395"/>
                  </a:cubicBezTo>
                  <a:cubicBezTo>
                    <a:pt x="10765" y="12624"/>
                    <a:pt x="10920" y="13014"/>
                    <a:pt x="11230" y="13324"/>
                  </a:cubicBezTo>
                  <a:cubicBezTo>
                    <a:pt x="11540" y="13708"/>
                    <a:pt x="11930" y="14099"/>
                    <a:pt x="12314" y="14483"/>
                  </a:cubicBezTo>
                  <a:lnTo>
                    <a:pt x="13634" y="15803"/>
                  </a:lnTo>
                  <a:cubicBezTo>
                    <a:pt x="14099" y="16187"/>
                    <a:pt x="14638" y="16578"/>
                    <a:pt x="15184" y="17042"/>
                  </a:cubicBezTo>
                  <a:cubicBezTo>
                    <a:pt x="16342" y="17891"/>
                    <a:pt x="17582" y="18746"/>
                    <a:pt x="18902" y="19521"/>
                  </a:cubicBezTo>
                  <a:lnTo>
                    <a:pt x="20525" y="20451"/>
                  </a:lnTo>
                  <a:cubicBezTo>
                    <a:pt x="20680" y="17507"/>
                    <a:pt x="21300" y="14638"/>
                    <a:pt x="22230" y="12004"/>
                  </a:cubicBezTo>
                  <a:cubicBezTo>
                    <a:pt x="21690" y="11310"/>
                    <a:pt x="21145" y="10690"/>
                    <a:pt x="20606" y="10071"/>
                  </a:cubicBezTo>
                  <a:cubicBezTo>
                    <a:pt x="19906" y="9370"/>
                    <a:pt x="19212" y="8596"/>
                    <a:pt x="18437" y="7976"/>
                  </a:cubicBezTo>
                  <a:cubicBezTo>
                    <a:pt x="16962" y="6737"/>
                    <a:pt x="15339" y="5578"/>
                    <a:pt x="13634" y="4723"/>
                  </a:cubicBezTo>
                  <a:cubicBezTo>
                    <a:pt x="12860" y="4258"/>
                    <a:pt x="11930" y="3793"/>
                    <a:pt x="11156" y="3483"/>
                  </a:cubicBezTo>
                  <a:cubicBezTo>
                    <a:pt x="10300" y="3099"/>
                    <a:pt x="9371" y="2709"/>
                    <a:pt x="8522" y="2399"/>
                  </a:cubicBezTo>
                  <a:cubicBezTo>
                    <a:pt x="7747" y="2089"/>
                    <a:pt x="6892" y="1779"/>
                    <a:pt x="6043" y="1469"/>
                  </a:cubicBezTo>
                  <a:cubicBezTo>
                    <a:pt x="5188" y="1240"/>
                    <a:pt x="4494" y="930"/>
                    <a:pt x="3874" y="775"/>
                  </a:cubicBezTo>
                  <a:cubicBezTo>
                    <a:pt x="3254" y="465"/>
                    <a:pt x="2635" y="310"/>
                    <a:pt x="2325" y="230"/>
                  </a:cubicBezTo>
                  <a:lnTo>
                    <a:pt x="162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28" name="Google Shape;3728;p62"/>
          <p:cNvGrpSpPr/>
          <p:nvPr/>
        </p:nvGrpSpPr>
        <p:grpSpPr>
          <a:xfrm>
            <a:off x="3525388" y="2554783"/>
            <a:ext cx="789342" cy="657912"/>
            <a:chOff x="3525388" y="2554783"/>
            <a:chExt cx="789342" cy="657912"/>
          </a:xfrm>
        </p:grpSpPr>
        <p:sp>
          <p:nvSpPr>
            <p:cNvPr id="3729" name="Google Shape;3729;p62"/>
            <p:cNvSpPr/>
            <p:nvPr/>
          </p:nvSpPr>
          <p:spPr>
            <a:xfrm>
              <a:off x="3525388" y="2857008"/>
              <a:ext cx="200218" cy="355688"/>
            </a:xfrm>
            <a:custGeom>
              <a:avLst/>
              <a:gdLst/>
              <a:ahLst/>
              <a:cxnLst/>
              <a:rect l="l" t="t" r="r" b="b"/>
              <a:pathLst>
                <a:path w="12085" h="21469" extrusionOk="0">
                  <a:moveTo>
                    <a:pt x="2324" y="2567"/>
                  </a:moveTo>
                  <a:lnTo>
                    <a:pt x="2324" y="4272"/>
                  </a:lnTo>
                  <a:lnTo>
                    <a:pt x="1475" y="4272"/>
                  </a:lnTo>
                  <a:cubicBezTo>
                    <a:pt x="1475" y="3652"/>
                    <a:pt x="1785" y="3032"/>
                    <a:pt x="2324" y="2567"/>
                  </a:cubicBezTo>
                  <a:close/>
                  <a:moveTo>
                    <a:pt x="4338" y="1873"/>
                  </a:moveTo>
                  <a:lnTo>
                    <a:pt x="4338" y="4272"/>
                  </a:lnTo>
                  <a:lnTo>
                    <a:pt x="2870" y="4272"/>
                  </a:lnTo>
                  <a:lnTo>
                    <a:pt x="2870" y="2183"/>
                  </a:lnTo>
                  <a:cubicBezTo>
                    <a:pt x="3025" y="2103"/>
                    <a:pt x="3254" y="2028"/>
                    <a:pt x="3409" y="2028"/>
                  </a:cubicBezTo>
                  <a:lnTo>
                    <a:pt x="3799" y="1948"/>
                  </a:lnTo>
                  <a:cubicBezTo>
                    <a:pt x="4029" y="1873"/>
                    <a:pt x="4183" y="1873"/>
                    <a:pt x="4338" y="1873"/>
                  </a:cubicBezTo>
                  <a:close/>
                  <a:moveTo>
                    <a:pt x="6036" y="1737"/>
                  </a:moveTo>
                  <a:cubicBezTo>
                    <a:pt x="6413" y="1737"/>
                    <a:pt x="6780" y="1756"/>
                    <a:pt x="7127" y="1793"/>
                  </a:cubicBezTo>
                  <a:lnTo>
                    <a:pt x="7127" y="4272"/>
                  </a:lnTo>
                  <a:lnTo>
                    <a:pt x="4884" y="4272"/>
                  </a:lnTo>
                  <a:lnTo>
                    <a:pt x="4884" y="1793"/>
                  </a:lnTo>
                  <a:cubicBezTo>
                    <a:pt x="5271" y="1756"/>
                    <a:pt x="5658" y="1737"/>
                    <a:pt x="6036" y="1737"/>
                  </a:cubicBezTo>
                  <a:close/>
                  <a:moveTo>
                    <a:pt x="7827" y="1873"/>
                  </a:moveTo>
                  <a:lnTo>
                    <a:pt x="8602" y="2028"/>
                  </a:lnTo>
                  <a:lnTo>
                    <a:pt x="9296" y="2258"/>
                  </a:lnTo>
                  <a:lnTo>
                    <a:pt x="9296" y="4272"/>
                  </a:lnTo>
                  <a:lnTo>
                    <a:pt x="7672" y="4272"/>
                  </a:lnTo>
                  <a:lnTo>
                    <a:pt x="7672" y="1873"/>
                  </a:lnTo>
                  <a:close/>
                  <a:moveTo>
                    <a:pt x="9841" y="2648"/>
                  </a:moveTo>
                  <a:cubicBezTo>
                    <a:pt x="10306" y="3032"/>
                    <a:pt x="10616" y="3652"/>
                    <a:pt x="10616" y="4272"/>
                  </a:cubicBezTo>
                  <a:lnTo>
                    <a:pt x="9841" y="4272"/>
                  </a:lnTo>
                  <a:lnTo>
                    <a:pt x="9841" y="2648"/>
                  </a:lnTo>
                  <a:close/>
                  <a:moveTo>
                    <a:pt x="2324" y="5901"/>
                  </a:moveTo>
                  <a:lnTo>
                    <a:pt x="2324" y="8454"/>
                  </a:lnTo>
                  <a:lnTo>
                    <a:pt x="1395" y="8454"/>
                  </a:lnTo>
                  <a:lnTo>
                    <a:pt x="1395" y="5901"/>
                  </a:lnTo>
                  <a:close/>
                  <a:moveTo>
                    <a:pt x="4338" y="5901"/>
                  </a:moveTo>
                  <a:lnTo>
                    <a:pt x="4338" y="8454"/>
                  </a:lnTo>
                  <a:lnTo>
                    <a:pt x="2870" y="8454"/>
                  </a:lnTo>
                  <a:lnTo>
                    <a:pt x="2870" y="5901"/>
                  </a:lnTo>
                  <a:close/>
                  <a:moveTo>
                    <a:pt x="7127" y="5901"/>
                  </a:moveTo>
                  <a:lnTo>
                    <a:pt x="7127" y="8454"/>
                  </a:lnTo>
                  <a:lnTo>
                    <a:pt x="4884" y="8454"/>
                  </a:lnTo>
                  <a:lnTo>
                    <a:pt x="4884" y="5901"/>
                  </a:lnTo>
                  <a:close/>
                  <a:moveTo>
                    <a:pt x="9296" y="5901"/>
                  </a:moveTo>
                  <a:lnTo>
                    <a:pt x="9296" y="8454"/>
                  </a:lnTo>
                  <a:lnTo>
                    <a:pt x="7672" y="8454"/>
                  </a:lnTo>
                  <a:lnTo>
                    <a:pt x="7672" y="5901"/>
                  </a:lnTo>
                  <a:close/>
                  <a:moveTo>
                    <a:pt x="10616" y="5901"/>
                  </a:moveTo>
                  <a:lnTo>
                    <a:pt x="10616" y="8454"/>
                  </a:lnTo>
                  <a:lnTo>
                    <a:pt x="9841" y="8454"/>
                  </a:lnTo>
                  <a:lnTo>
                    <a:pt x="9841" y="5901"/>
                  </a:lnTo>
                  <a:close/>
                  <a:moveTo>
                    <a:pt x="2324" y="10004"/>
                  </a:moveTo>
                  <a:lnTo>
                    <a:pt x="2324" y="12563"/>
                  </a:lnTo>
                  <a:lnTo>
                    <a:pt x="1395" y="12563"/>
                  </a:lnTo>
                  <a:lnTo>
                    <a:pt x="1395" y="10004"/>
                  </a:lnTo>
                  <a:close/>
                  <a:moveTo>
                    <a:pt x="4338" y="10004"/>
                  </a:moveTo>
                  <a:lnTo>
                    <a:pt x="4338" y="12563"/>
                  </a:lnTo>
                  <a:lnTo>
                    <a:pt x="2870" y="12563"/>
                  </a:lnTo>
                  <a:lnTo>
                    <a:pt x="2870" y="10004"/>
                  </a:lnTo>
                  <a:close/>
                  <a:moveTo>
                    <a:pt x="7127" y="10004"/>
                  </a:moveTo>
                  <a:lnTo>
                    <a:pt x="7127" y="12563"/>
                  </a:lnTo>
                  <a:lnTo>
                    <a:pt x="4884" y="12563"/>
                  </a:lnTo>
                  <a:lnTo>
                    <a:pt x="4884" y="10004"/>
                  </a:lnTo>
                  <a:close/>
                  <a:moveTo>
                    <a:pt x="9296" y="10004"/>
                  </a:moveTo>
                  <a:lnTo>
                    <a:pt x="9296" y="12563"/>
                  </a:lnTo>
                  <a:lnTo>
                    <a:pt x="7672" y="12563"/>
                  </a:lnTo>
                  <a:lnTo>
                    <a:pt x="7672" y="10004"/>
                  </a:lnTo>
                  <a:close/>
                  <a:moveTo>
                    <a:pt x="10616" y="10004"/>
                  </a:moveTo>
                  <a:lnTo>
                    <a:pt x="10616" y="12563"/>
                  </a:lnTo>
                  <a:lnTo>
                    <a:pt x="9841" y="12563"/>
                  </a:lnTo>
                  <a:lnTo>
                    <a:pt x="9841" y="10004"/>
                  </a:lnTo>
                  <a:close/>
                  <a:moveTo>
                    <a:pt x="2324" y="14187"/>
                  </a:moveTo>
                  <a:lnTo>
                    <a:pt x="2324" y="16666"/>
                  </a:lnTo>
                  <a:lnTo>
                    <a:pt x="1395" y="16666"/>
                  </a:lnTo>
                  <a:lnTo>
                    <a:pt x="1395" y="14187"/>
                  </a:lnTo>
                  <a:close/>
                  <a:moveTo>
                    <a:pt x="4338" y="14187"/>
                  </a:moveTo>
                  <a:lnTo>
                    <a:pt x="4338" y="16666"/>
                  </a:lnTo>
                  <a:lnTo>
                    <a:pt x="2870" y="16666"/>
                  </a:lnTo>
                  <a:lnTo>
                    <a:pt x="2870" y="14187"/>
                  </a:lnTo>
                  <a:close/>
                  <a:moveTo>
                    <a:pt x="7127" y="14187"/>
                  </a:moveTo>
                  <a:lnTo>
                    <a:pt x="7127" y="16666"/>
                  </a:lnTo>
                  <a:lnTo>
                    <a:pt x="4884" y="16666"/>
                  </a:lnTo>
                  <a:lnTo>
                    <a:pt x="4884" y="14187"/>
                  </a:lnTo>
                  <a:close/>
                  <a:moveTo>
                    <a:pt x="9296" y="14187"/>
                  </a:moveTo>
                  <a:lnTo>
                    <a:pt x="9296" y="16666"/>
                  </a:lnTo>
                  <a:lnTo>
                    <a:pt x="7672" y="16666"/>
                  </a:lnTo>
                  <a:lnTo>
                    <a:pt x="7672" y="14187"/>
                  </a:lnTo>
                  <a:close/>
                  <a:moveTo>
                    <a:pt x="10616" y="14187"/>
                  </a:moveTo>
                  <a:lnTo>
                    <a:pt x="10616" y="16666"/>
                  </a:lnTo>
                  <a:lnTo>
                    <a:pt x="9841" y="16666"/>
                  </a:lnTo>
                  <a:lnTo>
                    <a:pt x="9841" y="14187"/>
                  </a:lnTo>
                  <a:close/>
                  <a:moveTo>
                    <a:pt x="2324" y="18295"/>
                  </a:moveTo>
                  <a:lnTo>
                    <a:pt x="2324" y="20229"/>
                  </a:lnTo>
                  <a:lnTo>
                    <a:pt x="1395" y="20229"/>
                  </a:lnTo>
                  <a:lnTo>
                    <a:pt x="1395" y="18295"/>
                  </a:lnTo>
                  <a:close/>
                  <a:moveTo>
                    <a:pt x="4338" y="18295"/>
                  </a:moveTo>
                  <a:lnTo>
                    <a:pt x="4338" y="20229"/>
                  </a:lnTo>
                  <a:lnTo>
                    <a:pt x="2870" y="20229"/>
                  </a:lnTo>
                  <a:lnTo>
                    <a:pt x="2870" y="18295"/>
                  </a:lnTo>
                  <a:close/>
                  <a:moveTo>
                    <a:pt x="7127" y="18295"/>
                  </a:moveTo>
                  <a:lnTo>
                    <a:pt x="7127" y="20229"/>
                  </a:lnTo>
                  <a:lnTo>
                    <a:pt x="4884" y="20229"/>
                  </a:lnTo>
                  <a:lnTo>
                    <a:pt x="4884" y="18295"/>
                  </a:lnTo>
                  <a:close/>
                  <a:moveTo>
                    <a:pt x="9296" y="18295"/>
                  </a:moveTo>
                  <a:lnTo>
                    <a:pt x="9296" y="20229"/>
                  </a:lnTo>
                  <a:lnTo>
                    <a:pt x="7672" y="20229"/>
                  </a:lnTo>
                  <a:lnTo>
                    <a:pt x="7672" y="18295"/>
                  </a:lnTo>
                  <a:close/>
                  <a:moveTo>
                    <a:pt x="10616" y="18295"/>
                  </a:moveTo>
                  <a:lnTo>
                    <a:pt x="10616" y="20229"/>
                  </a:lnTo>
                  <a:lnTo>
                    <a:pt x="9841" y="20229"/>
                  </a:lnTo>
                  <a:lnTo>
                    <a:pt x="9841" y="18295"/>
                  </a:lnTo>
                  <a:close/>
                  <a:moveTo>
                    <a:pt x="5972" y="1"/>
                  </a:moveTo>
                  <a:cubicBezTo>
                    <a:pt x="4938" y="1"/>
                    <a:pt x="3887" y="78"/>
                    <a:pt x="3099" y="243"/>
                  </a:cubicBezTo>
                  <a:lnTo>
                    <a:pt x="2634" y="324"/>
                  </a:lnTo>
                  <a:cubicBezTo>
                    <a:pt x="1166" y="634"/>
                    <a:pt x="0" y="2028"/>
                    <a:pt x="0" y="3497"/>
                  </a:cubicBezTo>
                  <a:lnTo>
                    <a:pt x="0" y="21468"/>
                  </a:lnTo>
                  <a:lnTo>
                    <a:pt x="12085" y="21468"/>
                  </a:lnTo>
                  <a:lnTo>
                    <a:pt x="12085" y="3497"/>
                  </a:lnTo>
                  <a:cubicBezTo>
                    <a:pt x="12085" y="2028"/>
                    <a:pt x="10926" y="634"/>
                    <a:pt x="9451" y="398"/>
                  </a:cubicBezTo>
                  <a:lnTo>
                    <a:pt x="8447" y="169"/>
                  </a:lnTo>
                  <a:cubicBezTo>
                    <a:pt x="7760" y="59"/>
                    <a:pt x="6873" y="1"/>
                    <a:pt x="597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62"/>
            <p:cNvSpPr/>
            <p:nvPr/>
          </p:nvSpPr>
          <p:spPr>
            <a:xfrm>
              <a:off x="4076009" y="2777616"/>
              <a:ext cx="238721" cy="435079"/>
            </a:xfrm>
            <a:custGeom>
              <a:avLst/>
              <a:gdLst/>
              <a:ahLst/>
              <a:cxnLst/>
              <a:rect l="l" t="t" r="r" b="b"/>
              <a:pathLst>
                <a:path w="14409" h="26261" extrusionOk="0">
                  <a:moveTo>
                    <a:pt x="2789" y="3021"/>
                  </a:moveTo>
                  <a:lnTo>
                    <a:pt x="2789" y="5035"/>
                  </a:lnTo>
                  <a:lnTo>
                    <a:pt x="1704" y="5035"/>
                  </a:lnTo>
                  <a:cubicBezTo>
                    <a:pt x="1779" y="4261"/>
                    <a:pt x="2169" y="3567"/>
                    <a:pt x="2789" y="3021"/>
                  </a:cubicBezTo>
                  <a:close/>
                  <a:moveTo>
                    <a:pt x="5187" y="2172"/>
                  </a:moveTo>
                  <a:lnTo>
                    <a:pt x="5187" y="5035"/>
                  </a:lnTo>
                  <a:lnTo>
                    <a:pt x="3408" y="5035"/>
                  </a:lnTo>
                  <a:lnTo>
                    <a:pt x="3408" y="2557"/>
                  </a:lnTo>
                  <a:lnTo>
                    <a:pt x="4102" y="2327"/>
                  </a:lnTo>
                  <a:lnTo>
                    <a:pt x="4567" y="2247"/>
                  </a:lnTo>
                  <a:cubicBezTo>
                    <a:pt x="4722" y="2247"/>
                    <a:pt x="4958" y="2172"/>
                    <a:pt x="5187" y="2172"/>
                  </a:cubicBezTo>
                  <a:close/>
                  <a:moveTo>
                    <a:pt x="7202" y="2036"/>
                  </a:moveTo>
                  <a:cubicBezTo>
                    <a:pt x="7647" y="2036"/>
                    <a:pt x="8093" y="2055"/>
                    <a:pt x="8521" y="2092"/>
                  </a:cubicBezTo>
                  <a:lnTo>
                    <a:pt x="8521" y="5035"/>
                  </a:lnTo>
                  <a:lnTo>
                    <a:pt x="5887" y="5035"/>
                  </a:lnTo>
                  <a:lnTo>
                    <a:pt x="5887" y="2092"/>
                  </a:lnTo>
                  <a:cubicBezTo>
                    <a:pt x="6312" y="2055"/>
                    <a:pt x="6756" y="2036"/>
                    <a:pt x="7202" y="2036"/>
                  </a:cubicBezTo>
                  <a:close/>
                  <a:moveTo>
                    <a:pt x="9141" y="2172"/>
                  </a:moveTo>
                  <a:cubicBezTo>
                    <a:pt x="9215" y="2172"/>
                    <a:pt x="9296" y="2247"/>
                    <a:pt x="9370" y="2247"/>
                  </a:cubicBezTo>
                  <a:lnTo>
                    <a:pt x="10299" y="2402"/>
                  </a:lnTo>
                  <a:cubicBezTo>
                    <a:pt x="10535" y="2402"/>
                    <a:pt x="10764" y="2482"/>
                    <a:pt x="11074" y="2637"/>
                  </a:cubicBezTo>
                  <a:lnTo>
                    <a:pt x="11074" y="5035"/>
                  </a:lnTo>
                  <a:lnTo>
                    <a:pt x="9141" y="5035"/>
                  </a:lnTo>
                  <a:lnTo>
                    <a:pt x="9141" y="2172"/>
                  </a:lnTo>
                  <a:close/>
                  <a:moveTo>
                    <a:pt x="11694" y="3102"/>
                  </a:moveTo>
                  <a:cubicBezTo>
                    <a:pt x="12239" y="3567"/>
                    <a:pt x="12623" y="4341"/>
                    <a:pt x="12704" y="5035"/>
                  </a:cubicBezTo>
                  <a:lnTo>
                    <a:pt x="11694" y="5035"/>
                  </a:lnTo>
                  <a:lnTo>
                    <a:pt x="11694" y="3102"/>
                  </a:lnTo>
                  <a:close/>
                  <a:moveTo>
                    <a:pt x="2789" y="6975"/>
                  </a:moveTo>
                  <a:lnTo>
                    <a:pt x="2789" y="9993"/>
                  </a:lnTo>
                  <a:lnTo>
                    <a:pt x="1704" y="9993"/>
                  </a:lnTo>
                  <a:lnTo>
                    <a:pt x="1704" y="6975"/>
                  </a:lnTo>
                  <a:close/>
                  <a:moveTo>
                    <a:pt x="5187" y="6975"/>
                  </a:moveTo>
                  <a:lnTo>
                    <a:pt x="5187" y="9993"/>
                  </a:lnTo>
                  <a:lnTo>
                    <a:pt x="3408" y="9993"/>
                  </a:lnTo>
                  <a:lnTo>
                    <a:pt x="3408" y="6975"/>
                  </a:lnTo>
                  <a:close/>
                  <a:moveTo>
                    <a:pt x="8521" y="6975"/>
                  </a:moveTo>
                  <a:lnTo>
                    <a:pt x="8521" y="9993"/>
                  </a:lnTo>
                  <a:lnTo>
                    <a:pt x="5887" y="9993"/>
                  </a:lnTo>
                  <a:lnTo>
                    <a:pt x="5887" y="6975"/>
                  </a:lnTo>
                  <a:close/>
                  <a:moveTo>
                    <a:pt x="11074" y="6975"/>
                  </a:moveTo>
                  <a:lnTo>
                    <a:pt x="11074" y="9993"/>
                  </a:lnTo>
                  <a:lnTo>
                    <a:pt x="9141" y="9993"/>
                  </a:lnTo>
                  <a:lnTo>
                    <a:pt x="9141" y="6975"/>
                  </a:lnTo>
                  <a:close/>
                  <a:moveTo>
                    <a:pt x="12704" y="6975"/>
                  </a:moveTo>
                  <a:lnTo>
                    <a:pt x="12704" y="9993"/>
                  </a:lnTo>
                  <a:lnTo>
                    <a:pt x="11694" y="9993"/>
                  </a:lnTo>
                  <a:lnTo>
                    <a:pt x="11694" y="6975"/>
                  </a:lnTo>
                  <a:close/>
                  <a:moveTo>
                    <a:pt x="2789" y="11933"/>
                  </a:moveTo>
                  <a:lnTo>
                    <a:pt x="2789" y="14876"/>
                  </a:lnTo>
                  <a:lnTo>
                    <a:pt x="1704" y="14876"/>
                  </a:lnTo>
                  <a:lnTo>
                    <a:pt x="1704" y="11933"/>
                  </a:lnTo>
                  <a:close/>
                  <a:moveTo>
                    <a:pt x="5187" y="11933"/>
                  </a:moveTo>
                  <a:lnTo>
                    <a:pt x="5187" y="14876"/>
                  </a:lnTo>
                  <a:lnTo>
                    <a:pt x="3408" y="14876"/>
                  </a:lnTo>
                  <a:lnTo>
                    <a:pt x="3408" y="11933"/>
                  </a:lnTo>
                  <a:close/>
                  <a:moveTo>
                    <a:pt x="8521" y="11933"/>
                  </a:moveTo>
                  <a:lnTo>
                    <a:pt x="8521" y="14876"/>
                  </a:lnTo>
                  <a:lnTo>
                    <a:pt x="5887" y="14876"/>
                  </a:lnTo>
                  <a:lnTo>
                    <a:pt x="5887" y="11933"/>
                  </a:lnTo>
                  <a:close/>
                  <a:moveTo>
                    <a:pt x="11074" y="11933"/>
                  </a:moveTo>
                  <a:lnTo>
                    <a:pt x="11074" y="14876"/>
                  </a:lnTo>
                  <a:lnTo>
                    <a:pt x="9141" y="14876"/>
                  </a:lnTo>
                  <a:lnTo>
                    <a:pt x="9141" y="11933"/>
                  </a:lnTo>
                  <a:close/>
                  <a:moveTo>
                    <a:pt x="12704" y="11933"/>
                  </a:moveTo>
                  <a:lnTo>
                    <a:pt x="12704" y="14876"/>
                  </a:lnTo>
                  <a:lnTo>
                    <a:pt x="11694" y="14876"/>
                  </a:lnTo>
                  <a:lnTo>
                    <a:pt x="11694" y="11933"/>
                  </a:lnTo>
                  <a:close/>
                  <a:moveTo>
                    <a:pt x="2789" y="16810"/>
                  </a:moveTo>
                  <a:lnTo>
                    <a:pt x="2789" y="19834"/>
                  </a:lnTo>
                  <a:lnTo>
                    <a:pt x="1704" y="19834"/>
                  </a:lnTo>
                  <a:lnTo>
                    <a:pt x="1704" y="16810"/>
                  </a:lnTo>
                  <a:close/>
                  <a:moveTo>
                    <a:pt x="5187" y="16810"/>
                  </a:moveTo>
                  <a:lnTo>
                    <a:pt x="5187" y="19834"/>
                  </a:lnTo>
                  <a:lnTo>
                    <a:pt x="3408" y="19834"/>
                  </a:lnTo>
                  <a:lnTo>
                    <a:pt x="3408" y="16810"/>
                  </a:lnTo>
                  <a:close/>
                  <a:moveTo>
                    <a:pt x="8521" y="16810"/>
                  </a:moveTo>
                  <a:lnTo>
                    <a:pt x="8521" y="19834"/>
                  </a:lnTo>
                  <a:lnTo>
                    <a:pt x="5887" y="19834"/>
                  </a:lnTo>
                  <a:lnTo>
                    <a:pt x="5887" y="16810"/>
                  </a:lnTo>
                  <a:close/>
                  <a:moveTo>
                    <a:pt x="11074" y="16810"/>
                  </a:moveTo>
                  <a:lnTo>
                    <a:pt x="11074" y="19834"/>
                  </a:lnTo>
                  <a:lnTo>
                    <a:pt x="9141" y="19834"/>
                  </a:lnTo>
                  <a:lnTo>
                    <a:pt x="9141" y="16810"/>
                  </a:lnTo>
                  <a:close/>
                  <a:moveTo>
                    <a:pt x="12704" y="16810"/>
                  </a:moveTo>
                  <a:lnTo>
                    <a:pt x="12704" y="19834"/>
                  </a:lnTo>
                  <a:lnTo>
                    <a:pt x="11694" y="19834"/>
                  </a:lnTo>
                  <a:lnTo>
                    <a:pt x="11694" y="16810"/>
                  </a:lnTo>
                  <a:close/>
                  <a:moveTo>
                    <a:pt x="2789" y="21767"/>
                  </a:moveTo>
                  <a:lnTo>
                    <a:pt x="2789" y="24017"/>
                  </a:lnTo>
                  <a:lnTo>
                    <a:pt x="1704" y="24017"/>
                  </a:lnTo>
                  <a:lnTo>
                    <a:pt x="1704" y="21767"/>
                  </a:lnTo>
                  <a:close/>
                  <a:moveTo>
                    <a:pt x="5187" y="21767"/>
                  </a:moveTo>
                  <a:lnTo>
                    <a:pt x="5187" y="24017"/>
                  </a:lnTo>
                  <a:lnTo>
                    <a:pt x="3408" y="24017"/>
                  </a:lnTo>
                  <a:lnTo>
                    <a:pt x="3408" y="21767"/>
                  </a:lnTo>
                  <a:close/>
                  <a:moveTo>
                    <a:pt x="8521" y="21767"/>
                  </a:moveTo>
                  <a:lnTo>
                    <a:pt x="8521" y="24017"/>
                  </a:lnTo>
                  <a:lnTo>
                    <a:pt x="5887" y="24017"/>
                  </a:lnTo>
                  <a:lnTo>
                    <a:pt x="5887" y="21767"/>
                  </a:lnTo>
                  <a:close/>
                  <a:moveTo>
                    <a:pt x="11074" y="21767"/>
                  </a:moveTo>
                  <a:lnTo>
                    <a:pt x="11074" y="24017"/>
                  </a:lnTo>
                  <a:lnTo>
                    <a:pt x="9141" y="24017"/>
                  </a:lnTo>
                  <a:lnTo>
                    <a:pt x="9141" y="21767"/>
                  </a:lnTo>
                  <a:close/>
                  <a:moveTo>
                    <a:pt x="12704" y="21767"/>
                  </a:moveTo>
                  <a:lnTo>
                    <a:pt x="12704" y="24017"/>
                  </a:lnTo>
                  <a:lnTo>
                    <a:pt x="11694" y="24017"/>
                  </a:lnTo>
                  <a:lnTo>
                    <a:pt x="11694" y="21767"/>
                  </a:lnTo>
                  <a:close/>
                  <a:moveTo>
                    <a:pt x="6892" y="0"/>
                  </a:moveTo>
                  <a:cubicBezTo>
                    <a:pt x="5749" y="0"/>
                    <a:pt x="4607" y="78"/>
                    <a:pt x="3718" y="233"/>
                  </a:cubicBezTo>
                  <a:lnTo>
                    <a:pt x="3099" y="388"/>
                  </a:lnTo>
                  <a:cubicBezTo>
                    <a:pt x="1394" y="698"/>
                    <a:pt x="0" y="2402"/>
                    <a:pt x="0" y="4187"/>
                  </a:cubicBezTo>
                  <a:lnTo>
                    <a:pt x="0" y="26260"/>
                  </a:lnTo>
                  <a:lnTo>
                    <a:pt x="14408" y="26260"/>
                  </a:lnTo>
                  <a:lnTo>
                    <a:pt x="14408" y="4187"/>
                  </a:lnTo>
                  <a:cubicBezTo>
                    <a:pt x="14408" y="2402"/>
                    <a:pt x="13014" y="698"/>
                    <a:pt x="11229" y="388"/>
                  </a:cubicBezTo>
                  <a:lnTo>
                    <a:pt x="10070" y="233"/>
                  </a:lnTo>
                  <a:cubicBezTo>
                    <a:pt x="9178" y="78"/>
                    <a:pt x="8034" y="0"/>
                    <a:pt x="689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62"/>
            <p:cNvSpPr/>
            <p:nvPr/>
          </p:nvSpPr>
          <p:spPr>
            <a:xfrm>
              <a:off x="3720454" y="2554783"/>
              <a:ext cx="354230" cy="657912"/>
            </a:xfrm>
            <a:custGeom>
              <a:avLst/>
              <a:gdLst/>
              <a:ahLst/>
              <a:cxnLst/>
              <a:rect l="l" t="t" r="r" b="b"/>
              <a:pathLst>
                <a:path w="21381" h="39711" extrusionOk="0">
                  <a:moveTo>
                    <a:pt x="4109" y="4468"/>
                  </a:moveTo>
                  <a:lnTo>
                    <a:pt x="4109" y="7486"/>
                  </a:lnTo>
                  <a:lnTo>
                    <a:pt x="2560" y="7486"/>
                  </a:lnTo>
                  <a:cubicBezTo>
                    <a:pt x="2635" y="6401"/>
                    <a:pt x="3254" y="5243"/>
                    <a:pt x="4109" y="4468"/>
                  </a:cubicBezTo>
                  <a:close/>
                  <a:moveTo>
                    <a:pt x="7747" y="3229"/>
                  </a:moveTo>
                  <a:lnTo>
                    <a:pt x="7747" y="7486"/>
                  </a:lnTo>
                  <a:lnTo>
                    <a:pt x="5039" y="7486"/>
                  </a:lnTo>
                  <a:lnTo>
                    <a:pt x="5039" y="3848"/>
                  </a:lnTo>
                  <a:cubicBezTo>
                    <a:pt x="5423" y="3693"/>
                    <a:pt x="5733" y="3538"/>
                    <a:pt x="6123" y="3458"/>
                  </a:cubicBezTo>
                  <a:lnTo>
                    <a:pt x="6743" y="3383"/>
                  </a:lnTo>
                  <a:cubicBezTo>
                    <a:pt x="7053" y="3303"/>
                    <a:pt x="7363" y="3229"/>
                    <a:pt x="7747" y="3229"/>
                  </a:cubicBezTo>
                  <a:close/>
                  <a:moveTo>
                    <a:pt x="10684" y="3092"/>
                  </a:moveTo>
                  <a:cubicBezTo>
                    <a:pt x="11352" y="3092"/>
                    <a:pt x="12011" y="3111"/>
                    <a:pt x="12630" y="3148"/>
                  </a:cubicBezTo>
                  <a:lnTo>
                    <a:pt x="12630" y="7486"/>
                  </a:lnTo>
                  <a:lnTo>
                    <a:pt x="8677" y="7486"/>
                  </a:lnTo>
                  <a:lnTo>
                    <a:pt x="8677" y="3148"/>
                  </a:lnTo>
                  <a:cubicBezTo>
                    <a:pt x="9337" y="3111"/>
                    <a:pt x="10015" y="3092"/>
                    <a:pt x="10684" y="3092"/>
                  </a:cubicBezTo>
                  <a:close/>
                  <a:moveTo>
                    <a:pt x="13870" y="3303"/>
                  </a:moveTo>
                  <a:lnTo>
                    <a:pt x="15264" y="3538"/>
                  </a:lnTo>
                  <a:cubicBezTo>
                    <a:pt x="15648" y="3613"/>
                    <a:pt x="16039" y="3768"/>
                    <a:pt x="16348" y="3923"/>
                  </a:cubicBezTo>
                  <a:lnTo>
                    <a:pt x="16348" y="7486"/>
                  </a:lnTo>
                  <a:lnTo>
                    <a:pt x="13634" y="7486"/>
                  </a:lnTo>
                  <a:lnTo>
                    <a:pt x="13634" y="3303"/>
                  </a:lnTo>
                  <a:close/>
                  <a:moveTo>
                    <a:pt x="17352" y="4623"/>
                  </a:moveTo>
                  <a:cubicBezTo>
                    <a:pt x="18127" y="5317"/>
                    <a:pt x="18747" y="6401"/>
                    <a:pt x="18747" y="7486"/>
                  </a:cubicBezTo>
                  <a:lnTo>
                    <a:pt x="17352" y="7486"/>
                  </a:lnTo>
                  <a:lnTo>
                    <a:pt x="17352" y="4623"/>
                  </a:lnTo>
                  <a:close/>
                  <a:moveTo>
                    <a:pt x="4109" y="10355"/>
                  </a:moveTo>
                  <a:lnTo>
                    <a:pt x="4109" y="14767"/>
                  </a:lnTo>
                  <a:lnTo>
                    <a:pt x="2560" y="14767"/>
                  </a:lnTo>
                  <a:lnTo>
                    <a:pt x="2560" y="10355"/>
                  </a:lnTo>
                  <a:close/>
                  <a:moveTo>
                    <a:pt x="7747" y="10355"/>
                  </a:moveTo>
                  <a:lnTo>
                    <a:pt x="7747" y="14767"/>
                  </a:lnTo>
                  <a:lnTo>
                    <a:pt x="5039" y="14767"/>
                  </a:lnTo>
                  <a:lnTo>
                    <a:pt x="5039" y="10355"/>
                  </a:lnTo>
                  <a:close/>
                  <a:moveTo>
                    <a:pt x="12630" y="10355"/>
                  </a:moveTo>
                  <a:lnTo>
                    <a:pt x="12630" y="14767"/>
                  </a:lnTo>
                  <a:lnTo>
                    <a:pt x="8677" y="14767"/>
                  </a:lnTo>
                  <a:lnTo>
                    <a:pt x="8677" y="10355"/>
                  </a:lnTo>
                  <a:close/>
                  <a:moveTo>
                    <a:pt x="16348" y="10355"/>
                  </a:moveTo>
                  <a:lnTo>
                    <a:pt x="16348" y="14767"/>
                  </a:lnTo>
                  <a:lnTo>
                    <a:pt x="13634" y="14767"/>
                  </a:lnTo>
                  <a:lnTo>
                    <a:pt x="13634" y="10355"/>
                  </a:lnTo>
                  <a:close/>
                  <a:moveTo>
                    <a:pt x="18827" y="10355"/>
                  </a:moveTo>
                  <a:lnTo>
                    <a:pt x="18827" y="14767"/>
                  </a:lnTo>
                  <a:lnTo>
                    <a:pt x="17352" y="14767"/>
                  </a:lnTo>
                  <a:lnTo>
                    <a:pt x="17352" y="10355"/>
                  </a:lnTo>
                  <a:close/>
                  <a:moveTo>
                    <a:pt x="4109" y="17637"/>
                  </a:moveTo>
                  <a:lnTo>
                    <a:pt x="4109" y="22049"/>
                  </a:lnTo>
                  <a:lnTo>
                    <a:pt x="2560" y="22049"/>
                  </a:lnTo>
                  <a:lnTo>
                    <a:pt x="2560" y="17637"/>
                  </a:lnTo>
                  <a:close/>
                  <a:moveTo>
                    <a:pt x="7747" y="17637"/>
                  </a:moveTo>
                  <a:lnTo>
                    <a:pt x="7747" y="22049"/>
                  </a:lnTo>
                  <a:lnTo>
                    <a:pt x="5039" y="22049"/>
                  </a:lnTo>
                  <a:lnTo>
                    <a:pt x="5039" y="17637"/>
                  </a:lnTo>
                  <a:close/>
                  <a:moveTo>
                    <a:pt x="12630" y="17637"/>
                  </a:moveTo>
                  <a:lnTo>
                    <a:pt x="12630" y="22049"/>
                  </a:lnTo>
                  <a:lnTo>
                    <a:pt x="8677" y="22049"/>
                  </a:lnTo>
                  <a:lnTo>
                    <a:pt x="8677" y="17637"/>
                  </a:lnTo>
                  <a:close/>
                  <a:moveTo>
                    <a:pt x="16348" y="17637"/>
                  </a:moveTo>
                  <a:lnTo>
                    <a:pt x="16348" y="22049"/>
                  </a:lnTo>
                  <a:lnTo>
                    <a:pt x="13634" y="22049"/>
                  </a:lnTo>
                  <a:lnTo>
                    <a:pt x="13634" y="17637"/>
                  </a:lnTo>
                  <a:close/>
                  <a:moveTo>
                    <a:pt x="18827" y="17637"/>
                  </a:moveTo>
                  <a:lnTo>
                    <a:pt x="18827" y="22049"/>
                  </a:lnTo>
                  <a:lnTo>
                    <a:pt x="17352" y="22049"/>
                  </a:lnTo>
                  <a:lnTo>
                    <a:pt x="17352" y="17637"/>
                  </a:lnTo>
                  <a:close/>
                  <a:moveTo>
                    <a:pt x="4109" y="24918"/>
                  </a:moveTo>
                  <a:lnTo>
                    <a:pt x="4109" y="29411"/>
                  </a:lnTo>
                  <a:lnTo>
                    <a:pt x="2560" y="29411"/>
                  </a:lnTo>
                  <a:lnTo>
                    <a:pt x="2560" y="24918"/>
                  </a:lnTo>
                  <a:close/>
                  <a:moveTo>
                    <a:pt x="7747" y="24918"/>
                  </a:moveTo>
                  <a:lnTo>
                    <a:pt x="7747" y="29411"/>
                  </a:lnTo>
                  <a:lnTo>
                    <a:pt x="5039" y="29411"/>
                  </a:lnTo>
                  <a:lnTo>
                    <a:pt x="5039" y="24918"/>
                  </a:lnTo>
                  <a:close/>
                  <a:moveTo>
                    <a:pt x="12630" y="24918"/>
                  </a:moveTo>
                  <a:lnTo>
                    <a:pt x="12630" y="29411"/>
                  </a:lnTo>
                  <a:lnTo>
                    <a:pt x="8677" y="29411"/>
                  </a:lnTo>
                  <a:lnTo>
                    <a:pt x="8677" y="24918"/>
                  </a:lnTo>
                  <a:close/>
                  <a:moveTo>
                    <a:pt x="16348" y="24918"/>
                  </a:moveTo>
                  <a:lnTo>
                    <a:pt x="16348" y="29411"/>
                  </a:lnTo>
                  <a:lnTo>
                    <a:pt x="13634" y="29411"/>
                  </a:lnTo>
                  <a:lnTo>
                    <a:pt x="13634" y="24918"/>
                  </a:lnTo>
                  <a:close/>
                  <a:moveTo>
                    <a:pt x="18827" y="24918"/>
                  </a:moveTo>
                  <a:lnTo>
                    <a:pt x="18827" y="29411"/>
                  </a:lnTo>
                  <a:lnTo>
                    <a:pt x="17352" y="29411"/>
                  </a:lnTo>
                  <a:lnTo>
                    <a:pt x="17352" y="24918"/>
                  </a:lnTo>
                  <a:close/>
                  <a:moveTo>
                    <a:pt x="4109" y="32199"/>
                  </a:moveTo>
                  <a:lnTo>
                    <a:pt x="4109" y="35608"/>
                  </a:lnTo>
                  <a:lnTo>
                    <a:pt x="2560" y="35608"/>
                  </a:lnTo>
                  <a:lnTo>
                    <a:pt x="2560" y="32199"/>
                  </a:lnTo>
                  <a:close/>
                  <a:moveTo>
                    <a:pt x="7747" y="32199"/>
                  </a:moveTo>
                  <a:lnTo>
                    <a:pt x="7747" y="35608"/>
                  </a:lnTo>
                  <a:lnTo>
                    <a:pt x="5039" y="35608"/>
                  </a:lnTo>
                  <a:lnTo>
                    <a:pt x="5039" y="32199"/>
                  </a:lnTo>
                  <a:close/>
                  <a:moveTo>
                    <a:pt x="12630" y="32199"/>
                  </a:moveTo>
                  <a:lnTo>
                    <a:pt x="12630" y="35608"/>
                  </a:lnTo>
                  <a:lnTo>
                    <a:pt x="8677" y="35608"/>
                  </a:lnTo>
                  <a:lnTo>
                    <a:pt x="8677" y="32199"/>
                  </a:lnTo>
                  <a:close/>
                  <a:moveTo>
                    <a:pt x="16348" y="32199"/>
                  </a:moveTo>
                  <a:lnTo>
                    <a:pt x="16348" y="35608"/>
                  </a:lnTo>
                  <a:lnTo>
                    <a:pt x="13634" y="35608"/>
                  </a:lnTo>
                  <a:lnTo>
                    <a:pt x="13634" y="32199"/>
                  </a:lnTo>
                  <a:close/>
                  <a:moveTo>
                    <a:pt x="18827" y="32199"/>
                  </a:moveTo>
                  <a:lnTo>
                    <a:pt x="18827" y="35608"/>
                  </a:lnTo>
                  <a:lnTo>
                    <a:pt x="17352" y="35608"/>
                  </a:lnTo>
                  <a:lnTo>
                    <a:pt x="17352" y="32199"/>
                  </a:lnTo>
                  <a:close/>
                  <a:moveTo>
                    <a:pt x="10440" y="1"/>
                  </a:moveTo>
                  <a:cubicBezTo>
                    <a:pt x="8674" y="1"/>
                    <a:pt x="6878" y="117"/>
                    <a:pt x="5504" y="359"/>
                  </a:cubicBezTo>
                  <a:lnTo>
                    <a:pt x="4649" y="514"/>
                  </a:lnTo>
                  <a:cubicBezTo>
                    <a:pt x="2095" y="1060"/>
                    <a:pt x="1" y="3538"/>
                    <a:pt x="1" y="6172"/>
                  </a:cubicBezTo>
                  <a:lnTo>
                    <a:pt x="1" y="39710"/>
                  </a:lnTo>
                  <a:lnTo>
                    <a:pt x="21380" y="39710"/>
                  </a:lnTo>
                  <a:lnTo>
                    <a:pt x="21380" y="6172"/>
                  </a:lnTo>
                  <a:cubicBezTo>
                    <a:pt x="21380" y="3538"/>
                    <a:pt x="19292" y="1060"/>
                    <a:pt x="16658" y="595"/>
                  </a:cubicBezTo>
                  <a:lnTo>
                    <a:pt x="14874" y="285"/>
                  </a:lnTo>
                  <a:cubicBezTo>
                    <a:pt x="13653" y="98"/>
                    <a:pt x="12059" y="1"/>
                    <a:pt x="1044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32" name="Google Shape;3732;p62"/>
          <p:cNvGrpSpPr/>
          <p:nvPr/>
        </p:nvGrpSpPr>
        <p:grpSpPr>
          <a:xfrm>
            <a:off x="6115203" y="1214539"/>
            <a:ext cx="754633" cy="789226"/>
            <a:chOff x="6115203" y="1214539"/>
            <a:chExt cx="754633" cy="789226"/>
          </a:xfrm>
        </p:grpSpPr>
        <p:sp>
          <p:nvSpPr>
            <p:cNvPr id="3733" name="Google Shape;3733;p62"/>
            <p:cNvSpPr/>
            <p:nvPr/>
          </p:nvSpPr>
          <p:spPr>
            <a:xfrm>
              <a:off x="6115203" y="1214539"/>
              <a:ext cx="754633" cy="789226"/>
            </a:xfrm>
            <a:custGeom>
              <a:avLst/>
              <a:gdLst/>
              <a:ahLst/>
              <a:cxnLst/>
              <a:rect l="l" t="t" r="r" b="b"/>
              <a:pathLst>
                <a:path w="45549" h="47637" extrusionOk="0">
                  <a:moveTo>
                    <a:pt x="22775" y="8441"/>
                  </a:moveTo>
                  <a:cubicBezTo>
                    <a:pt x="24789" y="8441"/>
                    <a:pt x="26803" y="8831"/>
                    <a:pt x="28662" y="9680"/>
                  </a:cubicBezTo>
                  <a:cubicBezTo>
                    <a:pt x="30602" y="10455"/>
                    <a:pt x="32225" y="11539"/>
                    <a:pt x="33620" y="12934"/>
                  </a:cubicBezTo>
                  <a:cubicBezTo>
                    <a:pt x="34940" y="14328"/>
                    <a:pt x="36098" y="15958"/>
                    <a:pt x="36873" y="17817"/>
                  </a:cubicBezTo>
                  <a:cubicBezTo>
                    <a:pt x="37648" y="19750"/>
                    <a:pt x="38112" y="21690"/>
                    <a:pt x="38112" y="23778"/>
                  </a:cubicBezTo>
                  <a:cubicBezTo>
                    <a:pt x="38112" y="25873"/>
                    <a:pt x="37648" y="27806"/>
                    <a:pt x="36873" y="29746"/>
                  </a:cubicBezTo>
                  <a:cubicBezTo>
                    <a:pt x="36098" y="31605"/>
                    <a:pt x="34940" y="33229"/>
                    <a:pt x="33620" y="34623"/>
                  </a:cubicBezTo>
                  <a:cubicBezTo>
                    <a:pt x="32225" y="36017"/>
                    <a:pt x="30602" y="37102"/>
                    <a:pt x="28662" y="37876"/>
                  </a:cubicBezTo>
                  <a:cubicBezTo>
                    <a:pt x="26803" y="38732"/>
                    <a:pt x="24789" y="39116"/>
                    <a:pt x="22775" y="39116"/>
                  </a:cubicBezTo>
                  <a:cubicBezTo>
                    <a:pt x="20686" y="39116"/>
                    <a:pt x="18672" y="38732"/>
                    <a:pt x="16813" y="37876"/>
                  </a:cubicBezTo>
                  <a:cubicBezTo>
                    <a:pt x="14874" y="37102"/>
                    <a:pt x="13250" y="36017"/>
                    <a:pt x="11930" y="34623"/>
                  </a:cubicBezTo>
                  <a:cubicBezTo>
                    <a:pt x="10536" y="33229"/>
                    <a:pt x="9451" y="31605"/>
                    <a:pt x="8602" y="29746"/>
                  </a:cubicBezTo>
                  <a:cubicBezTo>
                    <a:pt x="7828" y="27806"/>
                    <a:pt x="7437" y="25873"/>
                    <a:pt x="7437" y="23778"/>
                  </a:cubicBezTo>
                  <a:cubicBezTo>
                    <a:pt x="7437" y="21690"/>
                    <a:pt x="7828" y="19750"/>
                    <a:pt x="8602" y="17817"/>
                  </a:cubicBezTo>
                  <a:cubicBezTo>
                    <a:pt x="9451" y="15958"/>
                    <a:pt x="10536" y="14328"/>
                    <a:pt x="11930" y="12934"/>
                  </a:cubicBezTo>
                  <a:cubicBezTo>
                    <a:pt x="13250" y="11539"/>
                    <a:pt x="14874" y="10455"/>
                    <a:pt x="16813" y="9680"/>
                  </a:cubicBezTo>
                  <a:cubicBezTo>
                    <a:pt x="18672" y="8831"/>
                    <a:pt x="20686" y="8441"/>
                    <a:pt x="22775" y="8441"/>
                  </a:cubicBezTo>
                  <a:close/>
                  <a:moveTo>
                    <a:pt x="22775" y="0"/>
                  </a:moveTo>
                  <a:cubicBezTo>
                    <a:pt x="22465" y="0"/>
                    <a:pt x="22236" y="75"/>
                    <a:pt x="22081" y="310"/>
                  </a:cubicBezTo>
                  <a:lnTo>
                    <a:pt x="17278" y="6891"/>
                  </a:lnTo>
                  <a:lnTo>
                    <a:pt x="9532" y="4413"/>
                  </a:lnTo>
                  <a:cubicBezTo>
                    <a:pt x="9415" y="4354"/>
                    <a:pt x="9308" y="4329"/>
                    <a:pt x="9209" y="4329"/>
                  </a:cubicBezTo>
                  <a:cubicBezTo>
                    <a:pt x="9045" y="4329"/>
                    <a:pt x="8900" y="4397"/>
                    <a:pt x="8757" y="4493"/>
                  </a:cubicBezTo>
                  <a:cubicBezTo>
                    <a:pt x="8522" y="4648"/>
                    <a:pt x="8367" y="4877"/>
                    <a:pt x="8367" y="5187"/>
                  </a:cubicBezTo>
                  <a:lnTo>
                    <a:pt x="8367" y="13324"/>
                  </a:lnTo>
                  <a:lnTo>
                    <a:pt x="621" y="15877"/>
                  </a:lnTo>
                  <a:cubicBezTo>
                    <a:pt x="311" y="15958"/>
                    <a:pt x="156" y="16113"/>
                    <a:pt x="81" y="16422"/>
                  </a:cubicBezTo>
                  <a:cubicBezTo>
                    <a:pt x="1" y="16732"/>
                    <a:pt x="1" y="16962"/>
                    <a:pt x="156" y="17197"/>
                  </a:cubicBezTo>
                  <a:lnTo>
                    <a:pt x="4958" y="23778"/>
                  </a:lnTo>
                  <a:lnTo>
                    <a:pt x="156" y="30366"/>
                  </a:lnTo>
                  <a:cubicBezTo>
                    <a:pt x="1" y="30595"/>
                    <a:pt x="1" y="30830"/>
                    <a:pt x="81" y="31140"/>
                  </a:cubicBezTo>
                  <a:cubicBezTo>
                    <a:pt x="156" y="31450"/>
                    <a:pt x="311" y="31605"/>
                    <a:pt x="621" y="31679"/>
                  </a:cubicBezTo>
                  <a:lnTo>
                    <a:pt x="8367" y="34239"/>
                  </a:lnTo>
                  <a:lnTo>
                    <a:pt x="8367" y="42369"/>
                  </a:lnTo>
                  <a:cubicBezTo>
                    <a:pt x="8367" y="42679"/>
                    <a:pt x="8522" y="42915"/>
                    <a:pt x="8757" y="43069"/>
                  </a:cubicBezTo>
                  <a:cubicBezTo>
                    <a:pt x="8925" y="43183"/>
                    <a:pt x="9097" y="43253"/>
                    <a:pt x="9299" y="43253"/>
                  </a:cubicBezTo>
                  <a:cubicBezTo>
                    <a:pt x="9372" y="43253"/>
                    <a:pt x="9449" y="43244"/>
                    <a:pt x="9532" y="43224"/>
                  </a:cubicBezTo>
                  <a:lnTo>
                    <a:pt x="17278" y="40665"/>
                  </a:lnTo>
                  <a:lnTo>
                    <a:pt x="22081" y="47252"/>
                  </a:lnTo>
                  <a:cubicBezTo>
                    <a:pt x="22236" y="47482"/>
                    <a:pt x="22465" y="47637"/>
                    <a:pt x="22775" y="47637"/>
                  </a:cubicBezTo>
                  <a:cubicBezTo>
                    <a:pt x="23010" y="47637"/>
                    <a:pt x="23240" y="47482"/>
                    <a:pt x="23475" y="47252"/>
                  </a:cubicBezTo>
                  <a:lnTo>
                    <a:pt x="28197" y="40665"/>
                  </a:lnTo>
                  <a:lnTo>
                    <a:pt x="36024" y="43224"/>
                  </a:lnTo>
                  <a:cubicBezTo>
                    <a:pt x="36085" y="43244"/>
                    <a:pt x="36147" y="43253"/>
                    <a:pt x="36210" y="43253"/>
                  </a:cubicBezTo>
                  <a:cubicBezTo>
                    <a:pt x="36384" y="43253"/>
                    <a:pt x="36571" y="43183"/>
                    <a:pt x="36799" y="43069"/>
                  </a:cubicBezTo>
                  <a:cubicBezTo>
                    <a:pt x="37028" y="42915"/>
                    <a:pt x="37109" y="42679"/>
                    <a:pt x="37109" y="42369"/>
                  </a:cubicBezTo>
                  <a:lnTo>
                    <a:pt x="37109" y="34239"/>
                  </a:lnTo>
                  <a:lnTo>
                    <a:pt x="44929" y="31679"/>
                  </a:lnTo>
                  <a:cubicBezTo>
                    <a:pt x="45165" y="31605"/>
                    <a:pt x="45320" y="31450"/>
                    <a:pt x="45394" y="31140"/>
                  </a:cubicBezTo>
                  <a:cubicBezTo>
                    <a:pt x="45549" y="30830"/>
                    <a:pt x="45475" y="30595"/>
                    <a:pt x="45320" y="30366"/>
                  </a:cubicBezTo>
                  <a:lnTo>
                    <a:pt x="40517" y="23778"/>
                  </a:lnTo>
                  <a:lnTo>
                    <a:pt x="45320" y="17197"/>
                  </a:lnTo>
                  <a:cubicBezTo>
                    <a:pt x="45475" y="16962"/>
                    <a:pt x="45549" y="16732"/>
                    <a:pt x="45394" y="16422"/>
                  </a:cubicBezTo>
                  <a:cubicBezTo>
                    <a:pt x="45320" y="16113"/>
                    <a:pt x="45165" y="15958"/>
                    <a:pt x="44929" y="15877"/>
                  </a:cubicBezTo>
                  <a:lnTo>
                    <a:pt x="37109" y="13324"/>
                  </a:lnTo>
                  <a:lnTo>
                    <a:pt x="37109" y="5187"/>
                  </a:lnTo>
                  <a:cubicBezTo>
                    <a:pt x="37109" y="4877"/>
                    <a:pt x="37028" y="4648"/>
                    <a:pt x="36799" y="4493"/>
                  </a:cubicBezTo>
                  <a:cubicBezTo>
                    <a:pt x="36606" y="4397"/>
                    <a:pt x="36442" y="4329"/>
                    <a:pt x="36290" y="4329"/>
                  </a:cubicBezTo>
                  <a:cubicBezTo>
                    <a:pt x="36198" y="4329"/>
                    <a:pt x="36111" y="4354"/>
                    <a:pt x="36024" y="4413"/>
                  </a:cubicBezTo>
                  <a:lnTo>
                    <a:pt x="28197" y="6891"/>
                  </a:lnTo>
                  <a:lnTo>
                    <a:pt x="23475" y="310"/>
                  </a:lnTo>
                  <a:cubicBezTo>
                    <a:pt x="23320" y="75"/>
                    <a:pt x="23085" y="0"/>
                    <a:pt x="227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3734;p62"/>
            <p:cNvSpPr/>
            <p:nvPr/>
          </p:nvSpPr>
          <p:spPr>
            <a:xfrm>
              <a:off x="6276918" y="1394213"/>
              <a:ext cx="429993" cy="429877"/>
            </a:xfrm>
            <a:custGeom>
              <a:avLst/>
              <a:gdLst/>
              <a:ahLst/>
              <a:cxnLst/>
              <a:rect l="l" t="t" r="r" b="b"/>
              <a:pathLst>
                <a:path w="25954" h="25947" extrusionOk="0">
                  <a:moveTo>
                    <a:pt x="21079" y="4714"/>
                  </a:moveTo>
                  <a:cubicBezTo>
                    <a:pt x="21437" y="4714"/>
                    <a:pt x="21690" y="5049"/>
                    <a:pt x="21690" y="5423"/>
                  </a:cubicBezTo>
                  <a:lnTo>
                    <a:pt x="21690" y="11074"/>
                  </a:lnTo>
                  <a:cubicBezTo>
                    <a:pt x="21690" y="11310"/>
                    <a:pt x="21535" y="11465"/>
                    <a:pt x="21305" y="11465"/>
                  </a:cubicBezTo>
                  <a:lnTo>
                    <a:pt x="15573" y="11465"/>
                  </a:lnTo>
                  <a:cubicBezTo>
                    <a:pt x="15546" y="11470"/>
                    <a:pt x="15517" y="11472"/>
                    <a:pt x="15487" y="11472"/>
                  </a:cubicBezTo>
                  <a:cubicBezTo>
                    <a:pt x="15092" y="11472"/>
                    <a:pt x="14532" y="11020"/>
                    <a:pt x="15108" y="10300"/>
                  </a:cubicBezTo>
                  <a:cubicBezTo>
                    <a:pt x="15108" y="10300"/>
                    <a:pt x="16038" y="9451"/>
                    <a:pt x="16813" y="8676"/>
                  </a:cubicBezTo>
                  <a:cubicBezTo>
                    <a:pt x="15853" y="8100"/>
                    <a:pt x="14787" y="7815"/>
                    <a:pt x="13724" y="7815"/>
                  </a:cubicBezTo>
                  <a:cubicBezTo>
                    <a:pt x="12215" y="7815"/>
                    <a:pt x="10713" y="8390"/>
                    <a:pt x="9531" y="9525"/>
                  </a:cubicBezTo>
                  <a:cubicBezTo>
                    <a:pt x="8292" y="10764"/>
                    <a:pt x="7746" y="12468"/>
                    <a:pt x="7827" y="14098"/>
                  </a:cubicBezTo>
                  <a:lnTo>
                    <a:pt x="4883" y="14098"/>
                  </a:lnTo>
                  <a:cubicBezTo>
                    <a:pt x="4803" y="11694"/>
                    <a:pt x="5658" y="9296"/>
                    <a:pt x="7437" y="7437"/>
                  </a:cubicBezTo>
                  <a:cubicBezTo>
                    <a:pt x="9190" y="5728"/>
                    <a:pt x="11437" y="4867"/>
                    <a:pt x="13684" y="4867"/>
                  </a:cubicBezTo>
                  <a:cubicBezTo>
                    <a:pt x="15512" y="4867"/>
                    <a:pt x="17339" y="5436"/>
                    <a:pt x="18901" y="6581"/>
                  </a:cubicBezTo>
                  <a:lnTo>
                    <a:pt x="20531" y="4958"/>
                  </a:lnTo>
                  <a:cubicBezTo>
                    <a:pt x="20727" y="4785"/>
                    <a:pt x="20914" y="4714"/>
                    <a:pt x="21079" y="4714"/>
                  </a:cubicBezTo>
                  <a:close/>
                  <a:moveTo>
                    <a:pt x="22309" y="13088"/>
                  </a:moveTo>
                  <a:cubicBezTo>
                    <a:pt x="22390" y="15493"/>
                    <a:pt x="21535" y="17891"/>
                    <a:pt x="19756" y="19676"/>
                  </a:cubicBezTo>
                  <a:cubicBezTo>
                    <a:pt x="18003" y="21426"/>
                    <a:pt x="15755" y="22282"/>
                    <a:pt x="13507" y="22282"/>
                  </a:cubicBezTo>
                  <a:cubicBezTo>
                    <a:pt x="11680" y="22282"/>
                    <a:pt x="9853" y="21717"/>
                    <a:pt x="8292" y="20605"/>
                  </a:cubicBezTo>
                  <a:cubicBezTo>
                    <a:pt x="7592" y="21225"/>
                    <a:pt x="6662" y="22229"/>
                    <a:pt x="6662" y="22229"/>
                  </a:cubicBezTo>
                  <a:cubicBezTo>
                    <a:pt x="6466" y="22401"/>
                    <a:pt x="6279" y="22472"/>
                    <a:pt x="6113" y="22472"/>
                  </a:cubicBezTo>
                  <a:cubicBezTo>
                    <a:pt x="5755" y="22472"/>
                    <a:pt x="5503" y="22137"/>
                    <a:pt x="5503" y="21764"/>
                  </a:cubicBezTo>
                  <a:lnTo>
                    <a:pt x="5503" y="16032"/>
                  </a:lnTo>
                  <a:cubicBezTo>
                    <a:pt x="5503" y="15877"/>
                    <a:pt x="5658" y="15648"/>
                    <a:pt x="5887" y="15648"/>
                  </a:cubicBezTo>
                  <a:lnTo>
                    <a:pt x="11620" y="15648"/>
                  </a:lnTo>
                  <a:cubicBezTo>
                    <a:pt x="12010" y="15648"/>
                    <a:pt x="12704" y="16112"/>
                    <a:pt x="12084" y="16806"/>
                  </a:cubicBezTo>
                  <a:cubicBezTo>
                    <a:pt x="12084" y="16806"/>
                    <a:pt x="11155" y="17736"/>
                    <a:pt x="10461" y="18511"/>
                  </a:cubicBezTo>
                  <a:cubicBezTo>
                    <a:pt x="11395" y="19060"/>
                    <a:pt x="12464" y="19340"/>
                    <a:pt x="13534" y="19340"/>
                  </a:cubicBezTo>
                  <a:cubicBezTo>
                    <a:pt x="15033" y="19340"/>
                    <a:pt x="16533" y="18790"/>
                    <a:pt x="17662" y="17662"/>
                  </a:cubicBezTo>
                  <a:cubicBezTo>
                    <a:pt x="18901" y="16342"/>
                    <a:pt x="19446" y="14718"/>
                    <a:pt x="19366" y="13088"/>
                  </a:cubicBezTo>
                  <a:close/>
                  <a:moveTo>
                    <a:pt x="13014" y="0"/>
                  </a:moveTo>
                  <a:cubicBezTo>
                    <a:pt x="5813" y="0"/>
                    <a:pt x="0" y="5807"/>
                    <a:pt x="0" y="12933"/>
                  </a:cubicBezTo>
                  <a:cubicBezTo>
                    <a:pt x="0" y="20140"/>
                    <a:pt x="5813" y="25947"/>
                    <a:pt x="13014" y="25947"/>
                  </a:cubicBezTo>
                  <a:cubicBezTo>
                    <a:pt x="20140" y="25947"/>
                    <a:pt x="25953" y="20140"/>
                    <a:pt x="25953" y="12933"/>
                  </a:cubicBezTo>
                  <a:cubicBezTo>
                    <a:pt x="25953" y="5807"/>
                    <a:pt x="20140" y="0"/>
                    <a:pt x="1301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35" name="Google Shape;3735;p62"/>
          <p:cNvGrpSpPr/>
          <p:nvPr/>
        </p:nvGrpSpPr>
        <p:grpSpPr>
          <a:xfrm>
            <a:off x="3566459" y="1331273"/>
            <a:ext cx="790568" cy="664788"/>
            <a:chOff x="3566459" y="1331273"/>
            <a:chExt cx="790568" cy="664788"/>
          </a:xfrm>
        </p:grpSpPr>
        <p:sp>
          <p:nvSpPr>
            <p:cNvPr id="3736" name="Google Shape;3736;p62"/>
            <p:cNvSpPr/>
            <p:nvPr/>
          </p:nvSpPr>
          <p:spPr>
            <a:xfrm>
              <a:off x="3574162" y="1848511"/>
              <a:ext cx="771366" cy="147550"/>
            </a:xfrm>
            <a:custGeom>
              <a:avLst/>
              <a:gdLst/>
              <a:ahLst/>
              <a:cxnLst/>
              <a:rect l="l" t="t" r="r" b="b"/>
              <a:pathLst>
                <a:path w="46559" h="8906" extrusionOk="0">
                  <a:moveTo>
                    <a:pt x="2095" y="1"/>
                  </a:moveTo>
                  <a:cubicBezTo>
                    <a:pt x="930" y="1"/>
                    <a:pt x="0" y="540"/>
                    <a:pt x="0" y="1395"/>
                  </a:cubicBezTo>
                  <a:cubicBezTo>
                    <a:pt x="0" y="2325"/>
                    <a:pt x="620" y="2944"/>
                    <a:pt x="1394" y="2944"/>
                  </a:cubicBezTo>
                  <a:cubicBezTo>
                    <a:pt x="2250" y="2944"/>
                    <a:pt x="2789" y="3719"/>
                    <a:pt x="2789" y="4803"/>
                  </a:cubicBezTo>
                  <a:lnTo>
                    <a:pt x="2789" y="7127"/>
                  </a:lnTo>
                  <a:cubicBezTo>
                    <a:pt x="2789" y="8367"/>
                    <a:pt x="5577" y="8906"/>
                    <a:pt x="7436" y="8906"/>
                  </a:cubicBezTo>
                  <a:cubicBezTo>
                    <a:pt x="9376" y="8906"/>
                    <a:pt x="11929" y="7976"/>
                    <a:pt x="11929" y="6737"/>
                  </a:cubicBezTo>
                  <a:lnTo>
                    <a:pt x="11929" y="4803"/>
                  </a:lnTo>
                  <a:cubicBezTo>
                    <a:pt x="11929" y="3719"/>
                    <a:pt x="13094" y="2789"/>
                    <a:pt x="14179" y="2789"/>
                  </a:cubicBezTo>
                  <a:lnTo>
                    <a:pt x="32150" y="2864"/>
                  </a:lnTo>
                  <a:cubicBezTo>
                    <a:pt x="33309" y="2864"/>
                    <a:pt x="34164" y="3793"/>
                    <a:pt x="34164" y="4958"/>
                  </a:cubicBezTo>
                  <a:lnTo>
                    <a:pt x="34164" y="7047"/>
                  </a:lnTo>
                  <a:cubicBezTo>
                    <a:pt x="34164" y="8212"/>
                    <a:pt x="37182" y="8906"/>
                    <a:pt x="39041" y="8906"/>
                  </a:cubicBezTo>
                  <a:cubicBezTo>
                    <a:pt x="40900" y="8906"/>
                    <a:pt x="43534" y="7592"/>
                    <a:pt x="43534" y="6508"/>
                  </a:cubicBezTo>
                  <a:lnTo>
                    <a:pt x="43534" y="2944"/>
                  </a:lnTo>
                  <a:cubicBezTo>
                    <a:pt x="43534" y="2736"/>
                    <a:pt x="43849" y="2668"/>
                    <a:pt x="44267" y="2668"/>
                  </a:cubicBezTo>
                  <a:cubicBezTo>
                    <a:pt x="44471" y="2668"/>
                    <a:pt x="44700" y="2684"/>
                    <a:pt x="44928" y="2709"/>
                  </a:cubicBezTo>
                  <a:cubicBezTo>
                    <a:pt x="45784" y="2709"/>
                    <a:pt x="46478" y="2325"/>
                    <a:pt x="46478" y="1395"/>
                  </a:cubicBezTo>
                  <a:cubicBezTo>
                    <a:pt x="46558" y="540"/>
                    <a:pt x="45629" y="1"/>
                    <a:pt x="4454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62"/>
            <p:cNvSpPr/>
            <p:nvPr/>
          </p:nvSpPr>
          <p:spPr>
            <a:xfrm>
              <a:off x="3570352" y="1331273"/>
              <a:ext cx="775177" cy="467154"/>
            </a:xfrm>
            <a:custGeom>
              <a:avLst/>
              <a:gdLst/>
              <a:ahLst/>
              <a:cxnLst/>
              <a:rect l="l" t="t" r="r" b="b"/>
              <a:pathLst>
                <a:path w="46789" h="28197" extrusionOk="0">
                  <a:moveTo>
                    <a:pt x="23481" y="2342"/>
                  </a:moveTo>
                  <a:cubicBezTo>
                    <a:pt x="26514" y="2342"/>
                    <a:pt x="30000" y="2584"/>
                    <a:pt x="33849" y="3254"/>
                  </a:cubicBezTo>
                  <a:cubicBezTo>
                    <a:pt x="34933" y="3489"/>
                    <a:pt x="36173" y="4493"/>
                    <a:pt x="36563" y="5578"/>
                  </a:cubicBezTo>
                  <a:lnTo>
                    <a:pt x="39197" y="12394"/>
                  </a:lnTo>
                  <a:cubicBezTo>
                    <a:pt x="39509" y="13275"/>
                    <a:pt x="39212" y="13800"/>
                    <a:pt x="38508" y="13800"/>
                  </a:cubicBezTo>
                  <a:cubicBezTo>
                    <a:pt x="38345" y="13800"/>
                    <a:pt x="38161" y="13772"/>
                    <a:pt x="37957" y="13714"/>
                  </a:cubicBezTo>
                  <a:cubicBezTo>
                    <a:pt x="37028" y="13479"/>
                    <a:pt x="27652" y="12165"/>
                    <a:pt x="23624" y="12085"/>
                  </a:cubicBezTo>
                  <a:cubicBezTo>
                    <a:pt x="23398" y="12076"/>
                    <a:pt x="23158" y="12072"/>
                    <a:pt x="22905" y="12072"/>
                  </a:cubicBezTo>
                  <a:cubicBezTo>
                    <a:pt x="18563" y="12072"/>
                    <a:pt x="10521" y="13271"/>
                    <a:pt x="8986" y="13634"/>
                  </a:cubicBezTo>
                  <a:cubicBezTo>
                    <a:pt x="8831" y="13667"/>
                    <a:pt x="8687" y="13684"/>
                    <a:pt x="8554" y="13684"/>
                  </a:cubicBezTo>
                  <a:cubicBezTo>
                    <a:pt x="7763" y="13684"/>
                    <a:pt x="7401" y="13105"/>
                    <a:pt x="7666" y="12239"/>
                  </a:cubicBezTo>
                  <a:lnTo>
                    <a:pt x="9916" y="5423"/>
                  </a:lnTo>
                  <a:cubicBezTo>
                    <a:pt x="10300" y="4338"/>
                    <a:pt x="11465" y="3719"/>
                    <a:pt x="12550" y="3489"/>
                  </a:cubicBezTo>
                  <a:cubicBezTo>
                    <a:pt x="14675" y="3006"/>
                    <a:pt x="18456" y="2342"/>
                    <a:pt x="23481" y="2342"/>
                  </a:cubicBezTo>
                  <a:close/>
                  <a:moveTo>
                    <a:pt x="18356" y="16267"/>
                  </a:moveTo>
                  <a:cubicBezTo>
                    <a:pt x="19057" y="16267"/>
                    <a:pt x="19521" y="16813"/>
                    <a:pt x="19521" y="17507"/>
                  </a:cubicBezTo>
                  <a:lnTo>
                    <a:pt x="19521" y="23475"/>
                  </a:lnTo>
                  <a:cubicBezTo>
                    <a:pt x="19521" y="24169"/>
                    <a:pt x="19057" y="24633"/>
                    <a:pt x="18356" y="24633"/>
                  </a:cubicBezTo>
                  <a:lnTo>
                    <a:pt x="17197" y="24633"/>
                  </a:lnTo>
                  <a:cubicBezTo>
                    <a:pt x="16497" y="24633"/>
                    <a:pt x="16032" y="24169"/>
                    <a:pt x="16032" y="23475"/>
                  </a:cubicBezTo>
                  <a:lnTo>
                    <a:pt x="16032" y="17507"/>
                  </a:lnTo>
                  <a:cubicBezTo>
                    <a:pt x="16032" y="16813"/>
                    <a:pt x="16497" y="16267"/>
                    <a:pt x="17197" y="16267"/>
                  </a:cubicBezTo>
                  <a:close/>
                  <a:moveTo>
                    <a:pt x="30521" y="16267"/>
                  </a:moveTo>
                  <a:cubicBezTo>
                    <a:pt x="31141" y="16267"/>
                    <a:pt x="31680" y="16813"/>
                    <a:pt x="31680" y="17433"/>
                  </a:cubicBezTo>
                  <a:lnTo>
                    <a:pt x="31680" y="23475"/>
                  </a:lnTo>
                  <a:cubicBezTo>
                    <a:pt x="31680" y="24094"/>
                    <a:pt x="31141" y="24633"/>
                    <a:pt x="30521" y="24633"/>
                  </a:cubicBezTo>
                  <a:lnTo>
                    <a:pt x="29282" y="24633"/>
                  </a:lnTo>
                  <a:cubicBezTo>
                    <a:pt x="28662" y="24633"/>
                    <a:pt x="28197" y="24094"/>
                    <a:pt x="28197" y="23475"/>
                  </a:cubicBezTo>
                  <a:lnTo>
                    <a:pt x="28197" y="17433"/>
                  </a:lnTo>
                  <a:cubicBezTo>
                    <a:pt x="28197" y="16813"/>
                    <a:pt x="28662" y="16267"/>
                    <a:pt x="29282" y="16267"/>
                  </a:cubicBezTo>
                  <a:close/>
                  <a:moveTo>
                    <a:pt x="24553" y="16348"/>
                  </a:moveTo>
                  <a:cubicBezTo>
                    <a:pt x="25173" y="16348"/>
                    <a:pt x="25638" y="16887"/>
                    <a:pt x="25638" y="17507"/>
                  </a:cubicBezTo>
                  <a:lnTo>
                    <a:pt x="25638" y="23475"/>
                  </a:lnTo>
                  <a:cubicBezTo>
                    <a:pt x="25638" y="24169"/>
                    <a:pt x="25173" y="24714"/>
                    <a:pt x="24553" y="24714"/>
                  </a:cubicBezTo>
                  <a:lnTo>
                    <a:pt x="23314" y="24714"/>
                  </a:lnTo>
                  <a:cubicBezTo>
                    <a:pt x="22694" y="24714"/>
                    <a:pt x="22155" y="24169"/>
                    <a:pt x="22155" y="23475"/>
                  </a:cubicBezTo>
                  <a:lnTo>
                    <a:pt x="22155" y="17507"/>
                  </a:lnTo>
                  <a:cubicBezTo>
                    <a:pt x="22155" y="16887"/>
                    <a:pt x="22694" y="16348"/>
                    <a:pt x="23314" y="16348"/>
                  </a:cubicBezTo>
                  <a:close/>
                  <a:moveTo>
                    <a:pt x="6508" y="17897"/>
                  </a:moveTo>
                  <a:cubicBezTo>
                    <a:pt x="8441" y="17897"/>
                    <a:pt x="10071" y="19447"/>
                    <a:pt x="10071" y="21380"/>
                  </a:cubicBezTo>
                  <a:cubicBezTo>
                    <a:pt x="10071" y="23394"/>
                    <a:pt x="8441" y="24943"/>
                    <a:pt x="6508" y="24943"/>
                  </a:cubicBezTo>
                  <a:cubicBezTo>
                    <a:pt x="4568" y="24943"/>
                    <a:pt x="2944" y="23394"/>
                    <a:pt x="2944" y="21380"/>
                  </a:cubicBezTo>
                  <a:cubicBezTo>
                    <a:pt x="2944" y="19447"/>
                    <a:pt x="4568" y="17897"/>
                    <a:pt x="6508" y="17897"/>
                  </a:cubicBezTo>
                  <a:close/>
                  <a:moveTo>
                    <a:pt x="40511" y="18052"/>
                  </a:moveTo>
                  <a:cubicBezTo>
                    <a:pt x="42525" y="18052"/>
                    <a:pt x="44074" y="19676"/>
                    <a:pt x="44074" y="21615"/>
                  </a:cubicBezTo>
                  <a:cubicBezTo>
                    <a:pt x="44074" y="23549"/>
                    <a:pt x="42525" y="25179"/>
                    <a:pt x="40511" y="25179"/>
                  </a:cubicBezTo>
                  <a:cubicBezTo>
                    <a:pt x="38577" y="25179"/>
                    <a:pt x="36947" y="23549"/>
                    <a:pt x="36947" y="21615"/>
                  </a:cubicBezTo>
                  <a:cubicBezTo>
                    <a:pt x="36947" y="19676"/>
                    <a:pt x="38577" y="18052"/>
                    <a:pt x="40511" y="18052"/>
                  </a:cubicBezTo>
                  <a:close/>
                  <a:moveTo>
                    <a:pt x="23240" y="0"/>
                  </a:moveTo>
                  <a:cubicBezTo>
                    <a:pt x="17427" y="0"/>
                    <a:pt x="13634" y="620"/>
                    <a:pt x="11540" y="1085"/>
                  </a:cubicBezTo>
                  <a:cubicBezTo>
                    <a:pt x="10455" y="1320"/>
                    <a:pt x="8986" y="2324"/>
                    <a:pt x="8441" y="3334"/>
                  </a:cubicBezTo>
                  <a:cubicBezTo>
                    <a:pt x="7127" y="5813"/>
                    <a:pt x="5888" y="9841"/>
                    <a:pt x="5188" y="12165"/>
                  </a:cubicBezTo>
                  <a:cubicBezTo>
                    <a:pt x="4878" y="13250"/>
                    <a:pt x="3638" y="14099"/>
                    <a:pt x="2635" y="14644"/>
                  </a:cubicBezTo>
                  <a:cubicBezTo>
                    <a:pt x="1705" y="15264"/>
                    <a:pt x="1005" y="16193"/>
                    <a:pt x="620" y="17042"/>
                  </a:cubicBezTo>
                  <a:cubicBezTo>
                    <a:pt x="230" y="18127"/>
                    <a:pt x="1" y="19986"/>
                    <a:pt x="1" y="21070"/>
                  </a:cubicBezTo>
                  <a:lnTo>
                    <a:pt x="1" y="25953"/>
                  </a:lnTo>
                  <a:cubicBezTo>
                    <a:pt x="1" y="27038"/>
                    <a:pt x="1240" y="28197"/>
                    <a:pt x="2325" y="28197"/>
                  </a:cubicBezTo>
                  <a:lnTo>
                    <a:pt x="44309" y="28197"/>
                  </a:lnTo>
                  <a:cubicBezTo>
                    <a:pt x="45394" y="28197"/>
                    <a:pt x="46788" y="27038"/>
                    <a:pt x="46788" y="25953"/>
                  </a:cubicBezTo>
                  <a:lnTo>
                    <a:pt x="46788" y="19211"/>
                  </a:lnTo>
                  <a:cubicBezTo>
                    <a:pt x="46788" y="16887"/>
                    <a:pt x="45313" y="15648"/>
                    <a:pt x="44074" y="14954"/>
                  </a:cubicBezTo>
                  <a:cubicBezTo>
                    <a:pt x="43144" y="14408"/>
                    <a:pt x="41985" y="13404"/>
                    <a:pt x="41750" y="12320"/>
                  </a:cubicBezTo>
                  <a:cubicBezTo>
                    <a:pt x="40975" y="9451"/>
                    <a:pt x="39116" y="5658"/>
                    <a:pt x="38032" y="3489"/>
                  </a:cubicBezTo>
                  <a:cubicBezTo>
                    <a:pt x="37567" y="2479"/>
                    <a:pt x="36253" y="1320"/>
                    <a:pt x="35169" y="1085"/>
                  </a:cubicBezTo>
                  <a:cubicBezTo>
                    <a:pt x="33000" y="620"/>
                    <a:pt x="29046" y="0"/>
                    <a:pt x="2324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8" name="Google Shape;3738;p62"/>
            <p:cNvSpPr/>
            <p:nvPr/>
          </p:nvSpPr>
          <p:spPr>
            <a:xfrm>
              <a:off x="4245411" y="1487836"/>
              <a:ext cx="111615" cy="94998"/>
            </a:xfrm>
            <a:custGeom>
              <a:avLst/>
              <a:gdLst/>
              <a:ahLst/>
              <a:cxnLst/>
              <a:rect l="l" t="t" r="r" b="b"/>
              <a:pathLst>
                <a:path w="6737" h="5734" extrusionOk="0">
                  <a:moveTo>
                    <a:pt x="3328" y="1"/>
                  </a:moveTo>
                  <a:cubicBezTo>
                    <a:pt x="1469" y="1"/>
                    <a:pt x="0" y="1321"/>
                    <a:pt x="0" y="2870"/>
                  </a:cubicBezTo>
                  <a:cubicBezTo>
                    <a:pt x="0" y="4494"/>
                    <a:pt x="1469" y="5733"/>
                    <a:pt x="3328" y="5733"/>
                  </a:cubicBezTo>
                  <a:cubicBezTo>
                    <a:pt x="5187" y="5733"/>
                    <a:pt x="6736" y="4494"/>
                    <a:pt x="6736" y="2870"/>
                  </a:cubicBezTo>
                  <a:cubicBezTo>
                    <a:pt x="6736" y="1321"/>
                    <a:pt x="5187" y="1"/>
                    <a:pt x="332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9" name="Google Shape;3739;p62"/>
            <p:cNvSpPr/>
            <p:nvPr/>
          </p:nvSpPr>
          <p:spPr>
            <a:xfrm>
              <a:off x="3566459" y="1482700"/>
              <a:ext cx="111715" cy="94998"/>
            </a:xfrm>
            <a:custGeom>
              <a:avLst/>
              <a:gdLst/>
              <a:ahLst/>
              <a:cxnLst/>
              <a:rect l="l" t="t" r="r" b="b"/>
              <a:pathLst>
                <a:path w="6743" h="5734" extrusionOk="0">
                  <a:moveTo>
                    <a:pt x="3409" y="1"/>
                  </a:moveTo>
                  <a:cubicBezTo>
                    <a:pt x="1550" y="1"/>
                    <a:pt x="0" y="1321"/>
                    <a:pt x="0" y="2870"/>
                  </a:cubicBezTo>
                  <a:cubicBezTo>
                    <a:pt x="0" y="4494"/>
                    <a:pt x="1550" y="5733"/>
                    <a:pt x="3409" y="5733"/>
                  </a:cubicBezTo>
                  <a:cubicBezTo>
                    <a:pt x="5268" y="5733"/>
                    <a:pt x="6743" y="4494"/>
                    <a:pt x="6743" y="2870"/>
                  </a:cubicBezTo>
                  <a:cubicBezTo>
                    <a:pt x="6743" y="1321"/>
                    <a:pt x="5268" y="1"/>
                    <a:pt x="340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40" name="Google Shape;3740;p62"/>
          <p:cNvGrpSpPr/>
          <p:nvPr/>
        </p:nvGrpSpPr>
        <p:grpSpPr>
          <a:xfrm>
            <a:off x="2322935" y="3642655"/>
            <a:ext cx="472290" cy="789226"/>
            <a:chOff x="2322935" y="3642655"/>
            <a:chExt cx="472290" cy="789226"/>
          </a:xfrm>
        </p:grpSpPr>
        <p:sp>
          <p:nvSpPr>
            <p:cNvPr id="3741" name="Google Shape;3741;p62"/>
            <p:cNvSpPr/>
            <p:nvPr/>
          </p:nvSpPr>
          <p:spPr>
            <a:xfrm>
              <a:off x="2429398" y="4209893"/>
              <a:ext cx="259248" cy="57721"/>
            </a:xfrm>
            <a:custGeom>
              <a:avLst/>
              <a:gdLst/>
              <a:ahLst/>
              <a:cxnLst/>
              <a:rect l="l" t="t" r="r" b="b"/>
              <a:pathLst>
                <a:path w="15648" h="3484" extrusionOk="0">
                  <a:moveTo>
                    <a:pt x="2169" y="1"/>
                  </a:moveTo>
                  <a:cubicBezTo>
                    <a:pt x="1011" y="1"/>
                    <a:pt x="0" y="775"/>
                    <a:pt x="0" y="1705"/>
                  </a:cubicBezTo>
                  <a:cubicBezTo>
                    <a:pt x="0" y="2709"/>
                    <a:pt x="1011" y="3483"/>
                    <a:pt x="2169" y="3483"/>
                  </a:cubicBezTo>
                  <a:lnTo>
                    <a:pt x="13479" y="3483"/>
                  </a:lnTo>
                  <a:cubicBezTo>
                    <a:pt x="14718" y="3483"/>
                    <a:pt x="15648" y="2709"/>
                    <a:pt x="15648" y="1705"/>
                  </a:cubicBezTo>
                  <a:cubicBezTo>
                    <a:pt x="15648" y="775"/>
                    <a:pt x="14718" y="1"/>
                    <a:pt x="134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62"/>
            <p:cNvSpPr/>
            <p:nvPr/>
          </p:nvSpPr>
          <p:spPr>
            <a:xfrm>
              <a:off x="2429398" y="4292035"/>
              <a:ext cx="259248" cy="57705"/>
            </a:xfrm>
            <a:custGeom>
              <a:avLst/>
              <a:gdLst/>
              <a:ahLst/>
              <a:cxnLst/>
              <a:rect l="l" t="t" r="r" b="b"/>
              <a:pathLst>
                <a:path w="15648" h="3483" extrusionOk="0">
                  <a:moveTo>
                    <a:pt x="2169" y="0"/>
                  </a:moveTo>
                  <a:cubicBezTo>
                    <a:pt x="1011" y="0"/>
                    <a:pt x="0" y="775"/>
                    <a:pt x="0" y="1704"/>
                  </a:cubicBezTo>
                  <a:cubicBezTo>
                    <a:pt x="0" y="2634"/>
                    <a:pt x="1011" y="3483"/>
                    <a:pt x="2169" y="3483"/>
                  </a:cubicBezTo>
                  <a:lnTo>
                    <a:pt x="13479" y="3483"/>
                  </a:lnTo>
                  <a:cubicBezTo>
                    <a:pt x="14718" y="3483"/>
                    <a:pt x="15648" y="2634"/>
                    <a:pt x="15648" y="1704"/>
                  </a:cubicBezTo>
                  <a:cubicBezTo>
                    <a:pt x="15648" y="775"/>
                    <a:pt x="14718" y="0"/>
                    <a:pt x="1347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62"/>
            <p:cNvSpPr/>
            <p:nvPr/>
          </p:nvSpPr>
          <p:spPr>
            <a:xfrm>
              <a:off x="2456403" y="4375402"/>
              <a:ext cx="205354" cy="56479"/>
            </a:xfrm>
            <a:custGeom>
              <a:avLst/>
              <a:gdLst/>
              <a:ahLst/>
              <a:cxnLst/>
              <a:rect l="l" t="t" r="r" b="b"/>
              <a:pathLst>
                <a:path w="12395" h="3409" extrusionOk="0">
                  <a:moveTo>
                    <a:pt x="2169" y="0"/>
                  </a:moveTo>
                  <a:cubicBezTo>
                    <a:pt x="930" y="0"/>
                    <a:pt x="0" y="775"/>
                    <a:pt x="0" y="1704"/>
                  </a:cubicBezTo>
                  <a:cubicBezTo>
                    <a:pt x="0" y="2634"/>
                    <a:pt x="930" y="3408"/>
                    <a:pt x="2169" y="3408"/>
                  </a:cubicBezTo>
                  <a:lnTo>
                    <a:pt x="10300" y="3408"/>
                  </a:lnTo>
                  <a:cubicBezTo>
                    <a:pt x="11465" y="3408"/>
                    <a:pt x="12394" y="2634"/>
                    <a:pt x="12394" y="1704"/>
                  </a:cubicBezTo>
                  <a:cubicBezTo>
                    <a:pt x="12394" y="775"/>
                    <a:pt x="11465" y="0"/>
                    <a:pt x="1030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62"/>
            <p:cNvSpPr/>
            <p:nvPr/>
          </p:nvSpPr>
          <p:spPr>
            <a:xfrm>
              <a:off x="2322935" y="3642655"/>
              <a:ext cx="472290" cy="541592"/>
            </a:xfrm>
            <a:custGeom>
              <a:avLst/>
              <a:gdLst/>
              <a:ahLst/>
              <a:cxnLst/>
              <a:rect l="l" t="t" r="r" b="b"/>
              <a:pathLst>
                <a:path w="28507" h="32690" extrusionOk="0">
                  <a:moveTo>
                    <a:pt x="19848" y="8616"/>
                  </a:moveTo>
                  <a:cubicBezTo>
                    <a:pt x="20178" y="8616"/>
                    <a:pt x="20487" y="8636"/>
                    <a:pt x="20760" y="8676"/>
                  </a:cubicBezTo>
                  <a:cubicBezTo>
                    <a:pt x="21299" y="8750"/>
                    <a:pt x="21845" y="8905"/>
                    <a:pt x="22229" y="9060"/>
                  </a:cubicBezTo>
                  <a:cubicBezTo>
                    <a:pt x="22694" y="9141"/>
                    <a:pt x="23003" y="9296"/>
                    <a:pt x="23239" y="9370"/>
                  </a:cubicBezTo>
                  <a:cubicBezTo>
                    <a:pt x="23394" y="9525"/>
                    <a:pt x="23549" y="9605"/>
                    <a:pt x="23549" y="9605"/>
                  </a:cubicBezTo>
                  <a:cubicBezTo>
                    <a:pt x="23549" y="9605"/>
                    <a:pt x="23468" y="9680"/>
                    <a:pt x="23394" y="9990"/>
                  </a:cubicBezTo>
                  <a:cubicBezTo>
                    <a:pt x="23313" y="10145"/>
                    <a:pt x="23239" y="10535"/>
                    <a:pt x="23084" y="10919"/>
                  </a:cubicBezTo>
                  <a:cubicBezTo>
                    <a:pt x="23003" y="11310"/>
                    <a:pt x="22849" y="11694"/>
                    <a:pt x="22619" y="12239"/>
                  </a:cubicBezTo>
                  <a:cubicBezTo>
                    <a:pt x="22464" y="12704"/>
                    <a:pt x="22309" y="13169"/>
                    <a:pt x="22154" y="13708"/>
                  </a:cubicBezTo>
                  <a:cubicBezTo>
                    <a:pt x="21919" y="14173"/>
                    <a:pt x="21690" y="14718"/>
                    <a:pt x="21454" y="15257"/>
                  </a:cubicBezTo>
                  <a:cubicBezTo>
                    <a:pt x="21299" y="15722"/>
                    <a:pt x="20989" y="16267"/>
                    <a:pt x="20760" y="16732"/>
                  </a:cubicBezTo>
                  <a:cubicBezTo>
                    <a:pt x="20215" y="17736"/>
                    <a:pt x="19521" y="18746"/>
                    <a:pt x="18746" y="19595"/>
                  </a:cubicBezTo>
                  <a:cubicBezTo>
                    <a:pt x="18356" y="20060"/>
                    <a:pt x="17971" y="20450"/>
                    <a:pt x="17507" y="20915"/>
                  </a:cubicBezTo>
                  <a:cubicBezTo>
                    <a:pt x="17116" y="21299"/>
                    <a:pt x="16577" y="21690"/>
                    <a:pt x="16112" y="22074"/>
                  </a:cubicBezTo>
                  <a:cubicBezTo>
                    <a:pt x="15648" y="22384"/>
                    <a:pt x="15102" y="22774"/>
                    <a:pt x="14563" y="23084"/>
                  </a:cubicBezTo>
                  <a:cubicBezTo>
                    <a:pt x="14018" y="23394"/>
                    <a:pt x="13553" y="23704"/>
                    <a:pt x="13014" y="23933"/>
                  </a:cubicBezTo>
                  <a:cubicBezTo>
                    <a:pt x="12469" y="24168"/>
                    <a:pt x="11929" y="24398"/>
                    <a:pt x="11465" y="24553"/>
                  </a:cubicBezTo>
                  <a:cubicBezTo>
                    <a:pt x="11000" y="24788"/>
                    <a:pt x="10535" y="24943"/>
                    <a:pt x="10145" y="25017"/>
                  </a:cubicBezTo>
                  <a:cubicBezTo>
                    <a:pt x="9835" y="25172"/>
                    <a:pt x="9525" y="25172"/>
                    <a:pt x="9296" y="25253"/>
                  </a:cubicBezTo>
                  <a:cubicBezTo>
                    <a:pt x="9451" y="25017"/>
                    <a:pt x="9525" y="24708"/>
                    <a:pt x="9680" y="24323"/>
                  </a:cubicBezTo>
                  <a:cubicBezTo>
                    <a:pt x="10225" y="23084"/>
                    <a:pt x="10919" y="21454"/>
                    <a:pt x="11849" y="19905"/>
                  </a:cubicBezTo>
                  <a:cubicBezTo>
                    <a:pt x="12314" y="19130"/>
                    <a:pt x="12859" y="18356"/>
                    <a:pt x="13324" y="17662"/>
                  </a:cubicBezTo>
                  <a:cubicBezTo>
                    <a:pt x="13634" y="17352"/>
                    <a:pt x="13863" y="17042"/>
                    <a:pt x="14098" y="16732"/>
                  </a:cubicBezTo>
                  <a:lnTo>
                    <a:pt x="14873" y="15957"/>
                  </a:lnTo>
                  <a:cubicBezTo>
                    <a:pt x="15102" y="15722"/>
                    <a:pt x="15338" y="15493"/>
                    <a:pt x="15567" y="15338"/>
                  </a:cubicBezTo>
                  <a:cubicBezTo>
                    <a:pt x="15803" y="15102"/>
                    <a:pt x="16032" y="15028"/>
                    <a:pt x="16187" y="14873"/>
                  </a:cubicBezTo>
                  <a:cubicBezTo>
                    <a:pt x="16496" y="14638"/>
                    <a:pt x="16650" y="14564"/>
                    <a:pt x="16652" y="14563"/>
                  </a:cubicBezTo>
                  <a:lnTo>
                    <a:pt x="16652" y="14563"/>
                  </a:lnTo>
                  <a:cubicBezTo>
                    <a:pt x="16650" y="14564"/>
                    <a:pt x="16495" y="14638"/>
                    <a:pt x="16112" y="14873"/>
                  </a:cubicBezTo>
                  <a:cubicBezTo>
                    <a:pt x="15957" y="14947"/>
                    <a:pt x="15722" y="15028"/>
                    <a:pt x="15493" y="15257"/>
                  </a:cubicBezTo>
                  <a:cubicBezTo>
                    <a:pt x="15257" y="15412"/>
                    <a:pt x="15028" y="15567"/>
                    <a:pt x="14792" y="15802"/>
                  </a:cubicBezTo>
                  <a:cubicBezTo>
                    <a:pt x="14483" y="16032"/>
                    <a:pt x="14253" y="16267"/>
                    <a:pt x="13943" y="16577"/>
                  </a:cubicBezTo>
                  <a:cubicBezTo>
                    <a:pt x="13634" y="16806"/>
                    <a:pt x="13398" y="17116"/>
                    <a:pt x="13088" y="17426"/>
                  </a:cubicBezTo>
                  <a:cubicBezTo>
                    <a:pt x="12469" y="18126"/>
                    <a:pt x="11929" y="18820"/>
                    <a:pt x="11384" y="19595"/>
                  </a:cubicBezTo>
                  <a:cubicBezTo>
                    <a:pt x="10300" y="21070"/>
                    <a:pt x="9451" y="22694"/>
                    <a:pt x="8831" y="23933"/>
                  </a:cubicBezTo>
                  <a:cubicBezTo>
                    <a:pt x="8676" y="24168"/>
                    <a:pt x="8595" y="24398"/>
                    <a:pt x="8441" y="24633"/>
                  </a:cubicBezTo>
                  <a:cubicBezTo>
                    <a:pt x="8366" y="24478"/>
                    <a:pt x="8366" y="24243"/>
                    <a:pt x="8286" y="24088"/>
                  </a:cubicBezTo>
                  <a:cubicBezTo>
                    <a:pt x="8211" y="23704"/>
                    <a:pt x="8056" y="23158"/>
                    <a:pt x="7976" y="22619"/>
                  </a:cubicBezTo>
                  <a:cubicBezTo>
                    <a:pt x="7901" y="22074"/>
                    <a:pt x="7901" y="21454"/>
                    <a:pt x="7901" y="20834"/>
                  </a:cubicBezTo>
                  <a:cubicBezTo>
                    <a:pt x="7901" y="19595"/>
                    <a:pt x="8131" y="18126"/>
                    <a:pt x="8595" y="16806"/>
                  </a:cubicBezTo>
                  <a:cubicBezTo>
                    <a:pt x="8831" y="16112"/>
                    <a:pt x="9215" y="15412"/>
                    <a:pt x="9606" y="14718"/>
                  </a:cubicBezTo>
                  <a:cubicBezTo>
                    <a:pt x="9915" y="14098"/>
                    <a:pt x="10455" y="13398"/>
                    <a:pt x="10919" y="12859"/>
                  </a:cubicBezTo>
                  <a:cubicBezTo>
                    <a:pt x="11465" y="12239"/>
                    <a:pt x="12004" y="11694"/>
                    <a:pt x="12623" y="11155"/>
                  </a:cubicBezTo>
                  <a:cubicBezTo>
                    <a:pt x="13243" y="10690"/>
                    <a:pt x="13943" y="10225"/>
                    <a:pt x="14638" y="9915"/>
                  </a:cubicBezTo>
                  <a:cubicBezTo>
                    <a:pt x="15338" y="9525"/>
                    <a:pt x="16032" y="9215"/>
                    <a:pt x="16732" y="9060"/>
                  </a:cubicBezTo>
                  <a:cubicBezTo>
                    <a:pt x="17507" y="8831"/>
                    <a:pt x="18201" y="8676"/>
                    <a:pt x="18820" y="8676"/>
                  </a:cubicBezTo>
                  <a:cubicBezTo>
                    <a:pt x="19171" y="8636"/>
                    <a:pt x="19519" y="8616"/>
                    <a:pt x="19848" y="8616"/>
                  </a:cubicBezTo>
                  <a:close/>
                  <a:moveTo>
                    <a:pt x="14253" y="0"/>
                  </a:moveTo>
                  <a:cubicBezTo>
                    <a:pt x="6426" y="0"/>
                    <a:pt x="0" y="6426"/>
                    <a:pt x="0" y="14253"/>
                  </a:cubicBezTo>
                  <a:cubicBezTo>
                    <a:pt x="0" y="18201"/>
                    <a:pt x="1240" y="20370"/>
                    <a:pt x="2553" y="22694"/>
                  </a:cubicBezTo>
                  <a:cubicBezTo>
                    <a:pt x="3793" y="24862"/>
                    <a:pt x="5032" y="27112"/>
                    <a:pt x="5497" y="31059"/>
                  </a:cubicBezTo>
                  <a:cubicBezTo>
                    <a:pt x="5497" y="31989"/>
                    <a:pt x="6197" y="32689"/>
                    <a:pt x="7127" y="32689"/>
                  </a:cubicBezTo>
                  <a:lnTo>
                    <a:pt x="21454" y="32689"/>
                  </a:lnTo>
                  <a:cubicBezTo>
                    <a:pt x="22000" y="32689"/>
                    <a:pt x="22539" y="32379"/>
                    <a:pt x="22849" y="31915"/>
                  </a:cubicBezTo>
                  <a:cubicBezTo>
                    <a:pt x="23003" y="31605"/>
                    <a:pt x="23084" y="31059"/>
                    <a:pt x="23084" y="30675"/>
                  </a:cubicBezTo>
                  <a:cubicBezTo>
                    <a:pt x="23158" y="30520"/>
                    <a:pt x="23158" y="30440"/>
                    <a:pt x="23158" y="30365"/>
                  </a:cubicBezTo>
                  <a:cubicBezTo>
                    <a:pt x="23623" y="26802"/>
                    <a:pt x="24788" y="24708"/>
                    <a:pt x="25947" y="22694"/>
                  </a:cubicBezTo>
                  <a:cubicBezTo>
                    <a:pt x="27267" y="20370"/>
                    <a:pt x="28506" y="18201"/>
                    <a:pt x="28506" y="14253"/>
                  </a:cubicBezTo>
                  <a:cubicBezTo>
                    <a:pt x="28506" y="6426"/>
                    <a:pt x="22154" y="0"/>
                    <a:pt x="1425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45" name="Google Shape;3745;p62"/>
          <p:cNvGrpSpPr/>
          <p:nvPr/>
        </p:nvGrpSpPr>
        <p:grpSpPr>
          <a:xfrm>
            <a:off x="6104948" y="2427263"/>
            <a:ext cx="744361" cy="789325"/>
            <a:chOff x="6104948" y="2427263"/>
            <a:chExt cx="744361" cy="789325"/>
          </a:xfrm>
        </p:grpSpPr>
        <p:sp>
          <p:nvSpPr>
            <p:cNvPr id="3746" name="Google Shape;3746;p62"/>
            <p:cNvSpPr/>
            <p:nvPr/>
          </p:nvSpPr>
          <p:spPr>
            <a:xfrm>
              <a:off x="6104948" y="2659606"/>
              <a:ext cx="301644" cy="222336"/>
            </a:xfrm>
            <a:custGeom>
              <a:avLst/>
              <a:gdLst/>
              <a:ahLst/>
              <a:cxnLst/>
              <a:rect l="l" t="t" r="r" b="b"/>
              <a:pathLst>
                <a:path w="18207" h="13420" extrusionOk="0">
                  <a:moveTo>
                    <a:pt x="465" y="0"/>
                  </a:moveTo>
                  <a:cubicBezTo>
                    <a:pt x="465" y="0"/>
                    <a:pt x="391" y="155"/>
                    <a:pt x="391" y="384"/>
                  </a:cubicBezTo>
                  <a:cubicBezTo>
                    <a:pt x="310" y="539"/>
                    <a:pt x="236" y="930"/>
                    <a:pt x="155" y="1314"/>
                  </a:cubicBezTo>
                  <a:cubicBezTo>
                    <a:pt x="155" y="1779"/>
                    <a:pt x="0" y="2324"/>
                    <a:pt x="81" y="2863"/>
                  </a:cubicBezTo>
                  <a:cubicBezTo>
                    <a:pt x="155" y="3408"/>
                    <a:pt x="236" y="4028"/>
                    <a:pt x="391" y="4722"/>
                  </a:cubicBezTo>
                  <a:cubicBezTo>
                    <a:pt x="546" y="5342"/>
                    <a:pt x="855" y="6042"/>
                    <a:pt x="1165" y="6662"/>
                  </a:cubicBezTo>
                  <a:cubicBezTo>
                    <a:pt x="1475" y="7356"/>
                    <a:pt x="1859" y="7976"/>
                    <a:pt x="2324" y="8595"/>
                  </a:cubicBezTo>
                  <a:cubicBezTo>
                    <a:pt x="2789" y="9215"/>
                    <a:pt x="3334" y="9760"/>
                    <a:pt x="3954" y="10299"/>
                  </a:cubicBezTo>
                  <a:cubicBezTo>
                    <a:pt x="4574" y="10845"/>
                    <a:pt x="5193" y="11310"/>
                    <a:pt x="5887" y="11694"/>
                  </a:cubicBezTo>
                  <a:cubicBezTo>
                    <a:pt x="6507" y="12084"/>
                    <a:pt x="7207" y="12394"/>
                    <a:pt x="7982" y="12623"/>
                  </a:cubicBezTo>
                  <a:cubicBezTo>
                    <a:pt x="8676" y="12933"/>
                    <a:pt x="9376" y="13088"/>
                    <a:pt x="10070" y="13243"/>
                  </a:cubicBezTo>
                  <a:cubicBezTo>
                    <a:pt x="10808" y="13361"/>
                    <a:pt x="11525" y="13420"/>
                    <a:pt x="12213" y="13420"/>
                  </a:cubicBezTo>
                  <a:cubicBezTo>
                    <a:pt x="12901" y="13420"/>
                    <a:pt x="13559" y="13361"/>
                    <a:pt x="14179" y="13243"/>
                  </a:cubicBezTo>
                  <a:cubicBezTo>
                    <a:pt x="14799" y="13088"/>
                    <a:pt x="15418" y="13014"/>
                    <a:pt x="15883" y="12778"/>
                  </a:cubicBezTo>
                  <a:cubicBezTo>
                    <a:pt x="16422" y="12623"/>
                    <a:pt x="16887" y="12394"/>
                    <a:pt x="17277" y="12239"/>
                  </a:cubicBezTo>
                  <a:lnTo>
                    <a:pt x="17742" y="12004"/>
                  </a:lnTo>
                  <a:lnTo>
                    <a:pt x="17042" y="11774"/>
                  </a:lnTo>
                  <a:cubicBezTo>
                    <a:pt x="15728" y="11384"/>
                    <a:pt x="13943" y="10764"/>
                    <a:pt x="12320" y="10070"/>
                  </a:cubicBezTo>
                  <a:cubicBezTo>
                    <a:pt x="11465" y="9680"/>
                    <a:pt x="10690" y="9215"/>
                    <a:pt x="9996" y="8750"/>
                  </a:cubicBezTo>
                  <a:cubicBezTo>
                    <a:pt x="9606" y="8521"/>
                    <a:pt x="9296" y="8285"/>
                    <a:pt x="8911" y="8130"/>
                  </a:cubicBezTo>
                  <a:cubicBezTo>
                    <a:pt x="8602" y="7901"/>
                    <a:pt x="8366" y="7666"/>
                    <a:pt x="8056" y="7436"/>
                  </a:cubicBezTo>
                  <a:cubicBezTo>
                    <a:pt x="7827" y="7201"/>
                    <a:pt x="7592" y="6972"/>
                    <a:pt x="7362" y="6817"/>
                  </a:cubicBezTo>
                  <a:cubicBezTo>
                    <a:pt x="7207" y="6581"/>
                    <a:pt x="7052" y="6426"/>
                    <a:pt x="6897" y="6271"/>
                  </a:cubicBezTo>
                  <a:lnTo>
                    <a:pt x="6897" y="6271"/>
                  </a:lnTo>
                  <a:cubicBezTo>
                    <a:pt x="7052" y="6352"/>
                    <a:pt x="7207" y="6581"/>
                    <a:pt x="7437" y="6736"/>
                  </a:cubicBezTo>
                  <a:cubicBezTo>
                    <a:pt x="7672" y="6891"/>
                    <a:pt x="7901" y="7046"/>
                    <a:pt x="8137" y="7281"/>
                  </a:cubicBezTo>
                  <a:cubicBezTo>
                    <a:pt x="8447" y="7436"/>
                    <a:pt x="8757" y="7666"/>
                    <a:pt x="9066" y="7901"/>
                  </a:cubicBezTo>
                  <a:cubicBezTo>
                    <a:pt x="9451" y="8056"/>
                    <a:pt x="9760" y="8285"/>
                    <a:pt x="10151" y="8440"/>
                  </a:cubicBezTo>
                  <a:cubicBezTo>
                    <a:pt x="10926" y="8831"/>
                    <a:pt x="11700" y="9215"/>
                    <a:pt x="12549" y="9525"/>
                  </a:cubicBezTo>
                  <a:cubicBezTo>
                    <a:pt x="14253" y="10144"/>
                    <a:pt x="15957" y="10609"/>
                    <a:pt x="17277" y="10845"/>
                  </a:cubicBezTo>
                  <a:cubicBezTo>
                    <a:pt x="17587" y="10919"/>
                    <a:pt x="17972" y="11000"/>
                    <a:pt x="18207" y="11074"/>
                  </a:cubicBezTo>
                  <a:cubicBezTo>
                    <a:pt x="18126" y="10845"/>
                    <a:pt x="18052" y="10609"/>
                    <a:pt x="17897" y="10299"/>
                  </a:cubicBezTo>
                  <a:cubicBezTo>
                    <a:pt x="17662" y="9990"/>
                    <a:pt x="17432" y="9525"/>
                    <a:pt x="17197" y="9060"/>
                  </a:cubicBezTo>
                  <a:cubicBezTo>
                    <a:pt x="16887" y="8676"/>
                    <a:pt x="16577" y="8211"/>
                    <a:pt x="16267" y="7746"/>
                  </a:cubicBezTo>
                  <a:cubicBezTo>
                    <a:pt x="15957" y="7201"/>
                    <a:pt x="15573" y="6817"/>
                    <a:pt x="15183" y="6352"/>
                  </a:cubicBezTo>
                  <a:cubicBezTo>
                    <a:pt x="14799" y="5887"/>
                    <a:pt x="14334" y="5422"/>
                    <a:pt x="13943" y="5032"/>
                  </a:cubicBezTo>
                  <a:cubicBezTo>
                    <a:pt x="13479" y="4567"/>
                    <a:pt x="13014" y="4183"/>
                    <a:pt x="12549" y="3873"/>
                  </a:cubicBezTo>
                  <a:cubicBezTo>
                    <a:pt x="12010" y="3483"/>
                    <a:pt x="11545" y="3173"/>
                    <a:pt x="11080" y="2863"/>
                  </a:cubicBezTo>
                  <a:cubicBezTo>
                    <a:pt x="10070" y="2243"/>
                    <a:pt x="8986" y="1779"/>
                    <a:pt x="7901" y="1469"/>
                  </a:cubicBezTo>
                  <a:cubicBezTo>
                    <a:pt x="7437" y="1239"/>
                    <a:pt x="6817" y="1159"/>
                    <a:pt x="6352" y="1004"/>
                  </a:cubicBezTo>
                  <a:cubicBezTo>
                    <a:pt x="5813" y="849"/>
                    <a:pt x="5268" y="775"/>
                    <a:pt x="4729" y="620"/>
                  </a:cubicBezTo>
                  <a:cubicBezTo>
                    <a:pt x="4183" y="539"/>
                    <a:pt x="3718" y="465"/>
                    <a:pt x="3179" y="384"/>
                  </a:cubicBezTo>
                  <a:cubicBezTo>
                    <a:pt x="2634" y="310"/>
                    <a:pt x="2169" y="229"/>
                    <a:pt x="1859" y="155"/>
                  </a:cubicBezTo>
                  <a:cubicBezTo>
                    <a:pt x="1475" y="74"/>
                    <a:pt x="1085" y="74"/>
                    <a:pt x="855" y="74"/>
                  </a:cubicBezTo>
                  <a:cubicBezTo>
                    <a:pt x="620" y="0"/>
                    <a:pt x="465" y="0"/>
                    <a:pt x="46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7" name="Google Shape;3747;p62"/>
            <p:cNvSpPr/>
            <p:nvPr/>
          </p:nvSpPr>
          <p:spPr>
            <a:xfrm>
              <a:off x="6174249" y="2876441"/>
              <a:ext cx="223313" cy="236700"/>
            </a:xfrm>
            <a:custGeom>
              <a:avLst/>
              <a:gdLst/>
              <a:ahLst/>
              <a:cxnLst/>
              <a:rect l="l" t="t" r="r" b="b"/>
              <a:pathLst>
                <a:path w="13479" h="14287" extrusionOk="0">
                  <a:moveTo>
                    <a:pt x="6278" y="7436"/>
                  </a:moveTo>
                  <a:lnTo>
                    <a:pt x="6278" y="7436"/>
                  </a:lnTo>
                  <a:cubicBezTo>
                    <a:pt x="5968" y="7746"/>
                    <a:pt x="5813" y="7827"/>
                    <a:pt x="5813" y="7827"/>
                  </a:cubicBezTo>
                  <a:cubicBezTo>
                    <a:pt x="5813" y="7827"/>
                    <a:pt x="5968" y="7672"/>
                    <a:pt x="6278" y="7436"/>
                  </a:cubicBezTo>
                  <a:close/>
                  <a:moveTo>
                    <a:pt x="13169" y="0"/>
                  </a:moveTo>
                  <a:cubicBezTo>
                    <a:pt x="12394" y="310"/>
                    <a:pt x="11465" y="545"/>
                    <a:pt x="10616" y="620"/>
                  </a:cubicBezTo>
                  <a:cubicBezTo>
                    <a:pt x="10461" y="1085"/>
                    <a:pt x="10225" y="1549"/>
                    <a:pt x="10070" y="2014"/>
                  </a:cubicBezTo>
                  <a:cubicBezTo>
                    <a:pt x="9686" y="2869"/>
                    <a:pt x="9221" y="3644"/>
                    <a:pt x="8757" y="4418"/>
                  </a:cubicBezTo>
                  <a:cubicBezTo>
                    <a:pt x="8521" y="4728"/>
                    <a:pt x="8292" y="5113"/>
                    <a:pt x="8137" y="5422"/>
                  </a:cubicBezTo>
                  <a:cubicBezTo>
                    <a:pt x="7827" y="5732"/>
                    <a:pt x="7672" y="6042"/>
                    <a:pt x="7437" y="6278"/>
                  </a:cubicBezTo>
                  <a:cubicBezTo>
                    <a:pt x="7207" y="6507"/>
                    <a:pt x="6972" y="6742"/>
                    <a:pt x="6817" y="6972"/>
                  </a:cubicBezTo>
                  <a:cubicBezTo>
                    <a:pt x="6588" y="7207"/>
                    <a:pt x="6433" y="7281"/>
                    <a:pt x="6278" y="7436"/>
                  </a:cubicBezTo>
                  <a:cubicBezTo>
                    <a:pt x="6352" y="7281"/>
                    <a:pt x="6588" y="7127"/>
                    <a:pt x="6743" y="6897"/>
                  </a:cubicBezTo>
                  <a:cubicBezTo>
                    <a:pt x="6897" y="6662"/>
                    <a:pt x="7052" y="6433"/>
                    <a:pt x="7282" y="6197"/>
                  </a:cubicBezTo>
                  <a:cubicBezTo>
                    <a:pt x="7437" y="5887"/>
                    <a:pt x="7672" y="5577"/>
                    <a:pt x="7901" y="5267"/>
                  </a:cubicBezTo>
                  <a:cubicBezTo>
                    <a:pt x="8056" y="4958"/>
                    <a:pt x="8292" y="4573"/>
                    <a:pt x="8447" y="4183"/>
                  </a:cubicBezTo>
                  <a:cubicBezTo>
                    <a:pt x="8831" y="3489"/>
                    <a:pt x="9221" y="2634"/>
                    <a:pt x="9531" y="1785"/>
                  </a:cubicBezTo>
                  <a:cubicBezTo>
                    <a:pt x="9606" y="1475"/>
                    <a:pt x="9760" y="1085"/>
                    <a:pt x="9841" y="775"/>
                  </a:cubicBezTo>
                  <a:lnTo>
                    <a:pt x="9841" y="775"/>
                  </a:lnTo>
                  <a:cubicBezTo>
                    <a:pt x="9072" y="845"/>
                    <a:pt x="8303" y="883"/>
                    <a:pt x="7541" y="883"/>
                  </a:cubicBezTo>
                  <a:cubicBezTo>
                    <a:pt x="6614" y="883"/>
                    <a:pt x="5697" y="826"/>
                    <a:pt x="4803" y="700"/>
                  </a:cubicBezTo>
                  <a:cubicBezTo>
                    <a:pt x="4419" y="1085"/>
                    <a:pt x="4109" y="1394"/>
                    <a:pt x="3873" y="1785"/>
                  </a:cubicBezTo>
                  <a:cubicBezTo>
                    <a:pt x="3489" y="2324"/>
                    <a:pt x="3179" y="2789"/>
                    <a:pt x="2869" y="3334"/>
                  </a:cubicBezTo>
                  <a:cubicBezTo>
                    <a:pt x="2250" y="4338"/>
                    <a:pt x="1785" y="5348"/>
                    <a:pt x="1475" y="6433"/>
                  </a:cubicBezTo>
                  <a:cubicBezTo>
                    <a:pt x="1240" y="6897"/>
                    <a:pt x="1085" y="7517"/>
                    <a:pt x="1010" y="8056"/>
                  </a:cubicBezTo>
                  <a:cubicBezTo>
                    <a:pt x="855" y="8521"/>
                    <a:pt x="775" y="9141"/>
                    <a:pt x="620" y="9605"/>
                  </a:cubicBezTo>
                  <a:cubicBezTo>
                    <a:pt x="546" y="10151"/>
                    <a:pt x="465" y="10690"/>
                    <a:pt x="391" y="11155"/>
                  </a:cubicBezTo>
                  <a:cubicBezTo>
                    <a:pt x="310" y="11700"/>
                    <a:pt x="236" y="12165"/>
                    <a:pt x="155" y="12549"/>
                  </a:cubicBezTo>
                  <a:cubicBezTo>
                    <a:pt x="81" y="12859"/>
                    <a:pt x="81" y="13249"/>
                    <a:pt x="0" y="13478"/>
                  </a:cubicBezTo>
                  <a:lnTo>
                    <a:pt x="0" y="13869"/>
                  </a:lnTo>
                  <a:cubicBezTo>
                    <a:pt x="0" y="13869"/>
                    <a:pt x="155" y="13943"/>
                    <a:pt x="391" y="14024"/>
                  </a:cubicBezTo>
                  <a:cubicBezTo>
                    <a:pt x="546" y="14024"/>
                    <a:pt x="930" y="14179"/>
                    <a:pt x="1320" y="14179"/>
                  </a:cubicBezTo>
                  <a:cubicBezTo>
                    <a:pt x="1648" y="14231"/>
                    <a:pt x="2012" y="14287"/>
                    <a:pt x="2390" y="14287"/>
                  </a:cubicBezTo>
                  <a:cubicBezTo>
                    <a:pt x="2548" y="14287"/>
                    <a:pt x="2708" y="14277"/>
                    <a:pt x="2869" y="14253"/>
                  </a:cubicBezTo>
                  <a:cubicBezTo>
                    <a:pt x="3409" y="14253"/>
                    <a:pt x="4028" y="14098"/>
                    <a:pt x="4728" y="13943"/>
                  </a:cubicBezTo>
                  <a:cubicBezTo>
                    <a:pt x="5348" y="13788"/>
                    <a:pt x="6042" y="13559"/>
                    <a:pt x="6662" y="13249"/>
                  </a:cubicBezTo>
                  <a:cubicBezTo>
                    <a:pt x="7362" y="12939"/>
                    <a:pt x="7982" y="12475"/>
                    <a:pt x="8602" y="12010"/>
                  </a:cubicBezTo>
                  <a:cubicBezTo>
                    <a:pt x="9221" y="11545"/>
                    <a:pt x="9760" y="11000"/>
                    <a:pt x="10306" y="10380"/>
                  </a:cubicBezTo>
                  <a:cubicBezTo>
                    <a:pt x="10845" y="9841"/>
                    <a:pt x="11310" y="9141"/>
                    <a:pt x="11700" y="8521"/>
                  </a:cubicBezTo>
                  <a:cubicBezTo>
                    <a:pt x="12084" y="7827"/>
                    <a:pt x="12394" y="7127"/>
                    <a:pt x="12630" y="6433"/>
                  </a:cubicBezTo>
                  <a:cubicBezTo>
                    <a:pt x="12940" y="5658"/>
                    <a:pt x="13094" y="4958"/>
                    <a:pt x="13249" y="4264"/>
                  </a:cubicBezTo>
                  <a:cubicBezTo>
                    <a:pt x="13479" y="2789"/>
                    <a:pt x="13479" y="1394"/>
                    <a:pt x="13249" y="155"/>
                  </a:cubicBezTo>
                  <a:cubicBezTo>
                    <a:pt x="13249" y="81"/>
                    <a:pt x="13249" y="81"/>
                    <a:pt x="1316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62"/>
            <p:cNvSpPr/>
            <p:nvPr/>
          </p:nvSpPr>
          <p:spPr>
            <a:xfrm>
              <a:off x="6638819" y="2827667"/>
              <a:ext cx="200218" cy="137394"/>
            </a:xfrm>
            <a:custGeom>
              <a:avLst/>
              <a:gdLst/>
              <a:ahLst/>
              <a:cxnLst/>
              <a:rect l="l" t="t" r="r" b="b"/>
              <a:pathLst>
                <a:path w="12085" h="8293" extrusionOk="0">
                  <a:moveTo>
                    <a:pt x="7902" y="0"/>
                  </a:moveTo>
                  <a:cubicBezTo>
                    <a:pt x="7592" y="0"/>
                    <a:pt x="7282" y="81"/>
                    <a:pt x="7053" y="236"/>
                  </a:cubicBezTo>
                  <a:lnTo>
                    <a:pt x="1240" y="2944"/>
                  </a:lnTo>
                  <a:cubicBezTo>
                    <a:pt x="930" y="3025"/>
                    <a:pt x="310" y="3334"/>
                    <a:pt x="81" y="3954"/>
                  </a:cubicBezTo>
                  <a:cubicBezTo>
                    <a:pt x="1" y="4183"/>
                    <a:pt x="1" y="4648"/>
                    <a:pt x="236" y="5113"/>
                  </a:cubicBezTo>
                  <a:lnTo>
                    <a:pt x="1785" y="8292"/>
                  </a:lnTo>
                  <a:lnTo>
                    <a:pt x="4184" y="8137"/>
                  </a:lnTo>
                  <a:cubicBezTo>
                    <a:pt x="4029" y="8057"/>
                    <a:pt x="3719" y="7982"/>
                    <a:pt x="3564" y="7827"/>
                  </a:cubicBezTo>
                  <a:lnTo>
                    <a:pt x="2015" y="4574"/>
                  </a:lnTo>
                  <a:lnTo>
                    <a:pt x="7673" y="1940"/>
                  </a:lnTo>
                  <a:lnTo>
                    <a:pt x="10151" y="8137"/>
                  </a:lnTo>
                  <a:lnTo>
                    <a:pt x="12085" y="8137"/>
                  </a:lnTo>
                  <a:lnTo>
                    <a:pt x="9451" y="1320"/>
                  </a:lnTo>
                  <a:cubicBezTo>
                    <a:pt x="9222" y="701"/>
                    <a:pt x="8676" y="0"/>
                    <a:pt x="790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62"/>
            <p:cNvSpPr/>
            <p:nvPr/>
          </p:nvSpPr>
          <p:spPr>
            <a:xfrm>
              <a:off x="6411711" y="2896968"/>
              <a:ext cx="437597" cy="319620"/>
            </a:xfrm>
            <a:custGeom>
              <a:avLst/>
              <a:gdLst/>
              <a:ahLst/>
              <a:cxnLst/>
              <a:rect l="l" t="t" r="r" b="b"/>
              <a:pathLst>
                <a:path w="26413" h="19292" extrusionOk="0">
                  <a:moveTo>
                    <a:pt x="9606" y="0"/>
                  </a:moveTo>
                  <a:cubicBezTo>
                    <a:pt x="8986" y="0"/>
                    <a:pt x="8522" y="391"/>
                    <a:pt x="8286" y="701"/>
                  </a:cubicBezTo>
                  <a:lnTo>
                    <a:pt x="621" y="8521"/>
                  </a:lnTo>
                  <a:cubicBezTo>
                    <a:pt x="540" y="8602"/>
                    <a:pt x="75" y="9067"/>
                    <a:pt x="1" y="9761"/>
                  </a:cubicBezTo>
                  <a:cubicBezTo>
                    <a:pt x="1" y="10071"/>
                    <a:pt x="75" y="10535"/>
                    <a:pt x="540" y="10926"/>
                  </a:cubicBezTo>
                  <a:cubicBezTo>
                    <a:pt x="1240" y="11700"/>
                    <a:pt x="8441" y="18672"/>
                    <a:pt x="8441" y="18672"/>
                  </a:cubicBezTo>
                  <a:cubicBezTo>
                    <a:pt x="8677" y="18901"/>
                    <a:pt x="9141" y="19292"/>
                    <a:pt x="9761" y="19292"/>
                  </a:cubicBezTo>
                  <a:cubicBezTo>
                    <a:pt x="9835" y="19292"/>
                    <a:pt x="11001" y="19292"/>
                    <a:pt x="11001" y="17742"/>
                  </a:cubicBezTo>
                  <a:lnTo>
                    <a:pt x="11001" y="15338"/>
                  </a:lnTo>
                  <a:lnTo>
                    <a:pt x="22694" y="15338"/>
                  </a:lnTo>
                  <a:cubicBezTo>
                    <a:pt x="22849" y="15338"/>
                    <a:pt x="23159" y="15264"/>
                    <a:pt x="23469" y="15109"/>
                  </a:cubicBezTo>
                  <a:cubicBezTo>
                    <a:pt x="23704" y="14954"/>
                    <a:pt x="24089" y="14563"/>
                    <a:pt x="24089" y="13869"/>
                  </a:cubicBezTo>
                  <a:cubicBezTo>
                    <a:pt x="24089" y="13559"/>
                    <a:pt x="24634" y="11930"/>
                    <a:pt x="25018" y="10616"/>
                  </a:cubicBezTo>
                  <a:cubicBezTo>
                    <a:pt x="25793" y="8137"/>
                    <a:pt x="26183" y="6898"/>
                    <a:pt x="26338" y="6197"/>
                  </a:cubicBezTo>
                  <a:lnTo>
                    <a:pt x="26338" y="6042"/>
                  </a:lnTo>
                  <a:cubicBezTo>
                    <a:pt x="26338" y="5888"/>
                    <a:pt x="26412" y="5733"/>
                    <a:pt x="26412" y="5658"/>
                  </a:cubicBezTo>
                  <a:cubicBezTo>
                    <a:pt x="26412" y="5578"/>
                    <a:pt x="26338" y="5423"/>
                    <a:pt x="26338" y="5348"/>
                  </a:cubicBezTo>
                  <a:lnTo>
                    <a:pt x="26338" y="5268"/>
                  </a:lnTo>
                  <a:lnTo>
                    <a:pt x="26338" y="5194"/>
                  </a:lnTo>
                  <a:cubicBezTo>
                    <a:pt x="26258" y="5039"/>
                    <a:pt x="26183" y="4803"/>
                    <a:pt x="26103" y="4648"/>
                  </a:cubicBezTo>
                  <a:lnTo>
                    <a:pt x="25793" y="3954"/>
                  </a:lnTo>
                  <a:lnTo>
                    <a:pt x="17892" y="3954"/>
                  </a:lnTo>
                  <a:lnTo>
                    <a:pt x="15493" y="4028"/>
                  </a:lnTo>
                  <a:lnTo>
                    <a:pt x="10765" y="4109"/>
                  </a:lnTo>
                  <a:lnTo>
                    <a:pt x="10765" y="1395"/>
                  </a:lnTo>
                  <a:cubicBezTo>
                    <a:pt x="10765" y="310"/>
                    <a:pt x="9990" y="0"/>
                    <a:pt x="960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62"/>
            <p:cNvSpPr/>
            <p:nvPr/>
          </p:nvSpPr>
          <p:spPr>
            <a:xfrm>
              <a:off x="6315421" y="2486293"/>
              <a:ext cx="171987" cy="209248"/>
            </a:xfrm>
            <a:custGeom>
              <a:avLst/>
              <a:gdLst/>
              <a:ahLst/>
              <a:cxnLst/>
              <a:rect l="l" t="t" r="r" b="b"/>
              <a:pathLst>
                <a:path w="10381" h="12630" extrusionOk="0">
                  <a:moveTo>
                    <a:pt x="6123" y="1705"/>
                  </a:moveTo>
                  <a:lnTo>
                    <a:pt x="6111" y="1719"/>
                  </a:lnTo>
                  <a:lnTo>
                    <a:pt x="9142" y="6936"/>
                  </a:lnTo>
                  <a:lnTo>
                    <a:pt x="9142" y="6936"/>
                  </a:lnTo>
                  <a:cubicBezTo>
                    <a:pt x="9141" y="6922"/>
                    <a:pt x="9141" y="6909"/>
                    <a:pt x="9141" y="6898"/>
                  </a:cubicBezTo>
                  <a:lnTo>
                    <a:pt x="6123" y="1705"/>
                  </a:lnTo>
                  <a:close/>
                  <a:moveTo>
                    <a:pt x="5113" y="0"/>
                  </a:moveTo>
                  <a:lnTo>
                    <a:pt x="620" y="5813"/>
                  </a:lnTo>
                  <a:cubicBezTo>
                    <a:pt x="545" y="5968"/>
                    <a:pt x="0" y="6507"/>
                    <a:pt x="81" y="7208"/>
                  </a:cubicBezTo>
                  <a:cubicBezTo>
                    <a:pt x="81" y="7592"/>
                    <a:pt x="236" y="8057"/>
                    <a:pt x="855" y="8447"/>
                  </a:cubicBezTo>
                  <a:lnTo>
                    <a:pt x="6042" y="12165"/>
                  </a:lnTo>
                  <a:cubicBezTo>
                    <a:pt x="6433" y="12394"/>
                    <a:pt x="6817" y="12630"/>
                    <a:pt x="7282" y="12630"/>
                  </a:cubicBezTo>
                  <a:cubicBezTo>
                    <a:pt x="7591" y="12630"/>
                    <a:pt x="8137" y="12549"/>
                    <a:pt x="8521" y="11855"/>
                  </a:cubicBezTo>
                  <a:lnTo>
                    <a:pt x="10380" y="9067"/>
                  </a:lnTo>
                  <a:lnTo>
                    <a:pt x="9142" y="6936"/>
                  </a:lnTo>
                  <a:lnTo>
                    <a:pt x="9142" y="6936"/>
                  </a:lnTo>
                  <a:cubicBezTo>
                    <a:pt x="9152" y="7108"/>
                    <a:pt x="9215" y="7454"/>
                    <a:pt x="9141" y="7672"/>
                  </a:cubicBezTo>
                  <a:lnTo>
                    <a:pt x="7127" y="10616"/>
                  </a:lnTo>
                  <a:lnTo>
                    <a:pt x="2014" y="6972"/>
                  </a:lnTo>
                  <a:lnTo>
                    <a:pt x="6111" y="1719"/>
                  </a:lnTo>
                  <a:lnTo>
                    <a:pt x="511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62"/>
            <p:cNvSpPr/>
            <p:nvPr/>
          </p:nvSpPr>
          <p:spPr>
            <a:xfrm>
              <a:off x="6400114" y="2427263"/>
              <a:ext cx="358123" cy="386354"/>
            </a:xfrm>
            <a:custGeom>
              <a:avLst/>
              <a:gdLst/>
              <a:ahLst/>
              <a:cxnLst/>
              <a:rect l="l" t="t" r="r" b="b"/>
              <a:pathLst>
                <a:path w="21616" h="23320" extrusionOk="0">
                  <a:moveTo>
                    <a:pt x="10226" y="0"/>
                  </a:moveTo>
                  <a:cubicBezTo>
                    <a:pt x="9996" y="0"/>
                    <a:pt x="9761" y="81"/>
                    <a:pt x="9532" y="155"/>
                  </a:cubicBezTo>
                  <a:cubicBezTo>
                    <a:pt x="9222" y="310"/>
                    <a:pt x="7518" y="700"/>
                    <a:pt x="6198" y="1010"/>
                  </a:cubicBezTo>
                  <a:cubicBezTo>
                    <a:pt x="2870" y="1704"/>
                    <a:pt x="1630" y="2014"/>
                    <a:pt x="1240" y="2250"/>
                  </a:cubicBezTo>
                  <a:cubicBezTo>
                    <a:pt x="775" y="2479"/>
                    <a:pt x="546" y="2789"/>
                    <a:pt x="465" y="3099"/>
                  </a:cubicBezTo>
                  <a:lnTo>
                    <a:pt x="1" y="3563"/>
                  </a:lnTo>
                  <a:lnTo>
                    <a:pt x="5268" y="12630"/>
                  </a:lnTo>
                  <a:lnTo>
                    <a:pt x="5349" y="12630"/>
                  </a:lnTo>
                  <a:lnTo>
                    <a:pt x="7592" y="16577"/>
                  </a:lnTo>
                  <a:lnTo>
                    <a:pt x="5268" y="17971"/>
                  </a:lnTo>
                  <a:cubicBezTo>
                    <a:pt x="4493" y="18362"/>
                    <a:pt x="4493" y="18982"/>
                    <a:pt x="4493" y="19211"/>
                  </a:cubicBezTo>
                  <a:cubicBezTo>
                    <a:pt x="4648" y="20066"/>
                    <a:pt x="5504" y="20376"/>
                    <a:pt x="5888" y="20450"/>
                  </a:cubicBezTo>
                  <a:lnTo>
                    <a:pt x="16503" y="23165"/>
                  </a:lnTo>
                  <a:cubicBezTo>
                    <a:pt x="16578" y="23239"/>
                    <a:pt x="16813" y="23319"/>
                    <a:pt x="17123" y="23319"/>
                  </a:cubicBezTo>
                  <a:cubicBezTo>
                    <a:pt x="17898" y="23319"/>
                    <a:pt x="18437" y="22855"/>
                    <a:pt x="18672" y="22080"/>
                  </a:cubicBezTo>
                  <a:cubicBezTo>
                    <a:pt x="18982" y="21070"/>
                    <a:pt x="21461" y="11310"/>
                    <a:pt x="21461" y="11310"/>
                  </a:cubicBezTo>
                  <a:cubicBezTo>
                    <a:pt x="21535" y="11080"/>
                    <a:pt x="21616" y="10306"/>
                    <a:pt x="21225" y="9760"/>
                  </a:cubicBezTo>
                  <a:cubicBezTo>
                    <a:pt x="21002" y="9490"/>
                    <a:pt x="20672" y="9325"/>
                    <a:pt x="20283" y="9325"/>
                  </a:cubicBezTo>
                  <a:cubicBezTo>
                    <a:pt x="20002" y="9325"/>
                    <a:pt x="19691" y="9411"/>
                    <a:pt x="19366" y="9606"/>
                  </a:cubicBezTo>
                  <a:lnTo>
                    <a:pt x="17278" y="10845"/>
                  </a:lnTo>
                  <a:lnTo>
                    <a:pt x="11465" y="700"/>
                  </a:lnTo>
                  <a:cubicBezTo>
                    <a:pt x="11310" y="391"/>
                    <a:pt x="10845" y="0"/>
                    <a:pt x="1022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52" name="Google Shape;3752;p62"/>
          <p:cNvGrpSpPr/>
          <p:nvPr/>
        </p:nvGrpSpPr>
        <p:grpSpPr>
          <a:xfrm>
            <a:off x="6233279" y="3634951"/>
            <a:ext cx="605758" cy="789226"/>
            <a:chOff x="6233279" y="3634951"/>
            <a:chExt cx="605758" cy="789226"/>
          </a:xfrm>
        </p:grpSpPr>
        <p:sp>
          <p:nvSpPr>
            <p:cNvPr id="3753" name="Google Shape;3753;p62"/>
            <p:cNvSpPr/>
            <p:nvPr/>
          </p:nvSpPr>
          <p:spPr>
            <a:xfrm>
              <a:off x="6233279" y="3634951"/>
              <a:ext cx="605758" cy="247651"/>
            </a:xfrm>
            <a:custGeom>
              <a:avLst/>
              <a:gdLst/>
              <a:ahLst/>
              <a:cxnLst/>
              <a:rect l="l" t="t" r="r" b="b"/>
              <a:pathLst>
                <a:path w="36563" h="14948" extrusionOk="0">
                  <a:moveTo>
                    <a:pt x="24559" y="3254"/>
                  </a:moveTo>
                  <a:cubicBezTo>
                    <a:pt x="24943" y="3254"/>
                    <a:pt x="25334" y="3564"/>
                    <a:pt x="25334" y="4028"/>
                  </a:cubicBezTo>
                  <a:lnTo>
                    <a:pt x="25334" y="5423"/>
                  </a:lnTo>
                  <a:cubicBezTo>
                    <a:pt x="25334" y="5888"/>
                    <a:pt x="24943" y="6272"/>
                    <a:pt x="24559" y="6272"/>
                  </a:cubicBezTo>
                  <a:lnTo>
                    <a:pt x="12010" y="6272"/>
                  </a:lnTo>
                  <a:cubicBezTo>
                    <a:pt x="11545" y="6272"/>
                    <a:pt x="11236" y="5888"/>
                    <a:pt x="11236" y="5423"/>
                  </a:cubicBezTo>
                  <a:lnTo>
                    <a:pt x="11236" y="4028"/>
                  </a:lnTo>
                  <a:cubicBezTo>
                    <a:pt x="11236" y="3564"/>
                    <a:pt x="11545" y="3254"/>
                    <a:pt x="12010" y="3254"/>
                  </a:cubicBezTo>
                  <a:close/>
                  <a:moveTo>
                    <a:pt x="12010" y="0"/>
                  </a:moveTo>
                  <a:cubicBezTo>
                    <a:pt x="9761" y="0"/>
                    <a:pt x="7982" y="1779"/>
                    <a:pt x="7982" y="4028"/>
                  </a:cubicBezTo>
                  <a:lnTo>
                    <a:pt x="7982" y="5423"/>
                  </a:lnTo>
                  <a:cubicBezTo>
                    <a:pt x="7982" y="5888"/>
                    <a:pt x="7592" y="6272"/>
                    <a:pt x="7127" y="6272"/>
                  </a:cubicBezTo>
                  <a:lnTo>
                    <a:pt x="4028" y="6272"/>
                  </a:lnTo>
                  <a:cubicBezTo>
                    <a:pt x="1785" y="6272"/>
                    <a:pt x="0" y="8056"/>
                    <a:pt x="0" y="10300"/>
                  </a:cubicBezTo>
                  <a:lnTo>
                    <a:pt x="0" y="14173"/>
                  </a:lnTo>
                  <a:cubicBezTo>
                    <a:pt x="0" y="14563"/>
                    <a:pt x="310" y="14948"/>
                    <a:pt x="775" y="14948"/>
                  </a:cubicBezTo>
                  <a:lnTo>
                    <a:pt x="35714" y="14948"/>
                  </a:lnTo>
                  <a:cubicBezTo>
                    <a:pt x="36179" y="14948"/>
                    <a:pt x="36563" y="14563"/>
                    <a:pt x="36563" y="14173"/>
                  </a:cubicBezTo>
                  <a:lnTo>
                    <a:pt x="36563" y="10300"/>
                  </a:lnTo>
                  <a:cubicBezTo>
                    <a:pt x="36563" y="8056"/>
                    <a:pt x="34704" y="6272"/>
                    <a:pt x="32535" y="6272"/>
                  </a:cubicBezTo>
                  <a:lnTo>
                    <a:pt x="29362" y="6272"/>
                  </a:lnTo>
                  <a:cubicBezTo>
                    <a:pt x="28897" y="6272"/>
                    <a:pt x="28587" y="5888"/>
                    <a:pt x="28587" y="5423"/>
                  </a:cubicBezTo>
                  <a:lnTo>
                    <a:pt x="28587" y="4028"/>
                  </a:lnTo>
                  <a:cubicBezTo>
                    <a:pt x="28587" y="1779"/>
                    <a:pt x="26728" y="0"/>
                    <a:pt x="2455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62"/>
            <p:cNvSpPr/>
            <p:nvPr/>
          </p:nvSpPr>
          <p:spPr>
            <a:xfrm>
              <a:off x="6289741" y="3915953"/>
              <a:ext cx="491607" cy="508225"/>
            </a:xfrm>
            <a:custGeom>
              <a:avLst/>
              <a:gdLst/>
              <a:ahLst/>
              <a:cxnLst/>
              <a:rect l="l" t="t" r="r" b="b"/>
              <a:pathLst>
                <a:path w="29673" h="30676" extrusionOk="0">
                  <a:moveTo>
                    <a:pt x="23865" y="5846"/>
                  </a:moveTo>
                  <a:cubicBezTo>
                    <a:pt x="24271" y="5846"/>
                    <a:pt x="24560" y="6216"/>
                    <a:pt x="24560" y="6588"/>
                  </a:cubicBezTo>
                  <a:lnTo>
                    <a:pt x="24560" y="12859"/>
                  </a:lnTo>
                  <a:cubicBezTo>
                    <a:pt x="24560" y="13095"/>
                    <a:pt x="24324" y="13324"/>
                    <a:pt x="24095" y="13324"/>
                  </a:cubicBezTo>
                  <a:lnTo>
                    <a:pt x="17743" y="13324"/>
                  </a:lnTo>
                  <a:cubicBezTo>
                    <a:pt x="17352" y="13324"/>
                    <a:pt x="16578" y="12859"/>
                    <a:pt x="17278" y="12010"/>
                  </a:cubicBezTo>
                  <a:cubicBezTo>
                    <a:pt x="17278" y="12010"/>
                    <a:pt x="18282" y="11081"/>
                    <a:pt x="19137" y="10226"/>
                  </a:cubicBezTo>
                  <a:cubicBezTo>
                    <a:pt x="18071" y="9580"/>
                    <a:pt x="16884" y="9257"/>
                    <a:pt x="15705" y="9257"/>
                  </a:cubicBezTo>
                  <a:cubicBezTo>
                    <a:pt x="14055" y="9257"/>
                    <a:pt x="12421" y="9890"/>
                    <a:pt x="11155" y="11155"/>
                  </a:cubicBezTo>
                  <a:cubicBezTo>
                    <a:pt x="9761" y="12549"/>
                    <a:pt x="9141" y="14334"/>
                    <a:pt x="9296" y="16193"/>
                  </a:cubicBezTo>
                  <a:lnTo>
                    <a:pt x="6043" y="16193"/>
                  </a:lnTo>
                  <a:cubicBezTo>
                    <a:pt x="5888" y="13560"/>
                    <a:pt x="6818" y="10845"/>
                    <a:pt x="8832" y="8831"/>
                  </a:cubicBezTo>
                  <a:cubicBezTo>
                    <a:pt x="10750" y="6957"/>
                    <a:pt x="13230" y="6019"/>
                    <a:pt x="15705" y="6019"/>
                  </a:cubicBezTo>
                  <a:cubicBezTo>
                    <a:pt x="17730" y="6019"/>
                    <a:pt x="19752" y="6647"/>
                    <a:pt x="21461" y="7902"/>
                  </a:cubicBezTo>
                  <a:cubicBezTo>
                    <a:pt x="22155" y="7127"/>
                    <a:pt x="23240" y="6123"/>
                    <a:pt x="23240" y="6123"/>
                  </a:cubicBezTo>
                  <a:cubicBezTo>
                    <a:pt x="23462" y="5926"/>
                    <a:pt x="23676" y="5846"/>
                    <a:pt x="23865" y="5846"/>
                  </a:cubicBezTo>
                  <a:close/>
                  <a:moveTo>
                    <a:pt x="25179" y="15028"/>
                  </a:moveTo>
                  <a:cubicBezTo>
                    <a:pt x="25334" y="17662"/>
                    <a:pt x="24324" y="20376"/>
                    <a:pt x="22391" y="22390"/>
                  </a:cubicBezTo>
                  <a:cubicBezTo>
                    <a:pt x="20472" y="24265"/>
                    <a:pt x="17992" y="25202"/>
                    <a:pt x="15517" y="25202"/>
                  </a:cubicBezTo>
                  <a:cubicBezTo>
                    <a:pt x="13492" y="25202"/>
                    <a:pt x="11471" y="24575"/>
                    <a:pt x="9761" y="23320"/>
                  </a:cubicBezTo>
                  <a:cubicBezTo>
                    <a:pt x="8986" y="24094"/>
                    <a:pt x="7902" y="25098"/>
                    <a:pt x="7902" y="25098"/>
                  </a:cubicBezTo>
                  <a:cubicBezTo>
                    <a:pt x="7705" y="25295"/>
                    <a:pt x="7508" y="25375"/>
                    <a:pt x="7332" y="25375"/>
                  </a:cubicBezTo>
                  <a:cubicBezTo>
                    <a:pt x="6951" y="25375"/>
                    <a:pt x="6663" y="25006"/>
                    <a:pt x="6663" y="24634"/>
                  </a:cubicBezTo>
                  <a:lnTo>
                    <a:pt x="6663" y="18362"/>
                  </a:lnTo>
                  <a:cubicBezTo>
                    <a:pt x="6663" y="18127"/>
                    <a:pt x="6898" y="17897"/>
                    <a:pt x="7127" y="17897"/>
                  </a:cubicBezTo>
                  <a:lnTo>
                    <a:pt x="13479" y="17897"/>
                  </a:lnTo>
                  <a:cubicBezTo>
                    <a:pt x="13870" y="17897"/>
                    <a:pt x="14644" y="18362"/>
                    <a:pt x="13944" y="19211"/>
                  </a:cubicBezTo>
                  <a:cubicBezTo>
                    <a:pt x="13944" y="19211"/>
                    <a:pt x="12940" y="20141"/>
                    <a:pt x="12085" y="20996"/>
                  </a:cubicBezTo>
                  <a:cubicBezTo>
                    <a:pt x="13118" y="21641"/>
                    <a:pt x="14299" y="21964"/>
                    <a:pt x="15483" y="21964"/>
                  </a:cubicBezTo>
                  <a:cubicBezTo>
                    <a:pt x="17140" y="21964"/>
                    <a:pt x="18801" y="21332"/>
                    <a:pt x="20067" y="20066"/>
                  </a:cubicBezTo>
                  <a:cubicBezTo>
                    <a:pt x="21461" y="18672"/>
                    <a:pt x="22081" y="16887"/>
                    <a:pt x="21926" y="15028"/>
                  </a:cubicBezTo>
                  <a:close/>
                  <a:moveTo>
                    <a:pt x="856" y="1"/>
                  </a:moveTo>
                  <a:cubicBezTo>
                    <a:pt x="391" y="1"/>
                    <a:pt x="1" y="391"/>
                    <a:pt x="1" y="856"/>
                  </a:cubicBezTo>
                  <a:lnTo>
                    <a:pt x="1" y="26648"/>
                  </a:lnTo>
                  <a:cubicBezTo>
                    <a:pt x="1" y="28897"/>
                    <a:pt x="1860" y="30676"/>
                    <a:pt x="4029" y="30676"/>
                  </a:cubicBezTo>
                  <a:lnTo>
                    <a:pt x="25644" y="30676"/>
                  </a:lnTo>
                  <a:cubicBezTo>
                    <a:pt x="27887" y="30676"/>
                    <a:pt x="29672" y="28897"/>
                    <a:pt x="29672" y="26648"/>
                  </a:cubicBezTo>
                  <a:lnTo>
                    <a:pt x="29672" y="856"/>
                  </a:lnTo>
                  <a:cubicBezTo>
                    <a:pt x="29672" y="391"/>
                    <a:pt x="29362" y="1"/>
                    <a:pt x="2889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758"/>
        <p:cNvGrpSpPr/>
        <p:nvPr/>
      </p:nvGrpSpPr>
      <p:grpSpPr>
        <a:xfrm>
          <a:off x="0" y="0"/>
          <a:ext cx="0" cy="0"/>
          <a:chOff x="0" y="0"/>
          <a:chExt cx="0" cy="0"/>
        </a:xfrm>
      </p:grpSpPr>
      <p:sp>
        <p:nvSpPr>
          <p:cNvPr id="3759" name="Google Shape;3759;p63"/>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Resources</a:t>
            </a:r>
            <a:endParaRPr/>
          </a:p>
        </p:txBody>
      </p:sp>
      <p:sp>
        <p:nvSpPr>
          <p:cNvPr id="3760" name="Google Shape;3760;p63"/>
          <p:cNvSpPr txBox="1">
            <a:spLocks noGrp="1"/>
          </p:cNvSpPr>
          <p:nvPr>
            <p:ph type="subTitle" idx="1"/>
          </p:nvPr>
        </p:nvSpPr>
        <p:spPr>
          <a:xfrm>
            <a:off x="724075" y="1553050"/>
            <a:ext cx="3840900" cy="228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Vectors</a:t>
            </a:r>
            <a:endParaRPr/>
          </a:p>
        </p:txBody>
      </p:sp>
      <p:sp>
        <p:nvSpPr>
          <p:cNvPr id="3761" name="Google Shape;3761;p63"/>
          <p:cNvSpPr txBox="1">
            <a:spLocks noGrp="1"/>
          </p:cNvSpPr>
          <p:nvPr>
            <p:ph type="subTitle" idx="2"/>
          </p:nvPr>
        </p:nvSpPr>
        <p:spPr>
          <a:xfrm>
            <a:off x="4566700" y="1804375"/>
            <a:ext cx="3840600" cy="2795700"/>
          </a:xfrm>
          <a:prstGeom prst="rect">
            <a:avLst/>
          </a:prstGeom>
        </p:spPr>
        <p:txBody>
          <a:bodyPr spcFirstLastPara="1" wrap="square" lIns="91425" tIns="91425" rIns="91425" bIns="91425" anchor="t" anchorCtr="0">
            <a:noAutofit/>
          </a:bodyPr>
          <a:lstStyle/>
          <a:p>
            <a:pPr marL="457200" lvl="0" indent="-323850" algn="l" rtl="0">
              <a:spcBef>
                <a:spcPts val="0"/>
              </a:spcBef>
              <a:spcAft>
                <a:spcPts val="0"/>
              </a:spcAft>
              <a:buSzPts val="1500"/>
              <a:buChar char="●"/>
            </a:pPr>
            <a:r>
              <a:rPr lang="en">
                <a:uFill>
                  <a:noFill/>
                </a:uFill>
                <a:hlinkClick r:id="rId3"/>
              </a:rPr>
              <a:t>Paper fish in polluted water</a:t>
            </a:r>
            <a:endParaRPr/>
          </a:p>
          <a:p>
            <a:pPr marL="457200" lvl="0" indent="-323850" algn="l" rtl="0">
              <a:spcBef>
                <a:spcPts val="0"/>
              </a:spcBef>
              <a:spcAft>
                <a:spcPts val="0"/>
              </a:spcAft>
              <a:buSzPts val="1500"/>
              <a:buChar char="●"/>
            </a:pPr>
            <a:r>
              <a:rPr lang="en">
                <a:uFill>
                  <a:noFill/>
                </a:uFill>
                <a:hlinkClick r:id="rId4"/>
              </a:rPr>
              <a:t>Ship floating in plastic water</a:t>
            </a:r>
            <a:endParaRPr/>
          </a:p>
        </p:txBody>
      </p:sp>
      <p:sp>
        <p:nvSpPr>
          <p:cNvPr id="3762" name="Google Shape;3762;p63"/>
          <p:cNvSpPr txBox="1">
            <a:spLocks noGrp="1"/>
          </p:cNvSpPr>
          <p:nvPr>
            <p:ph type="subTitle" idx="3"/>
          </p:nvPr>
        </p:nvSpPr>
        <p:spPr>
          <a:xfrm>
            <a:off x="724075" y="1804377"/>
            <a:ext cx="3840900" cy="2795700"/>
          </a:xfrm>
          <a:prstGeom prst="rect">
            <a:avLst/>
          </a:prstGeom>
        </p:spPr>
        <p:txBody>
          <a:bodyPr spcFirstLastPara="1" wrap="square" lIns="91425" tIns="91425" rIns="91425" bIns="91425" anchor="t" anchorCtr="0">
            <a:noAutofit/>
          </a:bodyPr>
          <a:lstStyle/>
          <a:p>
            <a:pPr marL="457200" lvl="0" indent="-323850" algn="l" rtl="0">
              <a:spcBef>
                <a:spcPts val="0"/>
              </a:spcBef>
              <a:spcAft>
                <a:spcPts val="0"/>
              </a:spcAft>
              <a:buSzPts val="1500"/>
              <a:buChar char="●"/>
            </a:pPr>
            <a:r>
              <a:rPr lang="en">
                <a:uFill>
                  <a:noFill/>
                </a:uFill>
                <a:hlinkClick r:id="rId5"/>
              </a:rPr>
              <a:t>Flat world oceans day</a:t>
            </a:r>
            <a:endParaRPr/>
          </a:p>
          <a:p>
            <a:pPr marL="457200" lvl="0" indent="-323850" algn="l" rtl="0">
              <a:spcBef>
                <a:spcPts val="0"/>
              </a:spcBef>
              <a:spcAft>
                <a:spcPts val="0"/>
              </a:spcAft>
              <a:buSzPts val="1500"/>
              <a:buChar char="●"/>
            </a:pPr>
            <a:r>
              <a:rPr lang="en">
                <a:uFill>
                  <a:noFill/>
                </a:uFill>
                <a:hlinkClick r:id="rId6"/>
              </a:rPr>
              <a:t>Illustrated world oceans day event </a:t>
            </a:r>
            <a:br>
              <a:rPr lang="en">
                <a:uFill>
                  <a:noFill/>
                </a:uFill>
                <a:hlinkClick r:id="rId6"/>
              </a:rPr>
            </a:br>
            <a:r>
              <a:rPr lang="en">
                <a:uFill>
                  <a:noFill/>
                </a:uFill>
                <a:hlinkClick r:id="rId6"/>
              </a:rPr>
              <a:t>with lettering</a:t>
            </a:r>
            <a:endParaRPr/>
          </a:p>
          <a:p>
            <a:pPr marL="457200" lvl="0" indent="-323850" algn="l" rtl="0">
              <a:spcBef>
                <a:spcPts val="0"/>
              </a:spcBef>
              <a:spcAft>
                <a:spcPts val="0"/>
              </a:spcAft>
              <a:buSzPts val="1500"/>
              <a:buChar char="●"/>
            </a:pPr>
            <a:r>
              <a:rPr lang="en">
                <a:uFill>
                  <a:noFill/>
                </a:uFill>
                <a:hlinkClick r:id="rId7"/>
              </a:rPr>
              <a:t>Flat design ecology concept with natural elements</a:t>
            </a:r>
            <a:endParaRPr/>
          </a:p>
          <a:p>
            <a:pPr marL="457200" lvl="0" indent="-323850" algn="l" rtl="0">
              <a:spcBef>
                <a:spcPts val="0"/>
              </a:spcBef>
              <a:spcAft>
                <a:spcPts val="0"/>
              </a:spcAft>
              <a:buSzPts val="1500"/>
              <a:buChar char="●"/>
            </a:pPr>
            <a:r>
              <a:rPr lang="en">
                <a:uFill>
                  <a:noFill/>
                </a:uFill>
                <a:hlinkClick r:id="rId8"/>
              </a:rPr>
              <a:t>Green ecology icons</a:t>
            </a:r>
            <a:endParaRPr/>
          </a:p>
        </p:txBody>
      </p:sp>
      <p:sp>
        <p:nvSpPr>
          <p:cNvPr id="3763" name="Google Shape;3763;p63"/>
          <p:cNvSpPr txBox="1">
            <a:spLocks noGrp="1"/>
          </p:cNvSpPr>
          <p:nvPr>
            <p:ph type="subTitle" idx="4"/>
          </p:nvPr>
        </p:nvSpPr>
        <p:spPr>
          <a:xfrm>
            <a:off x="4564974" y="1553050"/>
            <a:ext cx="3840900" cy="228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Images</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3767"/>
        <p:cNvGrpSpPr/>
        <p:nvPr/>
      </p:nvGrpSpPr>
      <p:grpSpPr>
        <a:xfrm>
          <a:off x="0" y="0"/>
          <a:ext cx="0" cy="0"/>
          <a:chOff x="0" y="0"/>
          <a:chExt cx="0" cy="0"/>
        </a:xfrm>
      </p:grpSpPr>
      <p:sp>
        <p:nvSpPr>
          <p:cNvPr id="3768" name="Google Shape;3768;p64"/>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Instructions for use</a:t>
            </a:r>
            <a:endParaRPr>
              <a:solidFill>
                <a:srgbClr val="FFFFFF"/>
              </a:solidFill>
              <a:latin typeface="Arial"/>
              <a:ea typeface="Arial"/>
              <a:cs typeface="Arial"/>
              <a:sym typeface="Arial"/>
            </a:endParaRPr>
          </a:p>
        </p:txBody>
      </p:sp>
      <p:sp>
        <p:nvSpPr>
          <p:cNvPr id="3769" name="Google Shape;3769;p64"/>
          <p:cNvSpPr txBox="1">
            <a:spLocks noGrp="1"/>
          </p:cNvSpPr>
          <p:nvPr>
            <p:ph type="body" idx="4294967295"/>
          </p:nvPr>
        </p:nvSpPr>
        <p:spPr>
          <a:xfrm>
            <a:off x="1220500" y="1299875"/>
            <a:ext cx="7047300" cy="440100"/>
          </a:xfrm>
          <a:prstGeom prst="rect">
            <a:avLst/>
          </a:prstGeom>
        </p:spPr>
        <p:txBody>
          <a:bodyPr spcFirstLastPara="1" wrap="square" lIns="91425" tIns="91425" rIns="91425" bIns="91425" anchor="t" anchorCtr="0">
            <a:noAutofit/>
          </a:bodyPr>
          <a:lstStyle/>
          <a:p>
            <a:pPr marL="0" marR="0" lvl="0" indent="0" algn="l" rtl="0">
              <a:lnSpc>
                <a:spcPct val="115000"/>
              </a:lnSpc>
              <a:spcBef>
                <a:spcPts val="1400"/>
              </a:spcBef>
              <a:spcAft>
                <a:spcPts val="0"/>
              </a:spcAft>
              <a:buNone/>
            </a:pPr>
            <a:r>
              <a:rPr lang="en" sz="1200">
                <a:solidFill>
                  <a:srgbClr val="FFFFFF"/>
                </a:solidFill>
                <a:latin typeface="Arial"/>
                <a:ea typeface="Arial"/>
                <a:cs typeface="Arial"/>
                <a:sym typeface="Arial"/>
              </a:rPr>
              <a:t>In order to use this template, you must credit </a:t>
            </a:r>
            <a:r>
              <a:rPr lang="en" b="1" u="sng">
                <a:solidFill>
                  <a:srgbClr val="869FB2"/>
                </a:solidFill>
                <a:latin typeface="Arial"/>
                <a:ea typeface="Arial"/>
                <a:cs typeface="Arial"/>
                <a:sym typeface="Arial"/>
              </a:rPr>
              <a:t>S</a:t>
            </a:r>
            <a:r>
              <a:rPr lang="en" sz="1200" b="1" u="sng">
                <a:solidFill>
                  <a:srgbClr val="869FB2"/>
                </a:solidFill>
                <a:latin typeface="Arial"/>
                <a:ea typeface="Arial"/>
                <a:cs typeface="Arial"/>
                <a:sym typeface="Arial"/>
                <a:hlinkClick r:id="rId3">
                  <a:extLst>
                    <a:ext uri="{A12FA001-AC4F-418D-AE19-62706E023703}">
                      <ahyp:hlinkClr xmlns:ahyp="http://schemas.microsoft.com/office/drawing/2018/hyperlinkcolor" val="tx"/>
                    </a:ext>
                  </a:extLst>
                </a:hlinkClick>
              </a:rPr>
              <a:t>lidesgo</a:t>
            </a:r>
            <a:r>
              <a:rPr lang="en" sz="1200">
                <a:solidFill>
                  <a:srgbClr val="435D74"/>
                </a:solidFill>
                <a:latin typeface="Arial"/>
                <a:ea typeface="Arial"/>
                <a:cs typeface="Arial"/>
                <a:sym typeface="Arial"/>
              </a:rPr>
              <a:t> </a:t>
            </a:r>
            <a:r>
              <a:rPr lang="en" sz="1200">
                <a:solidFill>
                  <a:srgbClr val="FFFFFF"/>
                </a:solidFill>
                <a:latin typeface="Arial"/>
                <a:ea typeface="Arial"/>
                <a:cs typeface="Arial"/>
                <a:sym typeface="Arial"/>
              </a:rPr>
              <a:t>by keeping the </a:t>
            </a:r>
            <a:r>
              <a:rPr lang="en" sz="1200" b="1">
                <a:solidFill>
                  <a:srgbClr val="869FB2"/>
                </a:solidFill>
                <a:uFill>
                  <a:noFill/>
                </a:uFill>
                <a:latin typeface="Arial"/>
                <a:ea typeface="Arial"/>
                <a:cs typeface="Arial"/>
                <a:sym typeface="Arial"/>
                <a:hlinkClick r:id="" action="ppaction://noaction">
                  <a:extLst>
                    <a:ext uri="{A12FA001-AC4F-418D-AE19-62706E023703}">
                      <ahyp:hlinkClr xmlns:ahyp="http://schemas.microsoft.com/office/drawing/2018/hyperlinkcolor" val="tx"/>
                    </a:ext>
                  </a:extLst>
                </a:hlinkClick>
              </a:rPr>
              <a:t>Thanks</a:t>
            </a:r>
            <a:r>
              <a:rPr lang="en" sz="1200">
                <a:solidFill>
                  <a:srgbClr val="FFFFFF"/>
                </a:solidFill>
                <a:latin typeface="Arial"/>
                <a:ea typeface="Arial"/>
                <a:cs typeface="Arial"/>
                <a:sym typeface="Arial"/>
              </a:rPr>
              <a:t> slide.</a:t>
            </a:r>
            <a:endParaRPr sz="1200">
              <a:solidFill>
                <a:srgbClr val="FFFFFF"/>
              </a:solidFill>
              <a:latin typeface="Arial"/>
              <a:ea typeface="Arial"/>
              <a:cs typeface="Arial"/>
              <a:sym typeface="Arial"/>
            </a:endParaRPr>
          </a:p>
          <a:p>
            <a:pPr marL="0" marR="0" lvl="0" indent="0" algn="l" rtl="0">
              <a:lnSpc>
                <a:spcPct val="115000"/>
              </a:lnSpc>
              <a:spcBef>
                <a:spcPts val="1400"/>
              </a:spcBef>
              <a:spcAft>
                <a:spcPts val="0"/>
              </a:spcAft>
              <a:buNone/>
            </a:pPr>
            <a:r>
              <a:rPr lang="en" sz="1100" b="1">
                <a:solidFill>
                  <a:srgbClr val="869FB2"/>
                </a:solidFill>
                <a:latin typeface="Arial"/>
                <a:ea typeface="Arial"/>
                <a:cs typeface="Arial"/>
                <a:sym typeface="Arial"/>
              </a:rPr>
              <a:t>You are allowed to:</a:t>
            </a:r>
            <a:endParaRPr sz="1100" b="1">
              <a:solidFill>
                <a:srgbClr val="869FB2"/>
              </a:solidFill>
              <a:latin typeface="Arial"/>
              <a:ea typeface="Arial"/>
              <a:cs typeface="Arial"/>
              <a:sym typeface="Arial"/>
            </a:endParaRPr>
          </a:p>
          <a:p>
            <a:pPr marL="0" lvl="0" indent="0" algn="l" rtl="0">
              <a:lnSpc>
                <a:spcPct val="115000"/>
              </a:lnSpc>
              <a:spcBef>
                <a:spcPts val="400"/>
              </a:spcBef>
              <a:spcAft>
                <a:spcPts val="0"/>
              </a:spcAft>
              <a:buNone/>
            </a:pPr>
            <a:r>
              <a:rPr lang="en" sz="1100">
                <a:solidFill>
                  <a:srgbClr val="FFFFFF"/>
                </a:solidFill>
                <a:latin typeface="Arial"/>
                <a:ea typeface="Arial"/>
                <a:cs typeface="Arial"/>
                <a:sym typeface="Arial"/>
              </a:rPr>
              <a:t>- Modify this template.</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Use it for both personal and commercial projects.</a:t>
            </a:r>
            <a:endParaRPr sz="1100">
              <a:solidFill>
                <a:srgbClr val="FFFFFF"/>
              </a:solidFill>
              <a:latin typeface="Arial"/>
              <a:ea typeface="Arial"/>
              <a:cs typeface="Arial"/>
              <a:sym typeface="Arial"/>
            </a:endParaRPr>
          </a:p>
          <a:p>
            <a:pPr marL="0" lvl="0" indent="0" algn="l" rtl="0">
              <a:lnSpc>
                <a:spcPct val="115000"/>
              </a:lnSpc>
              <a:spcBef>
                <a:spcPts val="1400"/>
              </a:spcBef>
              <a:spcAft>
                <a:spcPts val="0"/>
              </a:spcAft>
              <a:buNone/>
            </a:pPr>
            <a:r>
              <a:rPr lang="en" sz="1100" b="1">
                <a:solidFill>
                  <a:srgbClr val="869FB2"/>
                </a:solidFill>
                <a:latin typeface="Arial"/>
                <a:ea typeface="Arial"/>
                <a:cs typeface="Arial"/>
                <a:sym typeface="Arial"/>
              </a:rPr>
              <a:t>You are not allowed to:</a:t>
            </a:r>
            <a:endParaRPr sz="1100" b="1">
              <a:solidFill>
                <a:srgbClr val="869FB2"/>
              </a:solidFill>
              <a:latin typeface="Arial"/>
              <a:ea typeface="Arial"/>
              <a:cs typeface="Arial"/>
              <a:sym typeface="Arial"/>
            </a:endParaRPr>
          </a:p>
          <a:p>
            <a:pPr marL="0" lvl="0" indent="0" algn="l" rtl="0">
              <a:lnSpc>
                <a:spcPct val="115000"/>
              </a:lnSpc>
              <a:spcBef>
                <a:spcPts val="400"/>
              </a:spcBef>
              <a:spcAft>
                <a:spcPts val="0"/>
              </a:spcAft>
              <a:buNone/>
            </a:pPr>
            <a:r>
              <a:rPr lang="en" sz="1100">
                <a:solidFill>
                  <a:srgbClr val="FFFFFF"/>
                </a:solidFill>
                <a:latin typeface="Arial"/>
                <a:ea typeface="Arial"/>
                <a:cs typeface="Arial"/>
                <a:sym typeface="Arial"/>
              </a:rPr>
              <a:t>- Sublicense, sell or rent any of Slidesgo Content (or a modified version of Slidesgo Content).</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Distribute Slidesgo Content unless it has been expressly authorized by Slidesgo.</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Include Slidesgo Content in an online or offline database or file.</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Offer Slidesgo templates (or modified versions of Slidesgo templates) for download.</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Acquire the copyright of Slidesgo Content.</a:t>
            </a:r>
            <a:endParaRPr sz="1100">
              <a:solidFill>
                <a:srgbClr val="FFFFFF"/>
              </a:solidFill>
              <a:latin typeface="Arial"/>
              <a:ea typeface="Arial"/>
              <a:cs typeface="Arial"/>
              <a:sym typeface="Arial"/>
            </a:endParaRPr>
          </a:p>
          <a:p>
            <a:pPr marL="0" lvl="0" indent="0" algn="ctr" rtl="0">
              <a:spcBef>
                <a:spcPts val="0"/>
              </a:spcBef>
              <a:spcAft>
                <a:spcPts val="0"/>
              </a:spcAft>
              <a:buNone/>
            </a:pPr>
            <a:endParaRPr sz="1100">
              <a:solidFill>
                <a:srgbClr val="435D74"/>
              </a:solidFill>
              <a:latin typeface="Arial"/>
              <a:ea typeface="Arial"/>
              <a:cs typeface="Arial"/>
              <a:sym typeface="Arial"/>
            </a:endParaRPr>
          </a:p>
          <a:p>
            <a:pPr marL="0" lvl="0" indent="0" algn="ctr" rtl="0">
              <a:spcBef>
                <a:spcPts val="0"/>
              </a:spcBef>
              <a:spcAft>
                <a:spcPts val="0"/>
              </a:spcAft>
              <a:buNone/>
            </a:pPr>
            <a:endParaRPr sz="1400">
              <a:solidFill>
                <a:srgbClr val="435D74"/>
              </a:solidFill>
              <a:latin typeface="Arial"/>
              <a:ea typeface="Arial"/>
              <a:cs typeface="Arial"/>
              <a:sym typeface="Arial"/>
            </a:endParaRPr>
          </a:p>
          <a:p>
            <a:pPr marL="0" lvl="0" indent="0" algn="l" rtl="0">
              <a:spcBef>
                <a:spcPts val="0"/>
              </a:spcBef>
              <a:spcAft>
                <a:spcPts val="0"/>
              </a:spcAft>
              <a:buNone/>
            </a:pPr>
            <a:endParaRPr sz="1400">
              <a:solidFill>
                <a:srgbClr val="435D74"/>
              </a:solidFill>
              <a:latin typeface="Arial"/>
              <a:ea typeface="Arial"/>
              <a:cs typeface="Arial"/>
              <a:sym typeface="Arial"/>
            </a:endParaRPr>
          </a:p>
        </p:txBody>
      </p:sp>
      <p:sp>
        <p:nvSpPr>
          <p:cNvPr id="3770" name="Google Shape;3770;p64"/>
          <p:cNvSpPr txBox="1">
            <a:spLocks noGrp="1"/>
          </p:cNvSpPr>
          <p:nvPr>
            <p:ph type="body" idx="4294967295"/>
          </p:nvPr>
        </p:nvSpPr>
        <p:spPr>
          <a:xfrm>
            <a:off x="1048350" y="4124425"/>
            <a:ext cx="7047300" cy="44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rgbClr val="FFFFFF"/>
                </a:solidFill>
                <a:latin typeface="Arial"/>
                <a:ea typeface="Arial"/>
                <a:cs typeface="Arial"/>
                <a:sym typeface="Arial"/>
              </a:rPr>
              <a:t>For more information about editing slides, please </a:t>
            </a:r>
            <a:r>
              <a:rPr lang="en">
                <a:solidFill>
                  <a:srgbClr val="FFFFFF"/>
                </a:solidFill>
                <a:latin typeface="Arial"/>
                <a:ea typeface="Arial"/>
                <a:cs typeface="Arial"/>
                <a:sym typeface="Arial"/>
              </a:rPr>
              <a:t>read </a:t>
            </a:r>
            <a:r>
              <a:rPr lang="en" sz="1200">
                <a:solidFill>
                  <a:srgbClr val="FFFFFF"/>
                </a:solidFill>
                <a:latin typeface="Arial"/>
                <a:ea typeface="Arial"/>
                <a:cs typeface="Arial"/>
                <a:sym typeface="Arial"/>
              </a:rPr>
              <a:t>our FAQs or visit Slidesgo School:</a:t>
            </a:r>
            <a:endParaRPr sz="1200">
              <a:solidFill>
                <a:srgbClr val="FFFFFF"/>
              </a:solidFill>
              <a:latin typeface="Arial"/>
              <a:ea typeface="Arial"/>
              <a:cs typeface="Arial"/>
              <a:sym typeface="Arial"/>
            </a:endParaRPr>
          </a:p>
          <a:p>
            <a:pPr marL="0" lvl="0" indent="0" algn="ctr" rtl="0">
              <a:spcBef>
                <a:spcPts val="0"/>
              </a:spcBef>
              <a:spcAft>
                <a:spcPts val="0"/>
              </a:spcAft>
              <a:buNone/>
            </a:pPr>
            <a:r>
              <a:rPr lang="en" sz="1200" u="sng">
                <a:solidFill>
                  <a:srgbClr val="869FB2"/>
                </a:solidFill>
                <a:latin typeface="Arial"/>
                <a:ea typeface="Arial"/>
                <a:cs typeface="Arial"/>
                <a:sym typeface="Arial"/>
                <a:hlinkClick r:id="rId4">
                  <a:extLst>
                    <a:ext uri="{A12FA001-AC4F-418D-AE19-62706E023703}">
                      <ahyp:hlinkClr xmlns:ahyp="http://schemas.microsoft.com/office/drawing/2018/hyperlinkcolor" val="tx"/>
                    </a:ext>
                  </a:extLst>
                </a:hlinkClick>
              </a:rPr>
              <a:t>https://slidesgo.com/faqs</a:t>
            </a:r>
            <a:r>
              <a:rPr lang="en" sz="1400">
                <a:solidFill>
                  <a:srgbClr val="FFFFFF"/>
                </a:solidFill>
                <a:latin typeface="Arial"/>
                <a:ea typeface="Arial"/>
                <a:cs typeface="Arial"/>
                <a:sym typeface="Arial"/>
              </a:rPr>
              <a:t> </a:t>
            </a:r>
            <a:r>
              <a:rPr lang="en" sz="1200">
                <a:solidFill>
                  <a:srgbClr val="FFFFFF"/>
                </a:solidFill>
                <a:latin typeface="Arial"/>
                <a:ea typeface="Arial"/>
                <a:cs typeface="Arial"/>
                <a:sym typeface="Arial"/>
              </a:rPr>
              <a:t>and</a:t>
            </a:r>
            <a:r>
              <a:rPr lang="en" sz="1400">
                <a:solidFill>
                  <a:srgbClr val="FFFFFF"/>
                </a:solidFill>
                <a:latin typeface="Arial"/>
                <a:ea typeface="Arial"/>
                <a:cs typeface="Arial"/>
                <a:sym typeface="Arial"/>
              </a:rPr>
              <a:t> </a:t>
            </a:r>
            <a:r>
              <a:rPr lang="en" sz="1200" u="sng">
                <a:solidFill>
                  <a:srgbClr val="869FB2"/>
                </a:solidFill>
                <a:latin typeface="Arial"/>
                <a:ea typeface="Arial"/>
                <a:cs typeface="Arial"/>
                <a:sym typeface="Arial"/>
                <a:hlinkClick r:id="rId5">
                  <a:extLst>
                    <a:ext uri="{A12FA001-AC4F-418D-AE19-62706E023703}">
                      <ahyp:hlinkClr xmlns:ahyp="http://schemas.microsoft.com/office/drawing/2018/hyperlinkcolor" val="tx"/>
                    </a:ext>
                  </a:extLst>
                </a:hlinkClick>
              </a:rPr>
              <a:t>https://slidesgo.com/slidesgo-school</a:t>
            </a:r>
            <a:endParaRPr sz="1200" u="sng">
              <a:solidFill>
                <a:srgbClr val="869FB2"/>
              </a:solidFill>
              <a:latin typeface="Arial"/>
              <a:ea typeface="Arial"/>
              <a:cs typeface="Arial"/>
              <a:sym typeface="Aria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3774"/>
        <p:cNvGrpSpPr/>
        <p:nvPr/>
      </p:nvGrpSpPr>
      <p:grpSpPr>
        <a:xfrm>
          <a:off x="0" y="0"/>
          <a:ext cx="0" cy="0"/>
          <a:chOff x="0" y="0"/>
          <a:chExt cx="0" cy="0"/>
        </a:xfrm>
      </p:grpSpPr>
      <p:sp>
        <p:nvSpPr>
          <p:cNvPr id="3775" name="Google Shape;3775;p65"/>
          <p:cNvSpPr txBox="1">
            <a:spLocks noGrp="1"/>
          </p:cNvSpPr>
          <p:nvPr>
            <p:ph type="title" idx="4294967295"/>
          </p:nvPr>
        </p:nvSpPr>
        <p:spPr>
          <a:xfrm>
            <a:off x="1048350" y="95440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Fonts &amp; colors used</a:t>
            </a:r>
            <a:endParaRPr>
              <a:solidFill>
                <a:srgbClr val="FFFFFF"/>
              </a:solidFill>
              <a:latin typeface="Arial"/>
              <a:ea typeface="Arial"/>
              <a:cs typeface="Arial"/>
              <a:sym typeface="Arial"/>
            </a:endParaRPr>
          </a:p>
        </p:txBody>
      </p:sp>
      <p:sp>
        <p:nvSpPr>
          <p:cNvPr id="3776" name="Google Shape;3776;p65"/>
          <p:cNvSpPr txBox="1">
            <a:spLocks noGrp="1"/>
          </p:cNvSpPr>
          <p:nvPr>
            <p:ph type="body" idx="4294967295"/>
          </p:nvPr>
        </p:nvSpPr>
        <p:spPr>
          <a:xfrm>
            <a:off x="1068100" y="1457875"/>
            <a:ext cx="7047300" cy="44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rgbClr val="FFFFFF"/>
                </a:solidFill>
                <a:latin typeface="Arial"/>
                <a:ea typeface="Arial"/>
                <a:cs typeface="Arial"/>
                <a:sym typeface="Arial"/>
              </a:rPr>
              <a:t>This presentation has been made using the following fonts:</a:t>
            </a:r>
            <a:endParaRPr sz="1200">
              <a:solidFill>
                <a:srgbClr val="FFFFFF"/>
              </a:solidFill>
              <a:latin typeface="Arial"/>
              <a:ea typeface="Arial"/>
              <a:cs typeface="Arial"/>
              <a:sym typeface="Arial"/>
            </a:endParaRPr>
          </a:p>
          <a:p>
            <a:pPr marL="0" lvl="0" indent="0" algn="l" rtl="0">
              <a:spcBef>
                <a:spcPts val="0"/>
              </a:spcBef>
              <a:spcAft>
                <a:spcPts val="0"/>
              </a:spcAft>
              <a:buNone/>
            </a:pPr>
            <a:endParaRPr sz="1400">
              <a:solidFill>
                <a:srgbClr val="435D74"/>
              </a:solidFill>
              <a:latin typeface="Arial"/>
              <a:ea typeface="Arial"/>
              <a:cs typeface="Arial"/>
              <a:sym typeface="Arial"/>
            </a:endParaRPr>
          </a:p>
        </p:txBody>
      </p:sp>
      <p:sp>
        <p:nvSpPr>
          <p:cNvPr id="3777" name="Google Shape;3777;p65"/>
          <p:cNvSpPr txBox="1">
            <a:spLocks noGrp="1"/>
          </p:cNvSpPr>
          <p:nvPr>
            <p:ph type="body" idx="4294967295"/>
          </p:nvPr>
        </p:nvSpPr>
        <p:spPr>
          <a:xfrm>
            <a:off x="1068100" y="1919049"/>
            <a:ext cx="7047300" cy="125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lt1"/>
                </a:solidFill>
                <a:latin typeface="Arial"/>
                <a:ea typeface="Arial"/>
                <a:cs typeface="Arial"/>
                <a:sym typeface="Arial"/>
              </a:rPr>
              <a:t>Montserrat</a:t>
            </a:r>
            <a:endParaRPr b="1">
              <a:solidFill>
                <a:schemeClr val="lt1"/>
              </a:solidFill>
              <a:latin typeface="Arial"/>
              <a:ea typeface="Arial"/>
              <a:cs typeface="Arial"/>
              <a:sym typeface="Arial"/>
            </a:endParaRPr>
          </a:p>
          <a:p>
            <a:pPr marL="0" lvl="0" indent="0" algn="ctr" rtl="0">
              <a:spcBef>
                <a:spcPts val="0"/>
              </a:spcBef>
              <a:spcAft>
                <a:spcPts val="0"/>
              </a:spcAft>
              <a:buNone/>
            </a:pPr>
            <a:r>
              <a:rPr lang="en">
                <a:solidFill>
                  <a:schemeClr val="lt1"/>
                </a:solidFill>
                <a:latin typeface="Arial"/>
                <a:ea typeface="Arial"/>
                <a:cs typeface="Arial"/>
                <a:sym typeface="Arial"/>
              </a:rPr>
              <a:t>(</a:t>
            </a:r>
            <a:r>
              <a:rPr lang="en">
                <a:solidFill>
                  <a:schemeClr val="lt1"/>
                </a:solidFill>
                <a:uFill>
                  <a:noFill/>
                </a:uFill>
                <a:latin typeface="Arial"/>
                <a:ea typeface="Arial"/>
                <a:cs typeface="Arial"/>
                <a:sym typeface="Arial"/>
                <a:hlinkClick r:id="rId3">
                  <a:extLst>
                    <a:ext uri="{A12FA001-AC4F-418D-AE19-62706E023703}">
                      <ahyp:hlinkClr xmlns:ahyp="http://schemas.microsoft.com/office/drawing/2018/hyperlinkcolor" val="tx"/>
                    </a:ext>
                  </a:extLst>
                </a:hlinkClick>
              </a:rPr>
              <a:t>https://fonts.google.com/specimen/Montserrat</a:t>
            </a:r>
            <a:r>
              <a:rPr lang="en">
                <a:solidFill>
                  <a:schemeClr val="lt1"/>
                </a:solidFill>
                <a:latin typeface="Arial"/>
                <a:ea typeface="Arial"/>
                <a:cs typeface="Arial"/>
                <a:sym typeface="Arial"/>
              </a:rPr>
              <a:t>)</a:t>
            </a:r>
            <a:endParaRPr>
              <a:solidFill>
                <a:schemeClr val="lt1"/>
              </a:solidFill>
              <a:latin typeface="Arial"/>
              <a:ea typeface="Arial"/>
              <a:cs typeface="Arial"/>
              <a:sym typeface="Arial"/>
            </a:endParaRPr>
          </a:p>
          <a:p>
            <a:pPr marL="0" lvl="0" indent="0" algn="ctr" rtl="0">
              <a:spcBef>
                <a:spcPts val="0"/>
              </a:spcBef>
              <a:spcAft>
                <a:spcPts val="0"/>
              </a:spcAft>
              <a:buNone/>
            </a:pPr>
            <a:endParaRPr sz="800">
              <a:solidFill>
                <a:schemeClr val="lt1"/>
              </a:solidFill>
              <a:latin typeface="Arial"/>
              <a:ea typeface="Arial"/>
              <a:cs typeface="Arial"/>
              <a:sym typeface="Arial"/>
            </a:endParaRPr>
          </a:p>
          <a:p>
            <a:pPr marL="0" lvl="0" indent="0" algn="ctr" rtl="0">
              <a:spcBef>
                <a:spcPts val="0"/>
              </a:spcBef>
              <a:spcAft>
                <a:spcPts val="0"/>
              </a:spcAft>
              <a:buNone/>
            </a:pPr>
            <a:r>
              <a:rPr lang="en" b="1">
                <a:solidFill>
                  <a:schemeClr val="lt1"/>
                </a:solidFill>
                <a:latin typeface="Arial"/>
                <a:ea typeface="Arial"/>
                <a:cs typeface="Arial"/>
                <a:sym typeface="Arial"/>
              </a:rPr>
              <a:t>Manjari</a:t>
            </a:r>
            <a:endParaRPr b="1">
              <a:solidFill>
                <a:schemeClr val="lt1"/>
              </a:solidFill>
              <a:latin typeface="Arial"/>
              <a:ea typeface="Arial"/>
              <a:cs typeface="Arial"/>
              <a:sym typeface="Arial"/>
            </a:endParaRPr>
          </a:p>
          <a:p>
            <a:pPr marL="0" lvl="0" indent="0" algn="ctr" rtl="0">
              <a:spcBef>
                <a:spcPts val="0"/>
              </a:spcBef>
              <a:spcAft>
                <a:spcPts val="0"/>
              </a:spcAft>
              <a:buClr>
                <a:schemeClr val="dk1"/>
              </a:buClr>
              <a:buSzPts val="1100"/>
              <a:buFont typeface="Arial"/>
              <a:buNone/>
            </a:pPr>
            <a:r>
              <a:rPr lang="en">
                <a:solidFill>
                  <a:schemeClr val="lt1"/>
                </a:solidFill>
                <a:latin typeface="Arial"/>
                <a:ea typeface="Arial"/>
                <a:cs typeface="Arial"/>
                <a:sym typeface="Arial"/>
              </a:rPr>
              <a:t>(</a:t>
            </a:r>
            <a:r>
              <a:rPr lang="en">
                <a:solidFill>
                  <a:schemeClr val="lt1"/>
                </a:solidFill>
                <a:uFill>
                  <a:noFill/>
                </a:uFill>
                <a:latin typeface="Arial"/>
                <a:ea typeface="Arial"/>
                <a:cs typeface="Arial"/>
                <a:sym typeface="Arial"/>
                <a:hlinkClick r:id="rId4">
                  <a:extLst>
                    <a:ext uri="{A12FA001-AC4F-418D-AE19-62706E023703}">
                      <ahyp:hlinkClr xmlns:ahyp="http://schemas.microsoft.com/office/drawing/2018/hyperlinkcolor" val="tx"/>
                    </a:ext>
                  </a:extLst>
                </a:hlinkClick>
              </a:rPr>
              <a:t>https://fonts.google.com/specimen/Manjari</a:t>
            </a:r>
            <a:r>
              <a:rPr lang="en">
                <a:solidFill>
                  <a:schemeClr val="lt1"/>
                </a:solidFill>
                <a:latin typeface="Arial"/>
                <a:ea typeface="Arial"/>
                <a:cs typeface="Arial"/>
                <a:sym typeface="Arial"/>
              </a:rPr>
              <a:t>)</a:t>
            </a:r>
            <a:endParaRPr>
              <a:solidFill>
                <a:schemeClr val="lt1"/>
              </a:solidFill>
              <a:latin typeface="Arial"/>
              <a:ea typeface="Arial"/>
              <a:cs typeface="Arial"/>
              <a:sym typeface="Arial"/>
            </a:endParaRPr>
          </a:p>
        </p:txBody>
      </p:sp>
      <p:grpSp>
        <p:nvGrpSpPr>
          <p:cNvPr id="3778" name="Google Shape;3778;p65"/>
          <p:cNvGrpSpPr/>
          <p:nvPr/>
        </p:nvGrpSpPr>
        <p:grpSpPr>
          <a:xfrm>
            <a:off x="3111975" y="3498875"/>
            <a:ext cx="791400" cy="754200"/>
            <a:chOff x="3645388" y="3498875"/>
            <a:chExt cx="791400" cy="754200"/>
          </a:xfrm>
        </p:grpSpPr>
        <p:sp>
          <p:nvSpPr>
            <p:cNvPr id="3779" name="Google Shape;3779;p65"/>
            <p:cNvSpPr/>
            <p:nvPr/>
          </p:nvSpPr>
          <p:spPr>
            <a:xfrm>
              <a:off x="3645388" y="3498875"/>
              <a:ext cx="791400" cy="754200"/>
            </a:xfrm>
            <a:prstGeom prst="roundRect">
              <a:avLst>
                <a:gd name="adj" fmla="val 16667"/>
              </a:avLst>
            </a:prstGeom>
            <a:solidFill>
              <a:srgbClr val="3BAEC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0" name="Google Shape;3780;p65"/>
            <p:cNvSpPr txBox="1"/>
            <p:nvPr/>
          </p:nvSpPr>
          <p:spPr>
            <a:xfrm>
              <a:off x="3645388"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000">
                  <a:solidFill>
                    <a:schemeClr val="dk1"/>
                  </a:solidFill>
                </a:rPr>
                <a:t>#3baecf</a:t>
              </a:r>
              <a:endParaRPr sz="1000">
                <a:solidFill>
                  <a:schemeClr val="dk1"/>
                </a:solidFill>
              </a:endParaRPr>
            </a:p>
          </p:txBody>
        </p:sp>
      </p:grpSp>
      <p:grpSp>
        <p:nvGrpSpPr>
          <p:cNvPr id="3781" name="Google Shape;3781;p65"/>
          <p:cNvGrpSpPr/>
          <p:nvPr/>
        </p:nvGrpSpPr>
        <p:grpSpPr>
          <a:xfrm>
            <a:off x="4176281" y="3498875"/>
            <a:ext cx="791405" cy="754200"/>
            <a:chOff x="4707207" y="3498875"/>
            <a:chExt cx="791405" cy="754200"/>
          </a:xfrm>
        </p:grpSpPr>
        <p:sp>
          <p:nvSpPr>
            <p:cNvPr id="3782" name="Google Shape;3782;p65"/>
            <p:cNvSpPr/>
            <p:nvPr/>
          </p:nvSpPr>
          <p:spPr>
            <a:xfrm>
              <a:off x="4707207" y="3498875"/>
              <a:ext cx="791400" cy="754200"/>
            </a:xfrm>
            <a:prstGeom prst="roundRect">
              <a:avLst>
                <a:gd name="adj" fmla="val 16667"/>
              </a:avLst>
            </a:prstGeom>
            <a:solidFill>
              <a:srgbClr val="70CBE6"/>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65"/>
            <p:cNvSpPr txBox="1"/>
            <p:nvPr/>
          </p:nvSpPr>
          <p:spPr>
            <a:xfrm>
              <a:off x="4707213"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#70cbe6</a:t>
              </a:r>
              <a:endParaRPr sz="1000">
                <a:solidFill>
                  <a:schemeClr val="dk1"/>
                </a:solidFill>
              </a:endParaRPr>
            </a:p>
          </p:txBody>
        </p:sp>
      </p:grpSp>
      <p:grpSp>
        <p:nvGrpSpPr>
          <p:cNvPr id="3784" name="Google Shape;3784;p65"/>
          <p:cNvGrpSpPr/>
          <p:nvPr/>
        </p:nvGrpSpPr>
        <p:grpSpPr>
          <a:xfrm>
            <a:off x="5240593" y="3498875"/>
            <a:ext cx="791411" cy="754200"/>
            <a:chOff x="5769027" y="3498875"/>
            <a:chExt cx="791411" cy="754200"/>
          </a:xfrm>
        </p:grpSpPr>
        <p:sp>
          <p:nvSpPr>
            <p:cNvPr id="3785" name="Google Shape;3785;p65"/>
            <p:cNvSpPr/>
            <p:nvPr/>
          </p:nvSpPr>
          <p:spPr>
            <a:xfrm>
              <a:off x="5769027" y="3498875"/>
              <a:ext cx="791400" cy="754200"/>
            </a:xfrm>
            <a:prstGeom prst="roundRect">
              <a:avLst>
                <a:gd name="adj" fmla="val 16667"/>
              </a:avLst>
            </a:prstGeom>
            <a:solidFill>
              <a:srgbClr val="78D7F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65"/>
            <p:cNvSpPr txBox="1"/>
            <p:nvPr/>
          </p:nvSpPr>
          <p:spPr>
            <a:xfrm>
              <a:off x="5769038"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#78d7f1</a:t>
              </a:r>
              <a:endParaRPr sz="1000">
                <a:solidFill>
                  <a:schemeClr val="dk1"/>
                </a:solidFill>
              </a:endParaRPr>
            </a:p>
          </p:txBody>
        </p:sp>
      </p:grpSp>
      <p:grpSp>
        <p:nvGrpSpPr>
          <p:cNvPr id="3787" name="Google Shape;3787;p65"/>
          <p:cNvGrpSpPr/>
          <p:nvPr/>
        </p:nvGrpSpPr>
        <p:grpSpPr>
          <a:xfrm>
            <a:off x="2047669" y="3498875"/>
            <a:ext cx="791400" cy="754200"/>
            <a:chOff x="2583563" y="3498875"/>
            <a:chExt cx="791400" cy="754200"/>
          </a:xfrm>
        </p:grpSpPr>
        <p:sp>
          <p:nvSpPr>
            <p:cNvPr id="3788" name="Google Shape;3788;p65"/>
            <p:cNvSpPr/>
            <p:nvPr/>
          </p:nvSpPr>
          <p:spPr>
            <a:xfrm>
              <a:off x="2583563" y="3498875"/>
              <a:ext cx="791400" cy="754200"/>
            </a:xfrm>
            <a:prstGeom prst="roundRect">
              <a:avLst>
                <a:gd name="adj" fmla="val 16667"/>
              </a:avLst>
            </a:prstGeom>
            <a:solidFill>
              <a:srgbClr val="3EB6D8"/>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65"/>
            <p:cNvSpPr txBox="1"/>
            <p:nvPr/>
          </p:nvSpPr>
          <p:spPr>
            <a:xfrm>
              <a:off x="2583563"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#3eb6d8</a:t>
              </a:r>
              <a:endParaRPr sz="1000">
                <a:solidFill>
                  <a:schemeClr val="dk1"/>
                </a:solidFill>
              </a:endParaRPr>
            </a:p>
          </p:txBody>
        </p:sp>
      </p:grpSp>
      <p:grpSp>
        <p:nvGrpSpPr>
          <p:cNvPr id="3790" name="Google Shape;3790;p65"/>
          <p:cNvGrpSpPr/>
          <p:nvPr/>
        </p:nvGrpSpPr>
        <p:grpSpPr>
          <a:xfrm>
            <a:off x="6304910" y="3498875"/>
            <a:ext cx="791411" cy="754200"/>
            <a:chOff x="6835827" y="3498875"/>
            <a:chExt cx="791411" cy="754200"/>
          </a:xfrm>
        </p:grpSpPr>
        <p:sp>
          <p:nvSpPr>
            <p:cNvPr id="3791" name="Google Shape;3791;p65"/>
            <p:cNvSpPr/>
            <p:nvPr/>
          </p:nvSpPr>
          <p:spPr>
            <a:xfrm>
              <a:off x="6835827" y="3498875"/>
              <a:ext cx="791400" cy="754200"/>
            </a:xfrm>
            <a:prstGeom prst="roundRect">
              <a:avLst>
                <a:gd name="adj" fmla="val 16667"/>
              </a:avLst>
            </a:prstGeom>
            <a:solidFill>
              <a:srgbClr val="4298B8"/>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65"/>
            <p:cNvSpPr txBox="1"/>
            <p:nvPr/>
          </p:nvSpPr>
          <p:spPr>
            <a:xfrm>
              <a:off x="6835838"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#4298b8</a:t>
              </a:r>
              <a:endParaRPr sz="1000">
                <a:solidFill>
                  <a:schemeClr val="dk1"/>
                </a:solidFill>
              </a:endParaRPr>
            </a:p>
          </p:txBody>
        </p:sp>
      </p:grpSp>
      <p:grpSp>
        <p:nvGrpSpPr>
          <p:cNvPr id="3793" name="Google Shape;3793;p65"/>
          <p:cNvGrpSpPr/>
          <p:nvPr/>
        </p:nvGrpSpPr>
        <p:grpSpPr>
          <a:xfrm>
            <a:off x="7369227" y="3498875"/>
            <a:ext cx="791411" cy="754200"/>
            <a:chOff x="7902627" y="3498875"/>
            <a:chExt cx="791411" cy="754200"/>
          </a:xfrm>
        </p:grpSpPr>
        <p:sp>
          <p:nvSpPr>
            <p:cNvPr id="3794" name="Google Shape;3794;p65"/>
            <p:cNvSpPr/>
            <p:nvPr/>
          </p:nvSpPr>
          <p:spPr>
            <a:xfrm>
              <a:off x="7902627" y="3498875"/>
              <a:ext cx="791400" cy="754200"/>
            </a:xfrm>
            <a:prstGeom prst="roundRect">
              <a:avLst>
                <a:gd name="adj" fmla="val 16667"/>
              </a:avLst>
            </a:prstGeom>
            <a:solidFill>
              <a:srgbClr val="26647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795;p65"/>
            <p:cNvSpPr txBox="1"/>
            <p:nvPr/>
          </p:nvSpPr>
          <p:spPr>
            <a:xfrm>
              <a:off x="7902638"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lt1"/>
                  </a:solidFill>
                </a:rPr>
                <a:t>#26647b</a:t>
              </a:r>
              <a:endParaRPr sz="1000">
                <a:solidFill>
                  <a:schemeClr val="lt1"/>
                </a:solidFill>
              </a:endParaRPr>
            </a:p>
          </p:txBody>
        </p:sp>
      </p:grpSp>
      <p:grpSp>
        <p:nvGrpSpPr>
          <p:cNvPr id="3796" name="Google Shape;3796;p65"/>
          <p:cNvGrpSpPr/>
          <p:nvPr/>
        </p:nvGrpSpPr>
        <p:grpSpPr>
          <a:xfrm>
            <a:off x="983363" y="3498875"/>
            <a:ext cx="791400" cy="754200"/>
            <a:chOff x="1516763" y="3498875"/>
            <a:chExt cx="791400" cy="754200"/>
          </a:xfrm>
        </p:grpSpPr>
        <p:sp>
          <p:nvSpPr>
            <p:cNvPr id="3797" name="Google Shape;3797;p65"/>
            <p:cNvSpPr/>
            <p:nvPr/>
          </p:nvSpPr>
          <p:spPr>
            <a:xfrm>
              <a:off x="1516763" y="3498875"/>
              <a:ext cx="791400" cy="754200"/>
            </a:xfrm>
            <a:prstGeom prst="roundRect">
              <a:avLst>
                <a:gd name="adj" fmla="val 16667"/>
              </a:avLst>
            </a:prstGeom>
            <a:solidFill>
              <a:schemeClr val="lt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65"/>
            <p:cNvSpPr txBox="1"/>
            <p:nvPr/>
          </p:nvSpPr>
          <p:spPr>
            <a:xfrm>
              <a:off x="1516763"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#ffffff</a:t>
              </a:r>
              <a:endParaRPr sz="1000">
                <a:solidFill>
                  <a:schemeClr val="dk1"/>
                </a:solidFill>
              </a:endParaRPr>
            </a:p>
          </p:txBody>
        </p:sp>
      </p:gr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3802"/>
        <p:cNvGrpSpPr/>
        <p:nvPr/>
      </p:nvGrpSpPr>
      <p:grpSpPr>
        <a:xfrm>
          <a:off x="0" y="0"/>
          <a:ext cx="0" cy="0"/>
          <a:chOff x="0" y="0"/>
          <a:chExt cx="0" cy="0"/>
        </a:xfrm>
      </p:grpSpPr>
      <p:sp>
        <p:nvSpPr>
          <p:cNvPr id="3803" name="Google Shape;3803;p66"/>
          <p:cNvSpPr txBox="1">
            <a:spLocks noGrp="1"/>
          </p:cNvSpPr>
          <p:nvPr>
            <p:ph type="title" idx="4294967295"/>
          </p:nvPr>
        </p:nvSpPr>
        <p:spPr>
          <a:xfrm>
            <a:off x="1068100" y="666402"/>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Stories by Freepik</a:t>
            </a:r>
            <a:endParaRPr>
              <a:solidFill>
                <a:srgbClr val="FFFFFF"/>
              </a:solidFill>
              <a:latin typeface="Arial"/>
              <a:ea typeface="Arial"/>
              <a:cs typeface="Arial"/>
              <a:sym typeface="Arial"/>
            </a:endParaRPr>
          </a:p>
        </p:txBody>
      </p:sp>
      <p:sp>
        <p:nvSpPr>
          <p:cNvPr id="3804" name="Google Shape;3804;p66"/>
          <p:cNvSpPr txBox="1">
            <a:spLocks noGrp="1"/>
          </p:cNvSpPr>
          <p:nvPr>
            <p:ph type="body" idx="4294967295"/>
          </p:nvPr>
        </p:nvSpPr>
        <p:spPr>
          <a:xfrm>
            <a:off x="1252436" y="1169999"/>
            <a:ext cx="6630900" cy="318300"/>
          </a:xfrm>
          <a:prstGeom prst="rect">
            <a:avLst/>
          </a:prstGeom>
        </p:spPr>
        <p:txBody>
          <a:bodyPr spcFirstLastPara="1" wrap="square" lIns="91425" tIns="91425" rIns="91425" bIns="91425" anchor="t" anchorCtr="0">
            <a:noAutofit/>
          </a:bodyPr>
          <a:lstStyle/>
          <a:p>
            <a:pPr marL="0" marR="0" lvl="0" indent="0" algn="ctr" rtl="0">
              <a:lnSpc>
                <a:spcPct val="115000"/>
              </a:lnSpc>
              <a:spcBef>
                <a:spcPts val="0"/>
              </a:spcBef>
              <a:spcAft>
                <a:spcPts val="0"/>
              </a:spcAft>
              <a:buNone/>
            </a:pPr>
            <a:r>
              <a:rPr lang="en">
                <a:solidFill>
                  <a:srgbClr val="FFFFFF"/>
                </a:solidFill>
                <a:latin typeface="Arial"/>
                <a:ea typeface="Arial"/>
                <a:cs typeface="Arial"/>
                <a:sym typeface="Arial"/>
              </a:rPr>
              <a:t>Create your Story with our illustrated concepts. Choose the style you like the most, edit its colors, pick the background and layers you want to show and bring them to life with the animator panel! It will boost your presentation. Check out</a:t>
            </a:r>
            <a:r>
              <a:rPr lang="en">
                <a:solidFill>
                  <a:srgbClr val="869FB2"/>
                </a:solidFill>
                <a:latin typeface="Arial"/>
                <a:ea typeface="Arial"/>
                <a:cs typeface="Arial"/>
                <a:sym typeface="Arial"/>
              </a:rPr>
              <a:t> </a:t>
            </a:r>
            <a:r>
              <a:rPr lang="en">
                <a:solidFill>
                  <a:srgbClr val="869FB2"/>
                </a:solidFill>
                <a:uFill>
                  <a:noFill/>
                </a:uFill>
                <a:latin typeface="Arial"/>
                <a:ea typeface="Arial"/>
                <a:cs typeface="Arial"/>
                <a:sym typeface="Arial"/>
                <a:hlinkClick r:id="rId3">
                  <a:extLst>
                    <a:ext uri="{A12FA001-AC4F-418D-AE19-62706E023703}">
                      <ahyp:hlinkClr xmlns:ahyp="http://schemas.microsoft.com/office/drawing/2018/hyperlinkcolor" val="tx"/>
                    </a:ext>
                  </a:extLst>
                </a:hlinkClick>
              </a:rPr>
              <a:t>How it Works.</a:t>
            </a:r>
            <a:endParaRPr>
              <a:solidFill>
                <a:srgbClr val="869FB2"/>
              </a:solidFill>
              <a:latin typeface="Arial"/>
              <a:ea typeface="Arial"/>
              <a:cs typeface="Arial"/>
              <a:sym typeface="Arial"/>
            </a:endParaRPr>
          </a:p>
        </p:txBody>
      </p:sp>
      <p:pic>
        <p:nvPicPr>
          <p:cNvPr id="3805" name="Google Shape;3805;p66" descr="im08"/>
          <p:cNvPicPr preferRelativeResize="0"/>
          <p:nvPr/>
        </p:nvPicPr>
        <p:blipFill rotWithShape="1">
          <a:blip r:embed="rId4">
            <a:alphaModFix/>
          </a:blip>
          <a:srcRect t="16540" b="16547"/>
          <a:stretch/>
        </p:blipFill>
        <p:spPr>
          <a:xfrm>
            <a:off x="510820" y="2688639"/>
            <a:ext cx="1606719" cy="1075073"/>
          </a:xfrm>
          <a:prstGeom prst="rect">
            <a:avLst/>
          </a:prstGeom>
          <a:noFill/>
          <a:ln>
            <a:noFill/>
          </a:ln>
        </p:spPr>
      </p:pic>
      <p:sp>
        <p:nvSpPr>
          <p:cNvPr id="3806" name="Google Shape;3806;p66"/>
          <p:cNvSpPr txBox="1"/>
          <p:nvPr/>
        </p:nvSpPr>
        <p:spPr>
          <a:xfrm>
            <a:off x="678041"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5">
                  <a:extLst>
                    <a:ext uri="{A12FA001-AC4F-418D-AE19-62706E023703}">
                      <ahyp:hlinkClr xmlns:ahyp="http://schemas.microsoft.com/office/drawing/2018/hyperlinkcolor" val="tx"/>
                    </a:ext>
                  </a:extLst>
                </a:hlinkClick>
              </a:rPr>
              <a:t>Pana</a:t>
            </a:r>
            <a:endParaRPr>
              <a:solidFill>
                <a:srgbClr val="869FB2"/>
              </a:solidFill>
            </a:endParaRPr>
          </a:p>
        </p:txBody>
      </p:sp>
      <p:sp>
        <p:nvSpPr>
          <p:cNvPr id="3807" name="Google Shape;3807;p66"/>
          <p:cNvSpPr txBox="1"/>
          <p:nvPr/>
        </p:nvSpPr>
        <p:spPr>
          <a:xfrm>
            <a:off x="2289219"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6">
                  <a:extLst>
                    <a:ext uri="{A12FA001-AC4F-418D-AE19-62706E023703}">
                      <ahyp:hlinkClr xmlns:ahyp="http://schemas.microsoft.com/office/drawing/2018/hyperlinkcolor" val="tx"/>
                    </a:ext>
                  </a:extLst>
                </a:hlinkClick>
              </a:rPr>
              <a:t>Amico</a:t>
            </a:r>
            <a:endParaRPr>
              <a:solidFill>
                <a:srgbClr val="869FB2"/>
              </a:solidFill>
            </a:endParaRPr>
          </a:p>
        </p:txBody>
      </p:sp>
      <p:sp>
        <p:nvSpPr>
          <p:cNvPr id="3808" name="Google Shape;3808;p66"/>
          <p:cNvSpPr txBox="1"/>
          <p:nvPr/>
        </p:nvSpPr>
        <p:spPr>
          <a:xfrm>
            <a:off x="3900404"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7">
                  <a:extLst>
                    <a:ext uri="{A12FA001-AC4F-418D-AE19-62706E023703}">
                      <ahyp:hlinkClr xmlns:ahyp="http://schemas.microsoft.com/office/drawing/2018/hyperlinkcolor" val="tx"/>
                    </a:ext>
                  </a:extLst>
                </a:hlinkClick>
              </a:rPr>
              <a:t>Bro</a:t>
            </a:r>
            <a:endParaRPr>
              <a:solidFill>
                <a:srgbClr val="869FB2"/>
              </a:solidFill>
            </a:endParaRPr>
          </a:p>
        </p:txBody>
      </p:sp>
      <p:sp>
        <p:nvSpPr>
          <p:cNvPr id="3809" name="Google Shape;3809;p66"/>
          <p:cNvSpPr txBox="1"/>
          <p:nvPr/>
        </p:nvSpPr>
        <p:spPr>
          <a:xfrm>
            <a:off x="5511563"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8">
                  <a:extLst>
                    <a:ext uri="{A12FA001-AC4F-418D-AE19-62706E023703}">
                      <ahyp:hlinkClr xmlns:ahyp="http://schemas.microsoft.com/office/drawing/2018/hyperlinkcolor" val="tx"/>
                    </a:ext>
                  </a:extLst>
                </a:hlinkClick>
              </a:rPr>
              <a:t>Rafiki</a:t>
            </a:r>
            <a:endParaRPr>
              <a:solidFill>
                <a:srgbClr val="869FB2"/>
              </a:solidFill>
            </a:endParaRPr>
          </a:p>
        </p:txBody>
      </p:sp>
      <p:pic>
        <p:nvPicPr>
          <p:cNvPr id="3810" name="Google Shape;3810;p66" descr="im09"/>
          <p:cNvPicPr preferRelativeResize="0"/>
          <p:nvPr/>
        </p:nvPicPr>
        <p:blipFill rotWithShape="1">
          <a:blip r:embed="rId9">
            <a:alphaModFix/>
          </a:blip>
          <a:srcRect/>
          <a:stretch/>
        </p:blipFill>
        <p:spPr>
          <a:xfrm>
            <a:off x="2255077" y="2410850"/>
            <a:ext cx="1340595" cy="1340603"/>
          </a:xfrm>
          <a:prstGeom prst="rect">
            <a:avLst/>
          </a:prstGeom>
          <a:noFill/>
          <a:ln>
            <a:noFill/>
          </a:ln>
        </p:spPr>
      </p:pic>
      <p:pic>
        <p:nvPicPr>
          <p:cNvPr id="3811" name="Google Shape;3811;p66" descr="im0914"/>
          <p:cNvPicPr preferRelativeResize="0"/>
          <p:nvPr/>
        </p:nvPicPr>
        <p:blipFill rotWithShape="1">
          <a:blip r:embed="rId10">
            <a:alphaModFix/>
          </a:blip>
          <a:srcRect l="4194" t="11228" r="4213" b="8854"/>
          <a:stretch/>
        </p:blipFill>
        <p:spPr>
          <a:xfrm>
            <a:off x="3774275" y="2532512"/>
            <a:ext cx="1448304" cy="1263588"/>
          </a:xfrm>
          <a:prstGeom prst="rect">
            <a:avLst/>
          </a:prstGeom>
          <a:noFill/>
          <a:ln>
            <a:noFill/>
          </a:ln>
        </p:spPr>
      </p:pic>
      <p:pic>
        <p:nvPicPr>
          <p:cNvPr id="3812" name="Google Shape;3812;p66" descr="im0912"/>
          <p:cNvPicPr preferRelativeResize="0"/>
          <p:nvPr/>
        </p:nvPicPr>
        <p:blipFill rotWithShape="1">
          <a:blip r:embed="rId11">
            <a:alphaModFix/>
          </a:blip>
          <a:srcRect t="6567" b="11945"/>
          <a:stretch/>
        </p:blipFill>
        <p:spPr>
          <a:xfrm>
            <a:off x="5347337" y="2581527"/>
            <a:ext cx="1448284" cy="1180164"/>
          </a:xfrm>
          <a:prstGeom prst="rect">
            <a:avLst/>
          </a:prstGeom>
          <a:noFill/>
          <a:ln>
            <a:noFill/>
          </a:ln>
        </p:spPr>
      </p:pic>
      <p:pic>
        <p:nvPicPr>
          <p:cNvPr id="3813" name="Google Shape;3813;p66" descr="im0911"/>
          <p:cNvPicPr preferRelativeResize="0"/>
          <p:nvPr/>
        </p:nvPicPr>
        <p:blipFill rotWithShape="1">
          <a:blip r:embed="rId12">
            <a:alphaModFix/>
          </a:blip>
          <a:srcRect t="11708" b="17967"/>
          <a:stretch/>
        </p:blipFill>
        <p:spPr>
          <a:xfrm>
            <a:off x="6836257" y="2523903"/>
            <a:ext cx="1796923" cy="1263600"/>
          </a:xfrm>
          <a:prstGeom prst="rect">
            <a:avLst/>
          </a:prstGeom>
          <a:noFill/>
          <a:ln>
            <a:noFill/>
          </a:ln>
        </p:spPr>
      </p:pic>
      <p:sp>
        <p:nvSpPr>
          <p:cNvPr id="3814" name="Google Shape;3814;p66"/>
          <p:cNvSpPr txBox="1"/>
          <p:nvPr/>
        </p:nvSpPr>
        <p:spPr>
          <a:xfrm>
            <a:off x="7122738"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13">
                  <a:extLst>
                    <a:ext uri="{A12FA001-AC4F-418D-AE19-62706E023703}">
                      <ahyp:hlinkClr xmlns:ahyp="http://schemas.microsoft.com/office/drawing/2018/hyperlinkcolor" val="tx"/>
                    </a:ext>
                  </a:extLst>
                </a:hlinkClick>
              </a:rPr>
              <a:t>Cuate</a:t>
            </a:r>
            <a:endParaRPr>
              <a:solidFill>
                <a:srgbClr val="869FB2"/>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3818"/>
        <p:cNvGrpSpPr/>
        <p:nvPr/>
      </p:nvGrpSpPr>
      <p:grpSpPr>
        <a:xfrm>
          <a:off x="0" y="0"/>
          <a:ext cx="0" cy="0"/>
          <a:chOff x="0" y="0"/>
          <a:chExt cx="0" cy="0"/>
        </a:xfrm>
      </p:grpSpPr>
      <p:sp>
        <p:nvSpPr>
          <p:cNvPr id="3819" name="Google Shape;3819;p67"/>
          <p:cNvSpPr txBox="1"/>
          <p:nvPr/>
        </p:nvSpPr>
        <p:spPr>
          <a:xfrm>
            <a:off x="1068100" y="1534076"/>
            <a:ext cx="7047300" cy="4824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100">
                <a:solidFill>
                  <a:srgbClr val="FFFFFF"/>
                </a:solidFill>
              </a:rPr>
              <a:t>You can easily</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resources without losing quality. To</a:t>
            </a:r>
            <a:r>
              <a:rPr lang="en" sz="1100">
                <a:solidFill>
                  <a:srgbClr val="435D74"/>
                </a:solidFill>
              </a:rPr>
              <a:t> </a:t>
            </a:r>
            <a:r>
              <a:rPr lang="en" sz="1100">
                <a:solidFill>
                  <a:srgbClr val="869FB2"/>
                </a:solidFill>
              </a:rPr>
              <a:t>change the color</a:t>
            </a:r>
            <a:r>
              <a:rPr lang="en" sz="1100">
                <a:solidFill>
                  <a:srgbClr val="FFFFFF"/>
                </a:solidFill>
              </a:rPr>
              <a:t>, just ungroup the resource and click on the object you want to change. Then, click on the paint bucket and select the color you want. Group the resource again when you’re done. You can also look for more </a:t>
            </a:r>
            <a:r>
              <a:rPr lang="en" sz="1100">
                <a:solidFill>
                  <a:srgbClr val="869FB2"/>
                </a:solidFill>
                <a:uFill>
                  <a:noFill/>
                </a:uFill>
                <a:hlinkClick r:id="rId3">
                  <a:extLst>
                    <a:ext uri="{A12FA001-AC4F-418D-AE19-62706E023703}">
                      <ahyp:hlinkClr xmlns:ahyp="http://schemas.microsoft.com/office/drawing/2018/hyperlinkcolor" val="tx"/>
                    </a:ext>
                  </a:extLst>
                </a:hlinkClick>
              </a:rPr>
              <a:t>infographics</a:t>
            </a:r>
            <a:r>
              <a:rPr lang="en" sz="1100">
                <a:solidFill>
                  <a:srgbClr val="FFFFFF"/>
                </a:solidFill>
              </a:rPr>
              <a:t> on Slidesgo.</a:t>
            </a:r>
            <a:endParaRPr sz="1100">
              <a:solidFill>
                <a:srgbClr val="FFFFFF"/>
              </a:solidFill>
            </a:endParaRPr>
          </a:p>
        </p:txBody>
      </p:sp>
      <p:grpSp>
        <p:nvGrpSpPr>
          <p:cNvPr id="3820" name="Google Shape;3820;p67"/>
          <p:cNvGrpSpPr/>
          <p:nvPr/>
        </p:nvGrpSpPr>
        <p:grpSpPr>
          <a:xfrm>
            <a:off x="5156078" y="3085736"/>
            <a:ext cx="474294" cy="551291"/>
            <a:chOff x="4727025" y="1332775"/>
            <a:chExt cx="59900" cy="69625"/>
          </a:xfrm>
        </p:grpSpPr>
        <p:sp>
          <p:nvSpPr>
            <p:cNvPr id="3821" name="Google Shape;3821;p67"/>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67"/>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3" name="Google Shape;3823;p67"/>
          <p:cNvGrpSpPr/>
          <p:nvPr/>
        </p:nvGrpSpPr>
        <p:grpSpPr>
          <a:xfrm>
            <a:off x="5769734" y="2314340"/>
            <a:ext cx="555653" cy="557031"/>
            <a:chOff x="4820425" y="1329900"/>
            <a:chExt cx="70175" cy="70350"/>
          </a:xfrm>
        </p:grpSpPr>
        <p:sp>
          <p:nvSpPr>
            <p:cNvPr id="3824" name="Google Shape;3824;p67"/>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3825;p67"/>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67"/>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3827;p67"/>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8" name="Google Shape;3828;p67"/>
          <p:cNvGrpSpPr/>
          <p:nvPr/>
        </p:nvGrpSpPr>
        <p:grpSpPr>
          <a:xfrm>
            <a:off x="6396103" y="2318845"/>
            <a:ext cx="582574" cy="533871"/>
            <a:chOff x="4903200" y="1331525"/>
            <a:chExt cx="73575" cy="67425"/>
          </a:xfrm>
        </p:grpSpPr>
        <p:sp>
          <p:nvSpPr>
            <p:cNvPr id="3829" name="Google Shape;3829;p67"/>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67"/>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1" name="Google Shape;3831;p67"/>
          <p:cNvGrpSpPr/>
          <p:nvPr/>
        </p:nvGrpSpPr>
        <p:grpSpPr>
          <a:xfrm>
            <a:off x="5755581" y="3078709"/>
            <a:ext cx="583960" cy="565345"/>
            <a:chOff x="4815575" y="1416800"/>
            <a:chExt cx="73750" cy="71400"/>
          </a:xfrm>
        </p:grpSpPr>
        <p:sp>
          <p:nvSpPr>
            <p:cNvPr id="3832" name="Google Shape;3832;p67"/>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3833;p67"/>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67"/>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5" name="Google Shape;3835;p67"/>
          <p:cNvGrpSpPr/>
          <p:nvPr/>
        </p:nvGrpSpPr>
        <p:grpSpPr>
          <a:xfrm>
            <a:off x="6390362" y="3108896"/>
            <a:ext cx="589898" cy="504970"/>
            <a:chOff x="4902475" y="1418875"/>
            <a:chExt cx="74500" cy="63775"/>
          </a:xfrm>
        </p:grpSpPr>
        <p:sp>
          <p:nvSpPr>
            <p:cNvPr id="3836" name="Google Shape;3836;p67"/>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67"/>
            <p:cNvSpPr/>
            <p:nvPr/>
          </p:nvSpPr>
          <p:spPr>
            <a:xfrm>
              <a:off x="4916350"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8" name="Google Shape;3838;p67"/>
          <p:cNvGrpSpPr/>
          <p:nvPr/>
        </p:nvGrpSpPr>
        <p:grpSpPr>
          <a:xfrm>
            <a:off x="5765577" y="3826000"/>
            <a:ext cx="563967" cy="567127"/>
            <a:chOff x="4818100" y="1507675"/>
            <a:chExt cx="71225" cy="71625"/>
          </a:xfrm>
        </p:grpSpPr>
        <p:sp>
          <p:nvSpPr>
            <p:cNvPr id="3839" name="Google Shape;3839;p67"/>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67"/>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67"/>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67"/>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43" name="Google Shape;3843;p67"/>
          <p:cNvGrpSpPr/>
          <p:nvPr/>
        </p:nvGrpSpPr>
        <p:grpSpPr>
          <a:xfrm>
            <a:off x="5079075" y="3829461"/>
            <a:ext cx="628301" cy="588505"/>
            <a:chOff x="4721450" y="1509475"/>
            <a:chExt cx="79350" cy="74325"/>
          </a:xfrm>
        </p:grpSpPr>
        <p:sp>
          <p:nvSpPr>
            <p:cNvPr id="3844" name="Google Shape;3844;p67"/>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67"/>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67"/>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3847;p67"/>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48" name="Google Shape;3848;p67"/>
          <p:cNvGrpSpPr/>
          <p:nvPr/>
        </p:nvGrpSpPr>
        <p:grpSpPr>
          <a:xfrm>
            <a:off x="6424608" y="3814027"/>
            <a:ext cx="557038" cy="562772"/>
            <a:chOff x="4906800" y="1507500"/>
            <a:chExt cx="70350" cy="71075"/>
          </a:xfrm>
        </p:grpSpPr>
        <p:sp>
          <p:nvSpPr>
            <p:cNvPr id="3849" name="Google Shape;3849;p67"/>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67"/>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1" name="Google Shape;3851;p67"/>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2" name="Google Shape;3852;p67"/>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67"/>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54" name="Google Shape;3854;p67"/>
          <p:cNvGrpSpPr/>
          <p:nvPr/>
        </p:nvGrpSpPr>
        <p:grpSpPr>
          <a:xfrm>
            <a:off x="4462216" y="2340963"/>
            <a:ext cx="517934" cy="517934"/>
            <a:chOff x="3736598" y="2170606"/>
            <a:chExt cx="404889" cy="404889"/>
          </a:xfrm>
        </p:grpSpPr>
        <p:sp>
          <p:nvSpPr>
            <p:cNvPr id="3855" name="Google Shape;3855;p67"/>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noFill/>
            <a:ln w="9525" cap="flat" cmpd="sng">
              <a:solidFill>
                <a:srgbClr val="F8FAF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6" name="Google Shape;3856;p67"/>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7" name="Google Shape;3857;p67"/>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3858;p67"/>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59" name="Google Shape;3859;p67"/>
          <p:cNvGrpSpPr/>
          <p:nvPr/>
        </p:nvGrpSpPr>
        <p:grpSpPr>
          <a:xfrm>
            <a:off x="3729277" y="2341061"/>
            <a:ext cx="586986" cy="517740"/>
            <a:chOff x="3161917" y="2170682"/>
            <a:chExt cx="458870" cy="404737"/>
          </a:xfrm>
        </p:grpSpPr>
        <p:sp>
          <p:nvSpPr>
            <p:cNvPr id="3860" name="Google Shape;3860;p67"/>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67"/>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noFill/>
            <a:ln w="9525" cap="flat" cmpd="sng">
              <a:solidFill>
                <a:srgbClr val="F8FAF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2" name="Google Shape;3862;p67"/>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63" name="Google Shape;3863;p67"/>
          <p:cNvGrpSpPr/>
          <p:nvPr/>
        </p:nvGrpSpPr>
        <p:grpSpPr>
          <a:xfrm>
            <a:off x="3752299" y="3102400"/>
            <a:ext cx="540943" cy="517963"/>
            <a:chOff x="3179914" y="2889488"/>
            <a:chExt cx="422876" cy="404911"/>
          </a:xfrm>
        </p:grpSpPr>
        <p:sp>
          <p:nvSpPr>
            <p:cNvPr id="3864" name="Google Shape;3864;p67"/>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3865;p67"/>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6" name="Google Shape;3866;p67"/>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noFill/>
            <a:ln w="9525" cap="flat" cmpd="sng">
              <a:solidFill>
                <a:srgbClr val="F8FAF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67"/>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67"/>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9" name="Google Shape;3869;p67"/>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70" name="Google Shape;3870;p67"/>
          <p:cNvGrpSpPr/>
          <p:nvPr/>
        </p:nvGrpSpPr>
        <p:grpSpPr>
          <a:xfrm>
            <a:off x="4453093" y="3102358"/>
            <a:ext cx="536180" cy="518047"/>
            <a:chOff x="3729467" y="2889422"/>
            <a:chExt cx="419153" cy="404977"/>
          </a:xfrm>
        </p:grpSpPr>
        <p:sp>
          <p:nvSpPr>
            <p:cNvPr id="3871" name="Google Shape;3871;p67"/>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2" name="Google Shape;3872;p67"/>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3873;p67"/>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67"/>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noFill/>
            <a:ln w="9525" cap="flat" cmpd="sng">
              <a:solidFill>
                <a:srgbClr val="F8FAF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3875;p67"/>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67"/>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67"/>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78" name="Google Shape;3878;p67"/>
          <p:cNvGrpSpPr/>
          <p:nvPr/>
        </p:nvGrpSpPr>
        <p:grpSpPr>
          <a:xfrm>
            <a:off x="1990126" y="3445787"/>
            <a:ext cx="965351" cy="134611"/>
            <a:chOff x="4411970" y="2962952"/>
            <a:chExt cx="706544" cy="104212"/>
          </a:xfrm>
        </p:grpSpPr>
        <p:sp>
          <p:nvSpPr>
            <p:cNvPr id="3879" name="Google Shape;3879;p67"/>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0" name="Google Shape;3880;p67"/>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67"/>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67"/>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83" name="Google Shape;3883;p67"/>
          <p:cNvGrpSpPr/>
          <p:nvPr/>
        </p:nvGrpSpPr>
        <p:grpSpPr>
          <a:xfrm>
            <a:off x="1990126" y="3041077"/>
            <a:ext cx="960158" cy="289172"/>
            <a:chOff x="4411970" y="2726085"/>
            <a:chExt cx="643107" cy="193659"/>
          </a:xfrm>
        </p:grpSpPr>
        <p:sp>
          <p:nvSpPr>
            <p:cNvPr id="3884" name="Google Shape;3884;p67"/>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67"/>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67"/>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87" name="Google Shape;3887;p67"/>
          <p:cNvGrpSpPr/>
          <p:nvPr/>
        </p:nvGrpSpPr>
        <p:grpSpPr>
          <a:xfrm>
            <a:off x="998624" y="3295400"/>
            <a:ext cx="811503" cy="252584"/>
            <a:chOff x="4411970" y="4340222"/>
            <a:chExt cx="779467" cy="242683"/>
          </a:xfrm>
        </p:grpSpPr>
        <p:sp>
          <p:nvSpPr>
            <p:cNvPr id="3888" name="Google Shape;3888;p67"/>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noFill/>
            <a:ln w="9525" cap="flat" cmpd="sng">
              <a:solidFill>
                <a:srgbClr val="7994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67"/>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0" name="Google Shape;3890;p67"/>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noFill/>
            <a:ln w="9525" cap="flat" cmpd="sng">
              <a:solidFill>
                <a:srgbClr val="7994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91" name="Google Shape;3891;p67"/>
          <p:cNvGrpSpPr/>
          <p:nvPr/>
        </p:nvGrpSpPr>
        <p:grpSpPr>
          <a:xfrm>
            <a:off x="1990126" y="2709308"/>
            <a:ext cx="965160" cy="216230"/>
            <a:chOff x="4411970" y="2468674"/>
            <a:chExt cx="747317" cy="167425"/>
          </a:xfrm>
        </p:grpSpPr>
        <p:sp>
          <p:nvSpPr>
            <p:cNvPr id="3892" name="Google Shape;3892;p67"/>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3" name="Google Shape;3893;p67"/>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94" name="Google Shape;3894;p67"/>
          <p:cNvSpPr/>
          <p:nvPr/>
        </p:nvSpPr>
        <p:spPr>
          <a:xfrm>
            <a:off x="996874" y="3014089"/>
            <a:ext cx="810618" cy="19298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no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95" name="Google Shape;3895;p67"/>
          <p:cNvGrpSpPr/>
          <p:nvPr/>
        </p:nvGrpSpPr>
        <p:grpSpPr>
          <a:xfrm>
            <a:off x="997692" y="2334687"/>
            <a:ext cx="1959041" cy="208784"/>
            <a:chOff x="6336019" y="3733725"/>
            <a:chExt cx="2566206" cy="351310"/>
          </a:xfrm>
        </p:grpSpPr>
        <p:sp>
          <p:nvSpPr>
            <p:cNvPr id="3896" name="Google Shape;3896;p67"/>
            <p:cNvSpPr/>
            <p:nvPr/>
          </p:nvSpPr>
          <p:spPr>
            <a:xfrm>
              <a:off x="6336019" y="3733735"/>
              <a:ext cx="1881300" cy="351300"/>
            </a:xfrm>
            <a:prstGeom prst="homePlate">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7" name="Google Shape;3897;p67"/>
            <p:cNvSpPr/>
            <p:nvPr/>
          </p:nvSpPr>
          <p:spPr>
            <a:xfrm>
              <a:off x="8098525" y="3733725"/>
              <a:ext cx="346500" cy="351300"/>
            </a:xfrm>
            <a:prstGeom prst="chevron">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8" name="Google Shape;3898;p67"/>
            <p:cNvSpPr/>
            <p:nvPr/>
          </p:nvSpPr>
          <p:spPr>
            <a:xfrm>
              <a:off x="8327125" y="3733725"/>
              <a:ext cx="346500" cy="351300"/>
            </a:xfrm>
            <a:prstGeom prst="chevron">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9" name="Google Shape;3899;p67"/>
            <p:cNvSpPr/>
            <p:nvPr/>
          </p:nvSpPr>
          <p:spPr>
            <a:xfrm>
              <a:off x="8555725" y="3733725"/>
              <a:ext cx="346500" cy="351300"/>
            </a:xfrm>
            <a:prstGeom prst="chevron">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00" name="Google Shape;3900;p67"/>
          <p:cNvGrpSpPr/>
          <p:nvPr/>
        </p:nvGrpSpPr>
        <p:grpSpPr>
          <a:xfrm>
            <a:off x="1990126" y="3950602"/>
            <a:ext cx="946551" cy="153200"/>
            <a:chOff x="4404545" y="3301592"/>
            <a:chExt cx="782403" cy="129272"/>
          </a:xfrm>
        </p:grpSpPr>
        <p:sp>
          <p:nvSpPr>
            <p:cNvPr id="3901" name="Google Shape;3901;p67"/>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2" name="Google Shape;3902;p67"/>
            <p:cNvSpPr/>
            <p:nvPr/>
          </p:nvSpPr>
          <p:spPr>
            <a:xfrm>
              <a:off x="4420869" y="3318308"/>
              <a:ext cx="92621" cy="9585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03" name="Google Shape;3903;p67"/>
          <p:cNvGrpSpPr/>
          <p:nvPr/>
        </p:nvGrpSpPr>
        <p:grpSpPr>
          <a:xfrm>
            <a:off x="1990126" y="3695937"/>
            <a:ext cx="962257" cy="139127"/>
            <a:chOff x="4411970" y="3131459"/>
            <a:chExt cx="710520" cy="117397"/>
          </a:xfrm>
        </p:grpSpPr>
        <p:sp>
          <p:nvSpPr>
            <p:cNvPr id="3904" name="Google Shape;3904;p67"/>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5" name="Google Shape;3905;p67"/>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06" name="Google Shape;3906;p67" descr="Timeline background shape"/>
          <p:cNvSpPr/>
          <p:nvPr/>
        </p:nvSpPr>
        <p:spPr>
          <a:xfrm>
            <a:off x="1990126" y="4219341"/>
            <a:ext cx="960300" cy="153000"/>
          </a:xfrm>
          <a:prstGeom prst="homePlate">
            <a:avLst>
              <a:gd name="adj" fmla="val 50000"/>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07" name="Google Shape;3907;p67"/>
          <p:cNvGrpSpPr/>
          <p:nvPr/>
        </p:nvGrpSpPr>
        <p:grpSpPr>
          <a:xfrm>
            <a:off x="990271" y="3621603"/>
            <a:ext cx="823838" cy="458988"/>
            <a:chOff x="4411970" y="1801825"/>
            <a:chExt cx="734586" cy="409262"/>
          </a:xfrm>
        </p:grpSpPr>
        <p:sp>
          <p:nvSpPr>
            <p:cNvPr id="3908" name="Google Shape;3908;p67"/>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noFill/>
            <a:ln w="9525" cap="flat" cmpd="sng">
              <a:solidFill>
                <a:srgbClr val="B3C3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9" name="Google Shape;3909;p67"/>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10" name="Google Shape;3910;p67"/>
          <p:cNvGrpSpPr/>
          <p:nvPr/>
        </p:nvGrpSpPr>
        <p:grpSpPr>
          <a:xfrm>
            <a:off x="3095243" y="2339173"/>
            <a:ext cx="521514" cy="521514"/>
            <a:chOff x="5681300" y="2527788"/>
            <a:chExt cx="805800" cy="805800"/>
          </a:xfrm>
        </p:grpSpPr>
        <p:sp>
          <p:nvSpPr>
            <p:cNvPr id="3911" name="Google Shape;3911;p67"/>
            <p:cNvSpPr/>
            <p:nvPr/>
          </p:nvSpPr>
          <p:spPr>
            <a:xfrm>
              <a:off x="5681300" y="2527788"/>
              <a:ext cx="805800" cy="805800"/>
            </a:xfrm>
            <a:prstGeom prst="ellipse">
              <a:avLst/>
            </a:pr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2" name="Google Shape;3912;p67"/>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13" name="Google Shape;3913;p67"/>
          <p:cNvGrpSpPr/>
          <p:nvPr/>
        </p:nvGrpSpPr>
        <p:grpSpPr>
          <a:xfrm>
            <a:off x="3089483" y="3094865"/>
            <a:ext cx="533033" cy="533033"/>
            <a:chOff x="4049800" y="640400"/>
            <a:chExt cx="858900" cy="858900"/>
          </a:xfrm>
        </p:grpSpPr>
        <p:sp>
          <p:nvSpPr>
            <p:cNvPr id="3914" name="Google Shape;3914;p67"/>
            <p:cNvSpPr/>
            <p:nvPr/>
          </p:nvSpPr>
          <p:spPr>
            <a:xfrm>
              <a:off x="4049800" y="640400"/>
              <a:ext cx="858900" cy="858900"/>
            </a:xfrm>
            <a:prstGeom prst="donut">
              <a:avLst>
                <a:gd name="adj" fmla="val 25000"/>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5" name="Google Shape;3915;p67"/>
            <p:cNvSpPr/>
            <p:nvPr/>
          </p:nvSpPr>
          <p:spPr>
            <a:xfrm>
              <a:off x="4049800" y="640400"/>
              <a:ext cx="858900" cy="858900"/>
            </a:xfrm>
            <a:prstGeom prst="blockArc">
              <a:avLst>
                <a:gd name="adj1" fmla="val 7914150"/>
                <a:gd name="adj2" fmla="val 0"/>
                <a:gd name="adj3" fmla="val 25000"/>
              </a:avLst>
            </a:prstGeom>
            <a:solidFill>
              <a:srgbClr val="667E92"/>
            </a:solid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16" name="Google Shape;3916;p67"/>
          <p:cNvGrpSpPr/>
          <p:nvPr/>
        </p:nvGrpSpPr>
        <p:grpSpPr>
          <a:xfrm>
            <a:off x="3014966" y="3772543"/>
            <a:ext cx="682068" cy="682068"/>
            <a:chOff x="5080188" y="927900"/>
            <a:chExt cx="961200" cy="961200"/>
          </a:xfrm>
        </p:grpSpPr>
        <p:sp>
          <p:nvSpPr>
            <p:cNvPr id="3917" name="Google Shape;3917;p67"/>
            <p:cNvSpPr/>
            <p:nvPr/>
          </p:nvSpPr>
          <p:spPr>
            <a:xfrm>
              <a:off x="5201900" y="1050116"/>
              <a:ext cx="716700" cy="716700"/>
            </a:xfrm>
            <a:prstGeom prst="donut">
              <a:avLst>
                <a:gd name="adj" fmla="val 4716"/>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8" name="Google Shape;3918;p67"/>
            <p:cNvSpPr/>
            <p:nvPr/>
          </p:nvSpPr>
          <p:spPr>
            <a:xfrm>
              <a:off x="5269594" y="1117818"/>
              <a:ext cx="581100" cy="581100"/>
            </a:xfrm>
            <a:prstGeom prst="donut">
              <a:avLst>
                <a:gd name="adj" fmla="val 5814"/>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9" name="Google Shape;3919;p67"/>
            <p:cNvSpPr/>
            <p:nvPr/>
          </p:nvSpPr>
          <p:spPr>
            <a:xfrm>
              <a:off x="5339279" y="1187526"/>
              <a:ext cx="441900" cy="441600"/>
            </a:xfrm>
            <a:prstGeom prst="donut">
              <a:avLst>
                <a:gd name="adj" fmla="val 7648"/>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0" name="Google Shape;3920;p67"/>
            <p:cNvSpPr/>
            <p:nvPr/>
          </p:nvSpPr>
          <p:spPr>
            <a:xfrm>
              <a:off x="5414892" y="1263155"/>
              <a:ext cx="290700" cy="290700"/>
            </a:xfrm>
            <a:prstGeom prst="donut">
              <a:avLst>
                <a:gd name="adj" fmla="val 10182"/>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1" name="Google Shape;3921;p67"/>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3922;p67"/>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3" name="Google Shape;3923;p67"/>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4" name="Google Shape;3924;p67"/>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25" name="Google Shape;3925;p67"/>
          <p:cNvGrpSpPr/>
          <p:nvPr/>
        </p:nvGrpSpPr>
        <p:grpSpPr>
          <a:xfrm>
            <a:off x="4478465" y="3869234"/>
            <a:ext cx="505650" cy="504006"/>
            <a:chOff x="6039282" y="1042577"/>
            <a:chExt cx="734315" cy="731929"/>
          </a:xfrm>
        </p:grpSpPr>
        <p:sp>
          <p:nvSpPr>
            <p:cNvPr id="3926" name="Google Shape;3926;p67"/>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7" name="Google Shape;3927;p67"/>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8" name="Google Shape;3928;p67"/>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3929;p67"/>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0" name="Google Shape;3930;p67"/>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3931;p67"/>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2" name="Google Shape;3932;p67"/>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3" name="Google Shape;3933;p67"/>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4" name="Google Shape;3934;p67"/>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5" name="Google Shape;3935;p67"/>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3936;p67"/>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7" name="Google Shape;3937;p67"/>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8" name="Google Shape;3938;p67"/>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9" name="Google Shape;3939;p67"/>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0" name="Google Shape;3940;p67"/>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1" name="Google Shape;3941;p67"/>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2" name="Google Shape;3942;p67"/>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3" name="Google Shape;3943;p67"/>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4" name="Google Shape;3944;p67"/>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5" name="Google Shape;3945;p67"/>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6" name="Google Shape;3946;p67"/>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47" name="Google Shape;3947;p67"/>
          <p:cNvGrpSpPr/>
          <p:nvPr/>
        </p:nvGrpSpPr>
        <p:grpSpPr>
          <a:xfrm>
            <a:off x="5091067" y="2298862"/>
            <a:ext cx="567744" cy="602136"/>
            <a:chOff x="1825800" y="1651625"/>
            <a:chExt cx="539989" cy="571775"/>
          </a:xfrm>
        </p:grpSpPr>
        <p:sp>
          <p:nvSpPr>
            <p:cNvPr id="3948" name="Google Shape;3948;p67"/>
            <p:cNvSpPr/>
            <p:nvPr/>
          </p:nvSpPr>
          <p:spPr>
            <a:xfrm>
              <a:off x="2093189"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9" name="Google Shape;3949;p67"/>
            <p:cNvSpPr/>
            <p:nvPr/>
          </p:nvSpPr>
          <p:spPr>
            <a:xfrm>
              <a:off x="1825800" y="196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no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67"/>
            <p:cNvSpPr/>
            <p:nvPr/>
          </p:nvSpPr>
          <p:spPr>
            <a:xfrm>
              <a:off x="2093189" y="196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1" name="Google Shape;3951;p67"/>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2" name="Google Shape;3952;p67"/>
          <p:cNvGrpSpPr/>
          <p:nvPr/>
        </p:nvGrpSpPr>
        <p:grpSpPr>
          <a:xfrm>
            <a:off x="3765995" y="3855579"/>
            <a:ext cx="508123" cy="507955"/>
            <a:chOff x="1897577" y="2802432"/>
            <a:chExt cx="492176" cy="492014"/>
          </a:xfrm>
        </p:grpSpPr>
        <p:sp>
          <p:nvSpPr>
            <p:cNvPr id="3953" name="Google Shape;3953;p67"/>
            <p:cNvSpPr/>
            <p:nvPr/>
          </p:nvSpPr>
          <p:spPr>
            <a:xfrm>
              <a:off x="2067309" y="2802432"/>
              <a:ext cx="152163" cy="136326"/>
            </a:xfrm>
            <a:custGeom>
              <a:avLst/>
              <a:gdLst/>
              <a:ahLst/>
              <a:cxnLst/>
              <a:rect l="l" t="t" r="r" b="b"/>
              <a:pathLst>
                <a:path w="9435" h="8453" extrusionOk="0">
                  <a:moveTo>
                    <a:pt x="4727" y="1"/>
                  </a:moveTo>
                  <a:cubicBezTo>
                    <a:pt x="3131" y="1"/>
                    <a:pt x="1537" y="250"/>
                    <a:pt x="0" y="751"/>
                  </a:cubicBezTo>
                  <a:lnTo>
                    <a:pt x="2502" y="8452"/>
                  </a:lnTo>
                  <a:cubicBezTo>
                    <a:pt x="3225" y="8211"/>
                    <a:pt x="3983" y="8097"/>
                    <a:pt x="4740" y="8097"/>
                  </a:cubicBezTo>
                  <a:cubicBezTo>
                    <a:pt x="5486" y="8097"/>
                    <a:pt x="6221" y="8211"/>
                    <a:pt x="6932" y="8441"/>
                  </a:cubicBezTo>
                  <a:lnTo>
                    <a:pt x="9434" y="740"/>
                  </a:lnTo>
                  <a:cubicBezTo>
                    <a:pt x="7901" y="248"/>
                    <a:pt x="6313" y="1"/>
                    <a:pt x="4727"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4" name="Google Shape;3954;p67"/>
            <p:cNvSpPr/>
            <p:nvPr/>
          </p:nvSpPr>
          <p:spPr>
            <a:xfrm>
              <a:off x="2179099" y="2814350"/>
              <a:ext cx="163452" cy="166049"/>
            </a:xfrm>
            <a:custGeom>
              <a:avLst/>
              <a:gdLst/>
              <a:ahLst/>
              <a:cxnLst/>
              <a:rect l="l" t="t" r="r" b="b"/>
              <a:pathLst>
                <a:path w="10135" h="10296" extrusionOk="0">
                  <a:moveTo>
                    <a:pt x="2491" y="1"/>
                  </a:moveTo>
                  <a:lnTo>
                    <a:pt x="0" y="7702"/>
                  </a:lnTo>
                  <a:cubicBezTo>
                    <a:pt x="1435" y="8161"/>
                    <a:pt x="2686" y="9079"/>
                    <a:pt x="3581" y="10296"/>
                  </a:cubicBezTo>
                  <a:lnTo>
                    <a:pt x="10135" y="5533"/>
                  </a:lnTo>
                  <a:cubicBezTo>
                    <a:pt x="8230" y="2927"/>
                    <a:pt x="5555" y="988"/>
                    <a:pt x="2491"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5" name="Google Shape;3955;p67"/>
            <p:cNvSpPr/>
            <p:nvPr/>
          </p:nvSpPr>
          <p:spPr>
            <a:xfrm>
              <a:off x="2236848" y="3048492"/>
              <a:ext cx="152905" cy="144760"/>
            </a:xfrm>
            <a:custGeom>
              <a:avLst/>
              <a:gdLst/>
              <a:ahLst/>
              <a:cxnLst/>
              <a:rect l="l" t="t" r="r" b="b"/>
              <a:pathLst>
                <a:path w="9481" h="8976" extrusionOk="0">
                  <a:moveTo>
                    <a:pt x="1377" y="0"/>
                  </a:moveTo>
                  <a:cubicBezTo>
                    <a:pt x="1377" y="1515"/>
                    <a:pt x="895" y="2996"/>
                    <a:pt x="0" y="4212"/>
                  </a:cubicBezTo>
                  <a:lnTo>
                    <a:pt x="6554" y="8976"/>
                  </a:lnTo>
                  <a:cubicBezTo>
                    <a:pt x="8459" y="6370"/>
                    <a:pt x="9480" y="3225"/>
                    <a:pt x="9480"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6" name="Google Shape;3956;p67"/>
            <p:cNvSpPr/>
            <p:nvPr/>
          </p:nvSpPr>
          <p:spPr>
            <a:xfrm>
              <a:off x="1944586" y="2814543"/>
              <a:ext cx="163097" cy="166226"/>
            </a:xfrm>
            <a:custGeom>
              <a:avLst/>
              <a:gdLst/>
              <a:ahLst/>
              <a:cxnLst/>
              <a:rect l="l" t="t" r="r" b="b"/>
              <a:pathLst>
                <a:path w="10113" h="10307" extrusionOk="0">
                  <a:moveTo>
                    <a:pt x="7610" y="0"/>
                  </a:moveTo>
                  <a:cubicBezTo>
                    <a:pt x="4557" y="999"/>
                    <a:pt x="1883" y="2938"/>
                    <a:pt x="1" y="5544"/>
                  </a:cubicBezTo>
                  <a:lnTo>
                    <a:pt x="6554" y="10307"/>
                  </a:lnTo>
                  <a:cubicBezTo>
                    <a:pt x="7438" y="9090"/>
                    <a:pt x="8677" y="8172"/>
                    <a:pt x="10112" y="7701"/>
                  </a:cubicBezTo>
                  <a:lnTo>
                    <a:pt x="761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7" name="Google Shape;3957;p67"/>
            <p:cNvSpPr/>
            <p:nvPr/>
          </p:nvSpPr>
          <p:spPr>
            <a:xfrm>
              <a:off x="2236848" y="2903562"/>
              <a:ext cx="152905" cy="144954"/>
            </a:xfrm>
            <a:custGeom>
              <a:avLst/>
              <a:gdLst/>
              <a:ahLst/>
              <a:cxnLst/>
              <a:rect l="l" t="t" r="r" b="b"/>
              <a:pathLst>
                <a:path w="9481" h="8988" extrusionOk="0">
                  <a:moveTo>
                    <a:pt x="6554" y="1"/>
                  </a:moveTo>
                  <a:lnTo>
                    <a:pt x="0" y="4764"/>
                  </a:lnTo>
                  <a:cubicBezTo>
                    <a:pt x="895" y="5992"/>
                    <a:pt x="1377" y="7472"/>
                    <a:pt x="1377" y="8987"/>
                  </a:cubicBezTo>
                  <a:lnTo>
                    <a:pt x="9469" y="8987"/>
                  </a:lnTo>
                  <a:cubicBezTo>
                    <a:pt x="9480" y="5751"/>
                    <a:pt x="8459" y="2606"/>
                    <a:pt x="6554"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8" name="Google Shape;3958;p67"/>
            <p:cNvSpPr/>
            <p:nvPr/>
          </p:nvSpPr>
          <p:spPr>
            <a:xfrm>
              <a:off x="2179099" y="3116417"/>
              <a:ext cx="163452" cy="166242"/>
            </a:xfrm>
            <a:custGeom>
              <a:avLst/>
              <a:gdLst/>
              <a:ahLst/>
              <a:cxnLst/>
              <a:rect l="l" t="t" r="r" b="b"/>
              <a:pathLst>
                <a:path w="10135" h="10308" extrusionOk="0">
                  <a:moveTo>
                    <a:pt x="3581" y="0"/>
                  </a:moveTo>
                  <a:cubicBezTo>
                    <a:pt x="2686" y="1229"/>
                    <a:pt x="1435" y="2135"/>
                    <a:pt x="0" y="2594"/>
                  </a:cubicBezTo>
                  <a:lnTo>
                    <a:pt x="2502" y="10307"/>
                  </a:lnTo>
                  <a:cubicBezTo>
                    <a:pt x="5567" y="9309"/>
                    <a:pt x="8241" y="7369"/>
                    <a:pt x="10135" y="4764"/>
                  </a:cubicBezTo>
                  <a:lnTo>
                    <a:pt x="3581"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3959;p67"/>
            <p:cNvSpPr/>
            <p:nvPr/>
          </p:nvSpPr>
          <p:spPr>
            <a:xfrm>
              <a:off x="1897577" y="2903933"/>
              <a:ext cx="152727" cy="144583"/>
            </a:xfrm>
            <a:custGeom>
              <a:avLst/>
              <a:gdLst/>
              <a:ahLst/>
              <a:cxnLst/>
              <a:rect l="l" t="t" r="r" b="b"/>
              <a:pathLst>
                <a:path w="9470" h="8965" extrusionOk="0">
                  <a:moveTo>
                    <a:pt x="2916" y="1"/>
                  </a:moveTo>
                  <a:cubicBezTo>
                    <a:pt x="1022" y="2606"/>
                    <a:pt x="0" y="5739"/>
                    <a:pt x="12" y="8964"/>
                  </a:cubicBezTo>
                  <a:lnTo>
                    <a:pt x="8103" y="8964"/>
                  </a:lnTo>
                  <a:cubicBezTo>
                    <a:pt x="8103" y="7449"/>
                    <a:pt x="8574" y="5980"/>
                    <a:pt x="9469" y="4764"/>
                  </a:cubicBezTo>
                  <a:lnTo>
                    <a:pt x="2916"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0" name="Google Shape;3960;p67"/>
            <p:cNvSpPr/>
            <p:nvPr/>
          </p:nvSpPr>
          <p:spPr>
            <a:xfrm>
              <a:off x="2067309" y="3158056"/>
              <a:ext cx="152163" cy="136390"/>
            </a:xfrm>
            <a:custGeom>
              <a:avLst/>
              <a:gdLst/>
              <a:ahLst/>
              <a:cxnLst/>
              <a:rect l="l" t="t" r="r" b="b"/>
              <a:pathLst>
                <a:path w="9435" h="8457" extrusionOk="0">
                  <a:moveTo>
                    <a:pt x="2502" y="1"/>
                  </a:moveTo>
                  <a:lnTo>
                    <a:pt x="0" y="7702"/>
                  </a:lnTo>
                  <a:cubicBezTo>
                    <a:pt x="1541" y="8204"/>
                    <a:pt x="3140" y="8457"/>
                    <a:pt x="4740" y="8457"/>
                  </a:cubicBezTo>
                  <a:cubicBezTo>
                    <a:pt x="6322" y="8457"/>
                    <a:pt x="7905" y="8210"/>
                    <a:pt x="9434" y="7714"/>
                  </a:cubicBezTo>
                  <a:lnTo>
                    <a:pt x="6932" y="12"/>
                  </a:lnTo>
                  <a:cubicBezTo>
                    <a:pt x="6221" y="242"/>
                    <a:pt x="5475" y="357"/>
                    <a:pt x="4740" y="357"/>
                  </a:cubicBezTo>
                  <a:cubicBezTo>
                    <a:pt x="3983" y="357"/>
                    <a:pt x="3225" y="242"/>
                    <a:pt x="2502"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1" name="Google Shape;3961;p67"/>
            <p:cNvSpPr/>
            <p:nvPr/>
          </p:nvSpPr>
          <p:spPr>
            <a:xfrm>
              <a:off x="1944586" y="3116046"/>
              <a:ext cx="163097" cy="166242"/>
            </a:xfrm>
            <a:custGeom>
              <a:avLst/>
              <a:gdLst/>
              <a:ahLst/>
              <a:cxnLst/>
              <a:rect l="l" t="t" r="r" b="b"/>
              <a:pathLst>
                <a:path w="10113" h="10308" extrusionOk="0">
                  <a:moveTo>
                    <a:pt x="6554" y="1"/>
                  </a:moveTo>
                  <a:lnTo>
                    <a:pt x="1" y="4764"/>
                  </a:lnTo>
                  <a:cubicBezTo>
                    <a:pt x="1883" y="7369"/>
                    <a:pt x="4557" y="9309"/>
                    <a:pt x="7610" y="10307"/>
                  </a:cubicBezTo>
                  <a:lnTo>
                    <a:pt x="10112" y="2606"/>
                  </a:lnTo>
                  <a:cubicBezTo>
                    <a:pt x="8677" y="2135"/>
                    <a:pt x="7438" y="1229"/>
                    <a:pt x="6554"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67"/>
            <p:cNvSpPr/>
            <p:nvPr/>
          </p:nvSpPr>
          <p:spPr>
            <a:xfrm>
              <a:off x="1897577" y="3048492"/>
              <a:ext cx="152727" cy="144390"/>
            </a:xfrm>
            <a:custGeom>
              <a:avLst/>
              <a:gdLst/>
              <a:ahLst/>
              <a:cxnLst/>
              <a:rect l="l" t="t" r="r" b="b"/>
              <a:pathLst>
                <a:path w="9470" h="8953" extrusionOk="0">
                  <a:moveTo>
                    <a:pt x="12" y="0"/>
                  </a:moveTo>
                  <a:cubicBezTo>
                    <a:pt x="0" y="3214"/>
                    <a:pt x="1022" y="6347"/>
                    <a:pt x="2916" y="8953"/>
                  </a:cubicBezTo>
                  <a:lnTo>
                    <a:pt x="9469" y="4190"/>
                  </a:lnTo>
                  <a:cubicBezTo>
                    <a:pt x="8574" y="2973"/>
                    <a:pt x="8103" y="1504"/>
                    <a:pt x="8103"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3" name="Google Shape;3963;p67"/>
            <p:cNvSpPr/>
            <p:nvPr/>
          </p:nvSpPr>
          <p:spPr>
            <a:xfrm>
              <a:off x="2143379" y="3048492"/>
              <a:ext cx="16" cy="16"/>
            </a:xfrm>
            <a:custGeom>
              <a:avLst/>
              <a:gdLst/>
              <a:ahLst/>
              <a:cxnLst/>
              <a:rect l="l" t="t" r="r" b="b"/>
              <a:pathLst>
                <a:path w="1" h="1" fill="none" extrusionOk="0">
                  <a:moveTo>
                    <a:pt x="0" y="0"/>
                  </a:moveTo>
                  <a:lnTo>
                    <a:pt x="0" y="0"/>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4" name="Google Shape;3964;p67"/>
            <p:cNvSpPr/>
            <p:nvPr/>
          </p:nvSpPr>
          <p:spPr>
            <a:xfrm>
              <a:off x="2143379" y="3048492"/>
              <a:ext cx="16" cy="16"/>
            </a:xfrm>
            <a:custGeom>
              <a:avLst/>
              <a:gdLst/>
              <a:ahLst/>
              <a:cxnLst/>
              <a:rect l="l" t="t" r="r" b="b"/>
              <a:pathLst>
                <a:path w="1" h="1" fill="none" extrusionOk="0">
                  <a:moveTo>
                    <a:pt x="0" y="0"/>
                  </a:moveTo>
                  <a:lnTo>
                    <a:pt x="0" y="0"/>
                  </a:lnTo>
                  <a:close/>
                </a:path>
              </a:pathLst>
            </a:cu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5" name="Google Shape;3965;p67"/>
          <p:cNvGrpSpPr/>
          <p:nvPr/>
        </p:nvGrpSpPr>
        <p:grpSpPr>
          <a:xfrm>
            <a:off x="997525" y="4169123"/>
            <a:ext cx="809227" cy="200842"/>
            <a:chOff x="2013045" y="4813233"/>
            <a:chExt cx="921986" cy="228854"/>
          </a:xfrm>
        </p:grpSpPr>
        <p:sp>
          <p:nvSpPr>
            <p:cNvPr id="3966" name="Google Shape;3966;p67"/>
            <p:cNvSpPr/>
            <p:nvPr/>
          </p:nvSpPr>
          <p:spPr>
            <a:xfrm>
              <a:off x="2013045" y="4867370"/>
              <a:ext cx="921986" cy="174718"/>
            </a:xfrm>
            <a:custGeom>
              <a:avLst/>
              <a:gdLst/>
              <a:ahLst/>
              <a:cxnLst/>
              <a:rect l="l" t="t" r="r" b="b"/>
              <a:pathLst>
                <a:path w="138801" h="26303" fill="none" extrusionOk="0">
                  <a:moveTo>
                    <a:pt x="0" y="18153"/>
                  </a:moveTo>
                  <a:lnTo>
                    <a:pt x="0" y="26303"/>
                  </a:lnTo>
                  <a:lnTo>
                    <a:pt x="138800" y="26303"/>
                  </a:lnTo>
                  <a:lnTo>
                    <a:pt x="138800" y="0"/>
                  </a:lnTo>
                  <a:lnTo>
                    <a:pt x="38405" y="0"/>
                  </a:lnTo>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7" name="Google Shape;3967;p67"/>
            <p:cNvSpPr/>
            <p:nvPr/>
          </p:nvSpPr>
          <p:spPr>
            <a:xfrm>
              <a:off x="2013045" y="4813233"/>
              <a:ext cx="316628" cy="174718"/>
            </a:xfrm>
            <a:custGeom>
              <a:avLst/>
              <a:gdLst/>
              <a:ahLst/>
              <a:cxnLst/>
              <a:rect l="l" t="t" r="r" b="b"/>
              <a:pathLst>
                <a:path w="47667" h="26303" fill="none" extrusionOk="0">
                  <a:moveTo>
                    <a:pt x="0" y="0"/>
                  </a:moveTo>
                  <a:lnTo>
                    <a:pt x="0" y="26303"/>
                  </a:lnTo>
                  <a:lnTo>
                    <a:pt x="47666" y="26303"/>
                  </a:lnTo>
                  <a:lnTo>
                    <a:pt x="34453"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8" name="Google Shape;3968;p67"/>
          <p:cNvGrpSpPr/>
          <p:nvPr/>
        </p:nvGrpSpPr>
        <p:grpSpPr>
          <a:xfrm>
            <a:off x="1005985" y="2656004"/>
            <a:ext cx="792421" cy="269941"/>
            <a:chOff x="1046767" y="4756633"/>
            <a:chExt cx="859646" cy="292841"/>
          </a:xfrm>
        </p:grpSpPr>
        <p:sp>
          <p:nvSpPr>
            <p:cNvPr id="3969" name="Google Shape;3969;p67"/>
            <p:cNvSpPr/>
            <p:nvPr/>
          </p:nvSpPr>
          <p:spPr>
            <a:xfrm>
              <a:off x="1046767" y="4811593"/>
              <a:ext cx="859646" cy="237881"/>
            </a:xfrm>
            <a:custGeom>
              <a:avLst/>
              <a:gdLst/>
              <a:ahLst/>
              <a:cxnLst/>
              <a:rect l="l" t="t" r="r" b="b"/>
              <a:pathLst>
                <a:path w="129416" h="35812" fill="none" extrusionOk="0">
                  <a:moveTo>
                    <a:pt x="31737" y="0"/>
                  </a:moveTo>
                  <a:cubicBezTo>
                    <a:pt x="33960" y="8644"/>
                    <a:pt x="27539" y="17041"/>
                    <a:pt x="18524" y="17041"/>
                  </a:cubicBezTo>
                  <a:cubicBezTo>
                    <a:pt x="9633" y="17041"/>
                    <a:pt x="3088" y="8644"/>
                    <a:pt x="5434" y="0"/>
                  </a:cubicBezTo>
                  <a:lnTo>
                    <a:pt x="2594" y="0"/>
                  </a:lnTo>
                  <a:cubicBezTo>
                    <a:pt x="1236" y="0"/>
                    <a:pt x="1" y="1112"/>
                    <a:pt x="1" y="2594"/>
                  </a:cubicBezTo>
                  <a:lnTo>
                    <a:pt x="1" y="35811"/>
                  </a:lnTo>
                  <a:lnTo>
                    <a:pt x="126823" y="35811"/>
                  </a:lnTo>
                  <a:cubicBezTo>
                    <a:pt x="128304" y="35811"/>
                    <a:pt x="129416" y="34576"/>
                    <a:pt x="129416" y="33218"/>
                  </a:cubicBezTo>
                  <a:lnTo>
                    <a:pt x="129416" y="0"/>
                  </a:ln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0" name="Google Shape;3970;p67"/>
            <p:cNvSpPr/>
            <p:nvPr/>
          </p:nvSpPr>
          <p:spPr>
            <a:xfrm>
              <a:off x="1046767" y="4983846"/>
              <a:ext cx="65628" cy="65628"/>
            </a:xfrm>
            <a:custGeom>
              <a:avLst/>
              <a:gdLst/>
              <a:ahLst/>
              <a:cxnLst/>
              <a:rect l="l" t="t" r="r" b="b"/>
              <a:pathLst>
                <a:path w="9880" h="9880" fill="none" extrusionOk="0">
                  <a:moveTo>
                    <a:pt x="1" y="0"/>
                  </a:moveTo>
                  <a:lnTo>
                    <a:pt x="1" y="9879"/>
                  </a:lnTo>
                  <a:lnTo>
                    <a:pt x="9880" y="9879"/>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3971;p67"/>
            <p:cNvSpPr/>
            <p:nvPr/>
          </p:nvSpPr>
          <p:spPr>
            <a:xfrm>
              <a:off x="1067279" y="4756633"/>
              <a:ext cx="179640" cy="179646"/>
            </a:xfrm>
            <a:custGeom>
              <a:avLst/>
              <a:gdLst/>
              <a:ahLst/>
              <a:cxnLst/>
              <a:rect l="l" t="t" r="r" b="b"/>
              <a:pathLst>
                <a:path w="27044" h="27045" fill="none" extrusionOk="0">
                  <a:moveTo>
                    <a:pt x="15560" y="1"/>
                  </a:moveTo>
                  <a:cubicBezTo>
                    <a:pt x="5187" y="1"/>
                    <a:pt x="0" y="12473"/>
                    <a:pt x="7286" y="19759"/>
                  </a:cubicBezTo>
                  <a:cubicBezTo>
                    <a:pt x="14572" y="27044"/>
                    <a:pt x="27044" y="21858"/>
                    <a:pt x="27044" y="11609"/>
                  </a:cubicBezTo>
                  <a:cubicBezTo>
                    <a:pt x="27044" y="5187"/>
                    <a:pt x="21857" y="1"/>
                    <a:pt x="15560" y="1"/>
                  </a:cubicBezTo>
                  <a:close/>
                </a:path>
              </a:pathLst>
            </a:custGeom>
            <a:noFill/>
            <a:ln w="9525" cap="flat" cmpd="sng">
              <a:solidFill>
                <a:srgbClr val="A5B7C5"/>
              </a:solidFill>
              <a:prstDash val="solid"/>
              <a:miter lim="12348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72" name="Google Shape;3972;p67"/>
          <p:cNvSpPr/>
          <p:nvPr/>
        </p:nvSpPr>
        <p:spPr>
          <a:xfrm>
            <a:off x="7439738" y="2350672"/>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67"/>
          <p:cNvSpPr/>
          <p:nvPr/>
        </p:nvSpPr>
        <p:spPr>
          <a:xfrm>
            <a:off x="7139193" y="2333075"/>
            <a:ext cx="171771" cy="12919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67"/>
          <p:cNvSpPr/>
          <p:nvPr/>
        </p:nvSpPr>
        <p:spPr>
          <a:xfrm>
            <a:off x="7761482" y="233952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5" name="Google Shape;3975;p67"/>
          <p:cNvSpPr/>
          <p:nvPr/>
        </p:nvSpPr>
        <p:spPr>
          <a:xfrm>
            <a:off x="8056187" y="2333075"/>
            <a:ext cx="163855" cy="129198"/>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76" name="Google Shape;3976;p67"/>
          <p:cNvGrpSpPr/>
          <p:nvPr/>
        </p:nvGrpSpPr>
        <p:grpSpPr>
          <a:xfrm>
            <a:off x="7141841" y="2550562"/>
            <a:ext cx="166473" cy="141497"/>
            <a:chOff x="4660325" y="1866850"/>
            <a:chExt cx="68350" cy="58100"/>
          </a:xfrm>
        </p:grpSpPr>
        <p:sp>
          <p:nvSpPr>
            <p:cNvPr id="3977" name="Google Shape;3977;p67"/>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8" name="Google Shape;3978;p67"/>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79" name="Google Shape;3979;p67"/>
          <p:cNvGrpSpPr/>
          <p:nvPr/>
        </p:nvGrpSpPr>
        <p:grpSpPr>
          <a:xfrm>
            <a:off x="7451186" y="2576286"/>
            <a:ext cx="162515" cy="90049"/>
            <a:chOff x="4791775" y="1877500"/>
            <a:chExt cx="66725" cy="36975"/>
          </a:xfrm>
        </p:grpSpPr>
        <p:sp>
          <p:nvSpPr>
            <p:cNvPr id="3980" name="Google Shape;3980;p67"/>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1" name="Google Shape;3981;p67"/>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82" name="Google Shape;3982;p67"/>
          <p:cNvGrpSpPr/>
          <p:nvPr/>
        </p:nvGrpSpPr>
        <p:grpSpPr>
          <a:xfrm>
            <a:off x="7772899" y="2576286"/>
            <a:ext cx="144979" cy="90049"/>
            <a:chOff x="4923925" y="1877500"/>
            <a:chExt cx="59525" cy="36975"/>
          </a:xfrm>
        </p:grpSpPr>
        <p:sp>
          <p:nvSpPr>
            <p:cNvPr id="3983" name="Google Shape;3983;p67"/>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4" name="Google Shape;3984;p67"/>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85" name="Google Shape;3985;p67"/>
          <p:cNvGrpSpPr/>
          <p:nvPr/>
        </p:nvGrpSpPr>
        <p:grpSpPr>
          <a:xfrm>
            <a:off x="8067390" y="2558477"/>
            <a:ext cx="141447" cy="125667"/>
            <a:chOff x="5058450" y="1870100"/>
            <a:chExt cx="58075" cy="51600"/>
          </a:xfrm>
        </p:grpSpPr>
        <p:sp>
          <p:nvSpPr>
            <p:cNvPr id="3986" name="Google Shape;3986;p67"/>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3987;p67"/>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88" name="Google Shape;3988;p67"/>
          <p:cNvGrpSpPr/>
          <p:nvPr/>
        </p:nvGrpSpPr>
        <p:grpSpPr>
          <a:xfrm>
            <a:off x="7481905" y="2980885"/>
            <a:ext cx="101077" cy="107645"/>
            <a:chOff x="4811425" y="2065025"/>
            <a:chExt cx="41500" cy="44200"/>
          </a:xfrm>
        </p:grpSpPr>
        <p:sp>
          <p:nvSpPr>
            <p:cNvPr id="3989" name="Google Shape;3989;p67"/>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3990;p67"/>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1" name="Google Shape;3991;p67"/>
          <p:cNvGrpSpPr/>
          <p:nvPr/>
        </p:nvGrpSpPr>
        <p:grpSpPr>
          <a:xfrm>
            <a:off x="7774342" y="2981098"/>
            <a:ext cx="120867" cy="107218"/>
            <a:chOff x="4929875" y="2065025"/>
            <a:chExt cx="49625" cy="44025"/>
          </a:xfrm>
        </p:grpSpPr>
        <p:sp>
          <p:nvSpPr>
            <p:cNvPr id="3992" name="Google Shape;3992;p67"/>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3993;p67"/>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4" name="Google Shape;3994;p67"/>
          <p:cNvGrpSpPr/>
          <p:nvPr/>
        </p:nvGrpSpPr>
        <p:grpSpPr>
          <a:xfrm>
            <a:off x="8103011" y="2984112"/>
            <a:ext cx="70206" cy="101191"/>
            <a:chOff x="5083925" y="2066350"/>
            <a:chExt cx="28825" cy="41550"/>
          </a:xfrm>
        </p:grpSpPr>
        <p:sp>
          <p:nvSpPr>
            <p:cNvPr id="3995" name="Google Shape;3995;p67"/>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6" name="Google Shape;3996;p67"/>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7" name="Google Shape;3997;p67"/>
          <p:cNvGrpSpPr/>
          <p:nvPr/>
        </p:nvGrpSpPr>
        <p:grpSpPr>
          <a:xfrm>
            <a:off x="7134565" y="2999759"/>
            <a:ext cx="181026" cy="69896"/>
            <a:chOff x="4659775" y="2072775"/>
            <a:chExt cx="74325" cy="28700"/>
          </a:xfrm>
        </p:grpSpPr>
        <p:sp>
          <p:nvSpPr>
            <p:cNvPr id="3998" name="Google Shape;3998;p67"/>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3999;p67"/>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67"/>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1" name="Google Shape;4001;p67"/>
          <p:cNvGrpSpPr/>
          <p:nvPr/>
        </p:nvGrpSpPr>
        <p:grpSpPr>
          <a:xfrm>
            <a:off x="8054421" y="2790324"/>
            <a:ext cx="167387" cy="89197"/>
            <a:chOff x="4662475" y="1976500"/>
            <a:chExt cx="68725" cy="36625"/>
          </a:xfrm>
        </p:grpSpPr>
        <p:sp>
          <p:nvSpPr>
            <p:cNvPr id="4002" name="Google Shape;4002;p67"/>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4003;p67"/>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67"/>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5" name="Google Shape;4005;p67"/>
          <p:cNvGrpSpPr/>
          <p:nvPr/>
        </p:nvGrpSpPr>
        <p:grpSpPr>
          <a:xfrm>
            <a:off x="7751326" y="2793764"/>
            <a:ext cx="166899" cy="82317"/>
            <a:chOff x="4920150" y="1977875"/>
            <a:chExt cx="68525" cy="33800"/>
          </a:xfrm>
        </p:grpSpPr>
        <p:sp>
          <p:nvSpPr>
            <p:cNvPr id="4006" name="Google Shape;4006;p67"/>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67"/>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8" name="Google Shape;4008;p67"/>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9" name="Google Shape;4009;p67"/>
          <p:cNvGrpSpPr/>
          <p:nvPr/>
        </p:nvGrpSpPr>
        <p:grpSpPr>
          <a:xfrm>
            <a:off x="7162483" y="3197682"/>
            <a:ext cx="125190" cy="127859"/>
            <a:chOff x="4676550" y="2160575"/>
            <a:chExt cx="51400" cy="52500"/>
          </a:xfrm>
        </p:grpSpPr>
        <p:sp>
          <p:nvSpPr>
            <p:cNvPr id="4010" name="Google Shape;4010;p67"/>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67"/>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2" name="Google Shape;4012;p67"/>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13" name="Google Shape;4013;p67"/>
          <p:cNvGrpSpPr/>
          <p:nvPr/>
        </p:nvGrpSpPr>
        <p:grpSpPr>
          <a:xfrm>
            <a:off x="7459741" y="3204714"/>
            <a:ext cx="145405" cy="113794"/>
            <a:chOff x="4768325" y="2163475"/>
            <a:chExt cx="59700" cy="46725"/>
          </a:xfrm>
        </p:grpSpPr>
        <p:sp>
          <p:nvSpPr>
            <p:cNvPr id="4014" name="Google Shape;4014;p67"/>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5" name="Google Shape;4015;p67"/>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16" name="Google Shape;4016;p67"/>
          <p:cNvSpPr/>
          <p:nvPr/>
        </p:nvSpPr>
        <p:spPr>
          <a:xfrm>
            <a:off x="7791696" y="3196221"/>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7" name="Google Shape;4017;p67"/>
          <p:cNvSpPr/>
          <p:nvPr/>
        </p:nvSpPr>
        <p:spPr>
          <a:xfrm>
            <a:off x="8064072" y="4203306"/>
            <a:ext cx="148084" cy="162989"/>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8" name="Google Shape;4018;p67"/>
          <p:cNvSpPr/>
          <p:nvPr/>
        </p:nvSpPr>
        <p:spPr>
          <a:xfrm>
            <a:off x="7165528" y="3431527"/>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67"/>
          <p:cNvSpPr/>
          <p:nvPr/>
        </p:nvSpPr>
        <p:spPr>
          <a:xfrm>
            <a:off x="7133499" y="4219136"/>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0" name="Google Shape;4020;p67"/>
          <p:cNvSpPr/>
          <p:nvPr/>
        </p:nvSpPr>
        <p:spPr>
          <a:xfrm>
            <a:off x="7150823" y="3700780"/>
            <a:ext cx="148511" cy="11251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1" name="Google Shape;4021;p67"/>
          <p:cNvSpPr/>
          <p:nvPr/>
        </p:nvSpPr>
        <p:spPr>
          <a:xfrm>
            <a:off x="7784572" y="3682697"/>
            <a:ext cx="100408" cy="14868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22" name="Google Shape;4022;p67"/>
          <p:cNvGrpSpPr/>
          <p:nvPr/>
        </p:nvGrpSpPr>
        <p:grpSpPr>
          <a:xfrm>
            <a:off x="7476059" y="3459808"/>
            <a:ext cx="112768" cy="106853"/>
            <a:chOff x="4768575" y="2253950"/>
            <a:chExt cx="46300" cy="43875"/>
          </a:xfrm>
        </p:grpSpPr>
        <p:sp>
          <p:nvSpPr>
            <p:cNvPr id="4023" name="Google Shape;4023;p67"/>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4" name="Google Shape;4024;p67"/>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5" name="Google Shape;4025;p67"/>
          <p:cNvGrpSpPr/>
          <p:nvPr/>
        </p:nvGrpSpPr>
        <p:grpSpPr>
          <a:xfrm>
            <a:off x="7775682" y="3948834"/>
            <a:ext cx="118187" cy="146246"/>
            <a:chOff x="4960900" y="2433225"/>
            <a:chExt cx="48525" cy="60050"/>
          </a:xfrm>
        </p:grpSpPr>
        <p:sp>
          <p:nvSpPr>
            <p:cNvPr id="4026" name="Google Shape;4026;p67"/>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7" name="Google Shape;4027;p67"/>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8" name="Google Shape;4028;p67"/>
          <p:cNvGrpSpPr/>
          <p:nvPr/>
        </p:nvGrpSpPr>
        <p:grpSpPr>
          <a:xfrm>
            <a:off x="7464247" y="4212895"/>
            <a:ext cx="136394" cy="143810"/>
            <a:chOff x="4854075" y="2527625"/>
            <a:chExt cx="56000" cy="59050"/>
          </a:xfrm>
        </p:grpSpPr>
        <p:sp>
          <p:nvSpPr>
            <p:cNvPr id="4029" name="Google Shape;4029;p67"/>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0" name="Google Shape;4030;p67"/>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31" name="Google Shape;4031;p67"/>
          <p:cNvSpPr/>
          <p:nvPr/>
        </p:nvSpPr>
        <p:spPr>
          <a:xfrm>
            <a:off x="7479500" y="3955623"/>
            <a:ext cx="105888" cy="132668"/>
          </a:xfrm>
          <a:custGeom>
            <a:avLst/>
            <a:gdLst/>
            <a:ahLst/>
            <a:cxnLst/>
            <a:rect l="l" t="t" r="r" b="b"/>
            <a:pathLst>
              <a:path w="1739" h="2179" extrusionOk="0">
                <a:moveTo>
                  <a:pt x="1" y="1"/>
                </a:moveTo>
                <a:lnTo>
                  <a:pt x="1" y="2179"/>
                </a:lnTo>
                <a:lnTo>
                  <a:pt x="758" y="2179"/>
                </a:lnTo>
                <a:lnTo>
                  <a:pt x="1739" y="1090"/>
                </a:lnTo>
                <a:lnTo>
                  <a:pt x="758"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032;p67"/>
          <p:cNvSpPr/>
          <p:nvPr/>
        </p:nvSpPr>
        <p:spPr>
          <a:xfrm>
            <a:off x="8058166" y="3195277"/>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3" name="Google Shape;4033;p67"/>
          <p:cNvSpPr/>
          <p:nvPr/>
        </p:nvSpPr>
        <p:spPr>
          <a:xfrm>
            <a:off x="7157429" y="3955623"/>
            <a:ext cx="135298" cy="132668"/>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34" name="Google Shape;4034;p67"/>
          <p:cNvGrpSpPr/>
          <p:nvPr/>
        </p:nvGrpSpPr>
        <p:grpSpPr>
          <a:xfrm>
            <a:off x="8088458" y="3676639"/>
            <a:ext cx="99312" cy="160797"/>
            <a:chOff x="5059700" y="2334775"/>
            <a:chExt cx="40775" cy="66025"/>
          </a:xfrm>
        </p:grpSpPr>
        <p:sp>
          <p:nvSpPr>
            <p:cNvPr id="4035" name="Google Shape;4035;p67"/>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6" name="Google Shape;4036;p67"/>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67"/>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4038;p67"/>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9" name="Google Shape;4039;p67"/>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67"/>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1" name="Google Shape;4041;p67"/>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2" name="Google Shape;4042;p67"/>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4043;p67"/>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4" name="Google Shape;4044;p67"/>
          <p:cNvGrpSpPr/>
          <p:nvPr/>
        </p:nvGrpSpPr>
        <p:grpSpPr>
          <a:xfrm>
            <a:off x="8045622" y="3941771"/>
            <a:ext cx="184984" cy="160371"/>
            <a:chOff x="5037700" y="2430325"/>
            <a:chExt cx="75950" cy="65850"/>
          </a:xfrm>
        </p:grpSpPr>
        <p:sp>
          <p:nvSpPr>
            <p:cNvPr id="4045" name="Google Shape;4045;p67"/>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6" name="Google Shape;4046;p67"/>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7" name="Google Shape;4047;p67"/>
          <p:cNvGrpSpPr/>
          <p:nvPr/>
        </p:nvGrpSpPr>
        <p:grpSpPr>
          <a:xfrm>
            <a:off x="7465128" y="3708223"/>
            <a:ext cx="173014" cy="97629"/>
            <a:chOff x="4756975" y="2341800"/>
            <a:chExt cx="91975" cy="51925"/>
          </a:xfrm>
        </p:grpSpPr>
        <p:sp>
          <p:nvSpPr>
            <p:cNvPr id="4048" name="Google Shape;4048;p67"/>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4049;p67"/>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67"/>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051;p67"/>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67"/>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4053;p67"/>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4" name="Google Shape;4054;p67"/>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5" name="Google Shape;4055;p67"/>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6" name="Google Shape;4056;p67"/>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7" name="Google Shape;4057;p67"/>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67"/>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59;p67"/>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67"/>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67"/>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2" name="Google Shape;4062;p67"/>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3" name="Google Shape;4063;p67"/>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67"/>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5" name="Google Shape;4065;p67"/>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6" name="Google Shape;4066;p67"/>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67"/>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8" name="Google Shape;4068;p67"/>
          <p:cNvGrpSpPr/>
          <p:nvPr/>
        </p:nvGrpSpPr>
        <p:grpSpPr>
          <a:xfrm>
            <a:off x="7732065" y="4196920"/>
            <a:ext cx="212497" cy="175761"/>
            <a:chOff x="4943575" y="2516350"/>
            <a:chExt cx="98675" cy="81700"/>
          </a:xfrm>
        </p:grpSpPr>
        <p:sp>
          <p:nvSpPr>
            <p:cNvPr id="4069" name="Google Shape;4069;p67"/>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67"/>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4071;p67"/>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2" name="Google Shape;4072;p67"/>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3" name="Google Shape;4073;p67"/>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4" name="Google Shape;4074;p67"/>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5" name="Google Shape;4075;p67"/>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67"/>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67"/>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078;p67"/>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079;p67"/>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0" name="Google Shape;4080;p67"/>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1" name="Google Shape;4081;p67"/>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2" name="Google Shape;4082;p67"/>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3" name="Google Shape;4083;p67"/>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4" name="Google Shape;4084;p67"/>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4085;p67"/>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6" name="Google Shape;4086;p67"/>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7" name="Google Shape;4087;p67"/>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8" name="Google Shape;4088;p67"/>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9" name="Google Shape;4089;p67"/>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0" name="Google Shape;4090;p67"/>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1" name="Google Shape;4091;p67"/>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2" name="Google Shape;4092;p67"/>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3" name="Google Shape;4093;p67"/>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4" name="Google Shape;4094;p67"/>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5" name="Google Shape;4095;p67"/>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4096;p67"/>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4097;p67"/>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8" name="Google Shape;4098;p67"/>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9" name="Google Shape;4099;p67"/>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0" name="Google Shape;4100;p67"/>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1" name="Google Shape;4101;p67"/>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2" name="Google Shape;4102;p67"/>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3" name="Google Shape;4103;p67"/>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4" name="Google Shape;4104;p67"/>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4105;p67"/>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6" name="Google Shape;4106;p67"/>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7" name="Google Shape;4107;p67"/>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8" name="Google Shape;4108;p67"/>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9" name="Google Shape;4109;p67"/>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0" name="Google Shape;4110;p67"/>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1" name="Google Shape;4111;p67"/>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4112;p67"/>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3" name="Google Shape;4113;p67"/>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4114;p67"/>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115;p67"/>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6" name="Google Shape;4116;p67"/>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7" name="Google Shape;4117;p67"/>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4118;p67"/>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9" name="Google Shape;4119;p67"/>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0" name="Google Shape;4120;p67"/>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1" name="Google Shape;4121;p67"/>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2" name="Google Shape;4122;p67"/>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3" name="Google Shape;4123;p67"/>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4124;p67"/>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5" name="Google Shape;4125;p67"/>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6" name="Google Shape;4126;p67"/>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7" name="Google Shape;4127;p67"/>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8" name="Google Shape;4128;p67"/>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9" name="Google Shape;4129;p67"/>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0" name="Google Shape;4130;p67"/>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1" name="Google Shape;4131;p67"/>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2" name="Google Shape;4132;p67"/>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3" name="Google Shape;4133;p67"/>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4" name="Google Shape;4134;p67"/>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4135;p67"/>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6" name="Google Shape;4136;p67"/>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7" name="Google Shape;4137;p67"/>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8" name="Google Shape;4138;p67"/>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9" name="Google Shape;4139;p67"/>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0" name="Google Shape;4140;p67"/>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1" name="Google Shape;4141;p67"/>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2" name="Google Shape;4142;p67"/>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3" name="Google Shape;4143;p67"/>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4" name="Google Shape;4144;p67"/>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5" name="Google Shape;4145;p67"/>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6" name="Google Shape;4146;p67"/>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47" name="Google Shape;4147;p67"/>
          <p:cNvSpPr/>
          <p:nvPr/>
        </p:nvSpPr>
        <p:spPr>
          <a:xfrm>
            <a:off x="7747607" y="3426066"/>
            <a:ext cx="174337" cy="174337"/>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8" name="Google Shape;4148;p67"/>
          <p:cNvSpPr/>
          <p:nvPr/>
        </p:nvSpPr>
        <p:spPr>
          <a:xfrm>
            <a:off x="8063864" y="3454885"/>
            <a:ext cx="148500" cy="11670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9" name="Google Shape;4149;p67"/>
          <p:cNvSpPr/>
          <p:nvPr/>
        </p:nvSpPr>
        <p:spPr>
          <a:xfrm>
            <a:off x="7165978" y="2775822"/>
            <a:ext cx="118200" cy="118200"/>
          </a:xfrm>
          <a:prstGeom prst="curvedRightArrow">
            <a:avLst>
              <a:gd name="adj1" fmla="val 25000"/>
              <a:gd name="adj2" fmla="val 50000"/>
              <a:gd name="adj3" fmla="val 25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0" name="Google Shape;4150;p67"/>
          <p:cNvSpPr/>
          <p:nvPr/>
        </p:nvSpPr>
        <p:spPr>
          <a:xfrm flipH="1">
            <a:off x="7473344" y="2775822"/>
            <a:ext cx="118200" cy="118200"/>
          </a:xfrm>
          <a:prstGeom prst="curvedRightArrow">
            <a:avLst>
              <a:gd name="adj1" fmla="val 25000"/>
              <a:gd name="adj2" fmla="val 50000"/>
              <a:gd name="adj3" fmla="val 25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1" name="Google Shape;4151;p67"/>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solidFill>
                  <a:schemeClr val="lt1"/>
                </a:solidFill>
                <a:latin typeface="Arial"/>
                <a:ea typeface="Arial"/>
                <a:cs typeface="Arial"/>
                <a:sym typeface="Arial"/>
              </a:rPr>
              <a:t>Use our editable graphic resources...</a:t>
            </a:r>
            <a:endParaRPr>
              <a:solidFill>
                <a:schemeClr val="lt1"/>
              </a:solidFill>
              <a:latin typeface="Arial"/>
              <a:ea typeface="Arial"/>
              <a:cs typeface="Arial"/>
              <a:sym typeface="Arial"/>
            </a:endParaRPr>
          </a:p>
          <a:p>
            <a:pPr marL="0" lvl="0" indent="0" algn="ctr" rtl="0">
              <a:spcBef>
                <a:spcPts val="0"/>
              </a:spcBef>
              <a:spcAft>
                <a:spcPts val="0"/>
              </a:spcAft>
              <a:buClr>
                <a:srgbClr val="000000"/>
              </a:buClr>
              <a:buSzPts val="1100"/>
              <a:buFont typeface="Arial"/>
              <a:buNone/>
            </a:pPr>
            <a:endParaRPr>
              <a:latin typeface="Arial"/>
              <a:ea typeface="Arial"/>
              <a:cs typeface="Arial"/>
              <a:sym typeface="Aria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155"/>
        <p:cNvGrpSpPr/>
        <p:nvPr/>
      </p:nvGrpSpPr>
      <p:grpSpPr>
        <a:xfrm>
          <a:off x="0" y="0"/>
          <a:ext cx="0" cy="0"/>
          <a:chOff x="0" y="0"/>
          <a:chExt cx="0" cy="0"/>
        </a:xfrm>
      </p:grpSpPr>
      <p:grpSp>
        <p:nvGrpSpPr>
          <p:cNvPr id="4156" name="Google Shape;4156;p68"/>
          <p:cNvGrpSpPr/>
          <p:nvPr/>
        </p:nvGrpSpPr>
        <p:grpSpPr>
          <a:xfrm>
            <a:off x="745571" y="1168666"/>
            <a:ext cx="2492868" cy="1379876"/>
            <a:chOff x="2654821" y="2311071"/>
            <a:chExt cx="2279715" cy="1262120"/>
          </a:xfrm>
        </p:grpSpPr>
        <p:grpSp>
          <p:nvGrpSpPr>
            <p:cNvPr id="4157" name="Google Shape;4157;p68"/>
            <p:cNvGrpSpPr/>
            <p:nvPr/>
          </p:nvGrpSpPr>
          <p:grpSpPr>
            <a:xfrm>
              <a:off x="4034269" y="2840745"/>
              <a:ext cx="40212" cy="36437"/>
              <a:chOff x="4293400" y="2574725"/>
              <a:chExt cx="84425" cy="80100"/>
            </a:xfrm>
          </p:grpSpPr>
          <p:sp>
            <p:nvSpPr>
              <p:cNvPr id="4158" name="Google Shape;4158;p68"/>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4159" name="Google Shape;4159;p68"/>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0" name="Google Shape;4160;p68"/>
            <p:cNvGrpSpPr/>
            <p:nvPr/>
          </p:nvGrpSpPr>
          <p:grpSpPr>
            <a:xfrm>
              <a:off x="3894606" y="2334874"/>
              <a:ext cx="913198" cy="518984"/>
              <a:chOff x="4000175" y="1462675"/>
              <a:chExt cx="1917275" cy="1140875"/>
            </a:xfrm>
          </p:grpSpPr>
          <p:sp>
            <p:nvSpPr>
              <p:cNvPr id="4161" name="Google Shape;4161;p68"/>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4162" name="Google Shape;4162;p68"/>
              <p:cNvGrpSpPr/>
              <p:nvPr/>
            </p:nvGrpSpPr>
            <p:grpSpPr>
              <a:xfrm>
                <a:off x="4000175" y="1462675"/>
                <a:ext cx="1917275" cy="1140875"/>
                <a:chOff x="4000175" y="1462675"/>
                <a:chExt cx="1917275" cy="1140875"/>
              </a:xfrm>
            </p:grpSpPr>
            <p:sp>
              <p:nvSpPr>
                <p:cNvPr id="4163" name="Google Shape;4163;p68"/>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4164" name="Google Shape;4164;p68"/>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5" name="Google Shape;4165;p68"/>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6" name="Google Shape;4166;p68"/>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7" name="Google Shape;4167;p68"/>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4168" name="Google Shape;4168;p68"/>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69" name="Google Shape;4169;p68"/>
            <p:cNvGrpSpPr/>
            <p:nvPr/>
          </p:nvGrpSpPr>
          <p:grpSpPr>
            <a:xfrm>
              <a:off x="3875768" y="2846704"/>
              <a:ext cx="44796" cy="47366"/>
              <a:chOff x="3960625" y="2587825"/>
              <a:chExt cx="94050" cy="104125"/>
            </a:xfrm>
          </p:grpSpPr>
          <p:sp>
            <p:nvSpPr>
              <p:cNvPr id="4170" name="Google Shape;4170;p68"/>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4171" name="Google Shape;4171;p68"/>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2" name="Google Shape;4172;p68"/>
            <p:cNvGrpSpPr/>
            <p:nvPr/>
          </p:nvGrpSpPr>
          <p:grpSpPr>
            <a:xfrm>
              <a:off x="3782759" y="2807162"/>
              <a:ext cx="82686" cy="85487"/>
              <a:chOff x="3765350" y="2500900"/>
              <a:chExt cx="173600" cy="187925"/>
            </a:xfrm>
          </p:grpSpPr>
          <p:sp>
            <p:nvSpPr>
              <p:cNvPr id="4173" name="Google Shape;4173;p68"/>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4174" name="Google Shape;4174;p68"/>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5" name="Google Shape;4175;p68"/>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6" name="Google Shape;4176;p68"/>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7" name="Google Shape;4177;p68"/>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8" name="Google Shape;4178;p68"/>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9" name="Google Shape;4179;p68"/>
            <p:cNvGrpSpPr/>
            <p:nvPr/>
          </p:nvGrpSpPr>
          <p:grpSpPr>
            <a:xfrm>
              <a:off x="3775674" y="2798496"/>
              <a:ext cx="40545" cy="23564"/>
              <a:chOff x="3750475" y="2481850"/>
              <a:chExt cx="85125" cy="51800"/>
            </a:xfrm>
          </p:grpSpPr>
          <p:sp>
            <p:nvSpPr>
              <p:cNvPr id="4180" name="Google Shape;4180;p68"/>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1" name="Google Shape;4181;p68"/>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4182" name="Google Shape;4182;p68"/>
            <p:cNvGrpSpPr/>
            <p:nvPr/>
          </p:nvGrpSpPr>
          <p:grpSpPr>
            <a:xfrm>
              <a:off x="3716946" y="2776024"/>
              <a:ext cx="81971" cy="76912"/>
              <a:chOff x="3627175" y="2432450"/>
              <a:chExt cx="172100" cy="169075"/>
            </a:xfrm>
          </p:grpSpPr>
          <p:sp>
            <p:nvSpPr>
              <p:cNvPr id="4183" name="Google Shape;4183;p68"/>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4" name="Google Shape;4184;p68"/>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4185" name="Google Shape;4185;p68"/>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4186" name="Google Shape;4186;p68"/>
            <p:cNvGrpSpPr/>
            <p:nvPr/>
          </p:nvGrpSpPr>
          <p:grpSpPr>
            <a:xfrm>
              <a:off x="3685682" y="2845624"/>
              <a:ext cx="29311" cy="45055"/>
              <a:chOff x="3561536" y="2585450"/>
              <a:chExt cx="61539" cy="99045"/>
            </a:xfrm>
          </p:grpSpPr>
          <p:sp>
            <p:nvSpPr>
              <p:cNvPr id="4187" name="Google Shape;4187;p68"/>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8" name="Google Shape;4188;p68"/>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4189" name="Google Shape;4189;p68"/>
            <p:cNvGrpSpPr/>
            <p:nvPr/>
          </p:nvGrpSpPr>
          <p:grpSpPr>
            <a:xfrm>
              <a:off x="3849905" y="2572252"/>
              <a:ext cx="74339" cy="119559"/>
              <a:chOff x="3906325" y="1984500"/>
              <a:chExt cx="156075" cy="262825"/>
            </a:xfrm>
          </p:grpSpPr>
          <p:sp>
            <p:nvSpPr>
              <p:cNvPr id="4190" name="Google Shape;4190;p68"/>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4191" name="Google Shape;4191;p68"/>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2" name="Google Shape;4192;p68"/>
            <p:cNvGrpSpPr/>
            <p:nvPr/>
          </p:nvGrpSpPr>
          <p:grpSpPr>
            <a:xfrm>
              <a:off x="2654821" y="2414345"/>
              <a:ext cx="667570" cy="558731"/>
              <a:chOff x="1397225" y="1637375"/>
              <a:chExt cx="1401575" cy="1228250"/>
            </a:xfrm>
          </p:grpSpPr>
          <p:sp>
            <p:nvSpPr>
              <p:cNvPr id="4193" name="Google Shape;4193;p68"/>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4194" name="Google Shape;4194;p68"/>
              <p:cNvGrpSpPr/>
              <p:nvPr/>
            </p:nvGrpSpPr>
            <p:grpSpPr>
              <a:xfrm>
                <a:off x="1397225" y="1637375"/>
                <a:ext cx="1398775" cy="1228250"/>
                <a:chOff x="1397225" y="1637375"/>
                <a:chExt cx="1398775" cy="1228250"/>
              </a:xfrm>
            </p:grpSpPr>
            <p:sp>
              <p:nvSpPr>
                <p:cNvPr id="4195" name="Google Shape;4195;p68"/>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6" name="Google Shape;4196;p68"/>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97" name="Google Shape;4197;p68"/>
            <p:cNvGrpSpPr/>
            <p:nvPr/>
          </p:nvGrpSpPr>
          <p:grpSpPr>
            <a:xfrm>
              <a:off x="3230417" y="3103734"/>
              <a:ext cx="282982" cy="280332"/>
              <a:chOff x="2605700" y="3152850"/>
              <a:chExt cx="594125" cy="616250"/>
            </a:xfrm>
          </p:grpSpPr>
          <p:sp>
            <p:nvSpPr>
              <p:cNvPr id="4198" name="Google Shape;4198;p68"/>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4199" name="Google Shape;4199;p68"/>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4200" name="Google Shape;4200;p68"/>
            <p:cNvGrpSpPr/>
            <p:nvPr/>
          </p:nvGrpSpPr>
          <p:grpSpPr>
            <a:xfrm>
              <a:off x="3265985" y="3226989"/>
              <a:ext cx="87151" cy="346202"/>
              <a:chOff x="2680375" y="3423800"/>
              <a:chExt cx="182975" cy="761050"/>
            </a:xfrm>
          </p:grpSpPr>
          <p:sp>
            <p:nvSpPr>
              <p:cNvPr id="4201" name="Google Shape;4201;p68"/>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4202" name="Google Shape;4202;p68"/>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3" name="Google Shape;4203;p68"/>
            <p:cNvGrpSpPr/>
            <p:nvPr/>
          </p:nvGrpSpPr>
          <p:grpSpPr>
            <a:xfrm>
              <a:off x="3855466" y="3289811"/>
              <a:ext cx="112514" cy="94210"/>
              <a:chOff x="3918000" y="3561900"/>
              <a:chExt cx="236225" cy="207100"/>
            </a:xfrm>
          </p:grpSpPr>
          <p:sp>
            <p:nvSpPr>
              <p:cNvPr id="4204" name="Google Shape;4204;p68"/>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4205" name="Google Shape;4205;p68"/>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06" name="Google Shape;4206;p68"/>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7" name="Google Shape;4207;p68"/>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8" name="Google Shape;4208;p68"/>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4209" name="Google Shape;4209;p68"/>
            <p:cNvGrpSpPr/>
            <p:nvPr/>
          </p:nvGrpSpPr>
          <p:grpSpPr>
            <a:xfrm>
              <a:off x="2905224" y="2311071"/>
              <a:ext cx="596721" cy="528992"/>
              <a:chOff x="1922950" y="1410350"/>
              <a:chExt cx="1252825" cy="1162875"/>
            </a:xfrm>
          </p:grpSpPr>
          <p:sp>
            <p:nvSpPr>
              <p:cNvPr id="4210" name="Google Shape;4210;p68"/>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1" name="Google Shape;4211;p68"/>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2" name="Google Shape;4212;p68"/>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3" name="Google Shape;4213;p68"/>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4" name="Google Shape;4214;p68"/>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5" name="Google Shape;4215;p68"/>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6" name="Google Shape;4216;p68"/>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7" name="Google Shape;4217;p68"/>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8" name="Google Shape;4218;p68"/>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9" name="Google Shape;4219;p68"/>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0" name="Google Shape;4220;p68"/>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1" name="Google Shape;4221;p68"/>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2" name="Google Shape;4222;p68"/>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3" name="Google Shape;4223;p68"/>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4" name="Google Shape;4224;p68"/>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5" name="Google Shape;4225;p68"/>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4226" name="Google Shape;4226;p68"/>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7" name="Google Shape;4227;p68"/>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8" name="Google Shape;4228;p68"/>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9" name="Google Shape;4229;p68"/>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0" name="Google Shape;4230;p68"/>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1" name="Google Shape;4231;p68"/>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2" name="Google Shape;4232;p68"/>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3" name="Google Shape;4233;p68"/>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4" name="Google Shape;4234;p68"/>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5" name="Google Shape;4235;p68"/>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6" name="Google Shape;4236;p68"/>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7" name="Google Shape;4237;p68"/>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8" name="Google Shape;4238;p68"/>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9" name="Google Shape;4239;p68"/>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0" name="Google Shape;4240;p68"/>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1" name="Google Shape;4241;p68"/>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2" name="Google Shape;4242;p68"/>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3" name="Google Shape;4243;p68"/>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4" name="Google Shape;4244;p68"/>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5" name="Google Shape;4245;p68"/>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4246" name="Google Shape;4246;p68"/>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4247" name="Google Shape;4247;p68"/>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48" name="Google Shape;4248;p68"/>
            <p:cNvGrpSpPr/>
            <p:nvPr/>
          </p:nvGrpSpPr>
          <p:grpSpPr>
            <a:xfrm>
              <a:off x="3280929" y="3294542"/>
              <a:ext cx="109894" cy="272224"/>
              <a:chOff x="2711750" y="3572300"/>
              <a:chExt cx="230725" cy="598425"/>
            </a:xfrm>
          </p:grpSpPr>
          <p:sp>
            <p:nvSpPr>
              <p:cNvPr id="4249" name="Google Shape;4249;p68"/>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0" name="Google Shape;4250;p68"/>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51" name="Google Shape;4251;p68"/>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52" name="Google Shape;4252;p68"/>
            <p:cNvGrpSpPr/>
            <p:nvPr/>
          </p:nvGrpSpPr>
          <p:grpSpPr>
            <a:xfrm>
              <a:off x="3790439" y="2408636"/>
              <a:ext cx="73017" cy="75684"/>
              <a:chOff x="3781475" y="1624825"/>
              <a:chExt cx="153300" cy="166375"/>
            </a:xfrm>
          </p:grpSpPr>
          <p:sp>
            <p:nvSpPr>
              <p:cNvPr id="4253" name="Google Shape;4253;p68"/>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4" name="Google Shape;4254;p68"/>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5" name="Google Shape;4255;p68"/>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6" name="Google Shape;4256;p68"/>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57" name="Google Shape;4257;p68"/>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8" name="Google Shape;4258;p68"/>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9" name="Google Shape;4259;p68"/>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0" name="Google Shape;4260;p68"/>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1" name="Google Shape;4261;p68"/>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2" name="Google Shape;4262;p68"/>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3" name="Google Shape;4263;p68"/>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64" name="Google Shape;4264;p68"/>
            <p:cNvGrpSpPr/>
            <p:nvPr/>
          </p:nvGrpSpPr>
          <p:grpSpPr>
            <a:xfrm>
              <a:off x="4403342" y="3107749"/>
              <a:ext cx="316680" cy="101374"/>
              <a:chOff x="5068275" y="3161675"/>
              <a:chExt cx="664875" cy="222850"/>
            </a:xfrm>
          </p:grpSpPr>
          <p:sp>
            <p:nvSpPr>
              <p:cNvPr id="4265" name="Google Shape;4265;p68"/>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6" name="Google Shape;4266;p68"/>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7" name="Google Shape;4267;p68"/>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8" name="Google Shape;4268;p68"/>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69" name="Google Shape;4269;p68"/>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0" name="Google Shape;4270;p68"/>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1" name="Google Shape;4271;p68"/>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2" name="Google Shape;4272;p68"/>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3" name="Google Shape;4273;p68"/>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4" name="Google Shape;4274;p68"/>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5" name="Google Shape;4275;p68"/>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6" name="Google Shape;4276;p68"/>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7" name="Google Shape;4277;p68"/>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8" name="Google Shape;4278;p68"/>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9" name="Google Shape;4279;p68"/>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0" name="Google Shape;4280;p68"/>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1" name="Google Shape;4281;p68"/>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2" name="Google Shape;4282;p68"/>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3" name="Google Shape;4283;p68"/>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4" name="Google Shape;4284;p68"/>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5" name="Google Shape;4285;p68"/>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6" name="Google Shape;4286;p68"/>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7" name="Google Shape;4287;p68"/>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8" name="Google Shape;4288;p68"/>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9" name="Google Shape;4289;p68"/>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0" name="Google Shape;4290;p68"/>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1" name="Google Shape;4291;p68"/>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2" name="Google Shape;4292;p68"/>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3" name="Google Shape;4293;p68"/>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4" name="Google Shape;4294;p68"/>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5" name="Google Shape;4295;p68"/>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6" name="Google Shape;4296;p68"/>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7" name="Google Shape;4297;p68"/>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98" name="Google Shape;4298;p68"/>
            <p:cNvGrpSpPr/>
            <p:nvPr/>
          </p:nvGrpSpPr>
          <p:grpSpPr>
            <a:xfrm>
              <a:off x="3697513" y="2707266"/>
              <a:ext cx="59549" cy="79733"/>
              <a:chOff x="3586375" y="2281300"/>
              <a:chExt cx="125025" cy="175275"/>
            </a:xfrm>
          </p:grpSpPr>
          <p:sp>
            <p:nvSpPr>
              <p:cNvPr id="4299" name="Google Shape;4299;p68"/>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0" name="Google Shape;4300;p68"/>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01" name="Google Shape;4301;p68"/>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02" name="Google Shape;4302;p68"/>
            <p:cNvGrpSpPr/>
            <p:nvPr/>
          </p:nvGrpSpPr>
          <p:grpSpPr>
            <a:xfrm>
              <a:off x="4513224" y="3221724"/>
              <a:ext cx="274563" cy="280321"/>
              <a:chOff x="5298975" y="3412225"/>
              <a:chExt cx="576450" cy="616225"/>
            </a:xfrm>
          </p:grpSpPr>
          <p:sp>
            <p:nvSpPr>
              <p:cNvPr id="4303" name="Google Shape;4303;p68"/>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4304" name="Google Shape;4304;p68"/>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5" name="Google Shape;4305;p68"/>
            <p:cNvGrpSpPr/>
            <p:nvPr/>
          </p:nvGrpSpPr>
          <p:grpSpPr>
            <a:xfrm>
              <a:off x="4824403" y="3421846"/>
              <a:ext cx="110132" cy="130647"/>
              <a:chOff x="5952300" y="3852150"/>
              <a:chExt cx="231225" cy="287200"/>
            </a:xfrm>
          </p:grpSpPr>
          <p:sp>
            <p:nvSpPr>
              <p:cNvPr id="4306" name="Google Shape;4306;p68"/>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7" name="Google Shape;4307;p68"/>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08" name="Google Shape;4308;p68"/>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9" name="Google Shape;4309;p68"/>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0" name="Google Shape;4310;p68"/>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1" name="Google Shape;4311;p68"/>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2" name="Google Shape;4312;p68"/>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3" name="Google Shape;4313;p68"/>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4" name="Google Shape;4314;p68"/>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5" name="Google Shape;4315;p68"/>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16" name="Google Shape;4316;p68"/>
            <p:cNvGrpSpPr/>
            <p:nvPr/>
          </p:nvGrpSpPr>
          <p:grpSpPr>
            <a:xfrm>
              <a:off x="4295710" y="3079670"/>
              <a:ext cx="14968" cy="27135"/>
              <a:chOff x="4842300" y="3099950"/>
              <a:chExt cx="31425" cy="59650"/>
            </a:xfrm>
          </p:grpSpPr>
          <p:sp>
            <p:nvSpPr>
              <p:cNvPr id="4317" name="Google Shape;4317;p68"/>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8" name="Google Shape;4318;p68"/>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9" name="Google Shape;4319;p68"/>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0" name="Google Shape;4320;p68"/>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21" name="Google Shape;4321;p68"/>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2" name="Google Shape;4322;p68"/>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3" name="Google Shape;4323;p68"/>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4" name="Google Shape;4324;p68"/>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5" name="Google Shape;4325;p68"/>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6" name="Google Shape;4326;p68"/>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7" name="Google Shape;4327;p68"/>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8" name="Google Shape;4328;p68"/>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29" name="Google Shape;4329;p68"/>
            <p:cNvGrpSpPr/>
            <p:nvPr/>
          </p:nvGrpSpPr>
          <p:grpSpPr>
            <a:xfrm>
              <a:off x="3831056" y="2816010"/>
              <a:ext cx="37378" cy="27612"/>
              <a:chOff x="3866750" y="2520350"/>
              <a:chExt cx="78475" cy="60700"/>
            </a:xfrm>
          </p:grpSpPr>
          <p:sp>
            <p:nvSpPr>
              <p:cNvPr id="4330" name="Google Shape;4330;p68"/>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1" name="Google Shape;4331;p68"/>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2" name="Google Shape;4332;p68"/>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3" name="Google Shape;4333;p68"/>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34" name="Google Shape;4334;p68"/>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5" name="Google Shape;4335;p68"/>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6" name="Google Shape;4336;p68"/>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7" name="Google Shape;4337;p68"/>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8" name="Google Shape;4338;p68"/>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9" name="Google Shape;4339;p68"/>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0" name="Google Shape;4340;p68"/>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1" name="Google Shape;4341;p68"/>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2" name="Google Shape;4342;p68"/>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3" name="Google Shape;4343;p68"/>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4" name="Google Shape;4344;p68"/>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5" name="Google Shape;4345;p68"/>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6" name="Google Shape;4346;p68"/>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7" name="Google Shape;4347;p68"/>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8" name="Google Shape;4348;p68"/>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9" name="Google Shape;4349;p68"/>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0" name="Google Shape;4350;p68"/>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4351" name="Google Shape;4351;p68"/>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2" name="Google Shape;4352;p68"/>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3" name="Google Shape;4353;p68"/>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4" name="Google Shape;4354;p68"/>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5" name="Google Shape;4355;p68"/>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6" name="Google Shape;4356;p68"/>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7" name="Google Shape;4357;p68"/>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8" name="Google Shape;4358;p68"/>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9" name="Google Shape;4359;p68"/>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0" name="Google Shape;4360;p68"/>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1" name="Google Shape;4361;p68"/>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2" name="Google Shape;4362;p68"/>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4363" name="Google Shape;4363;p68"/>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4" name="Google Shape;4364;p68"/>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5" name="Google Shape;4365;p68"/>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6" name="Google Shape;4366;p68"/>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7" name="Google Shape;4367;p68"/>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8" name="Google Shape;4368;p68"/>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9" name="Google Shape;4369;p68"/>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0" name="Google Shape;4370;p68"/>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1" name="Google Shape;4371;p68"/>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68"/>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3" name="Google Shape;4373;p68"/>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4" name="Google Shape;4374;p68"/>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68"/>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76" name="Google Shape;4376;p68"/>
            <p:cNvGrpSpPr/>
            <p:nvPr/>
          </p:nvGrpSpPr>
          <p:grpSpPr>
            <a:xfrm>
              <a:off x="3632736" y="3051591"/>
              <a:ext cx="63288" cy="45217"/>
              <a:chOff x="3450375" y="3038225"/>
              <a:chExt cx="132875" cy="99400"/>
            </a:xfrm>
          </p:grpSpPr>
          <p:sp>
            <p:nvSpPr>
              <p:cNvPr id="4377" name="Google Shape;4377;p68"/>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8" name="Google Shape;4378;p68"/>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79" name="Google Shape;4379;p68"/>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0" name="Google Shape;4380;p68"/>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1" name="Google Shape;4381;p68"/>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2" name="Google Shape;4382;p68"/>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3" name="Google Shape;4383;p68"/>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4" name="Google Shape;4384;p68"/>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5" name="Google Shape;4385;p68"/>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6" name="Google Shape;4386;p68"/>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7" name="Google Shape;4387;p68"/>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4388" name="Google Shape;4388;p68"/>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9" name="Google Shape;4389;p68"/>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0" name="Google Shape;4390;p68"/>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1" name="Google Shape;4391;p68"/>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2" name="Google Shape;4392;p68"/>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4393;p68"/>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4" name="Google Shape;4394;p68"/>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5" name="Google Shape;4395;p68"/>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68"/>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7" name="Google Shape;4397;p68"/>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4398" name="Google Shape;4398;p68"/>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9" name="Google Shape;4399;p68"/>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0" name="Google Shape;4400;p68"/>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1" name="Google Shape;4401;p68"/>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2" name="Google Shape;4402;p68"/>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3" name="Google Shape;4403;p68"/>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4404" name="Google Shape;4404;p68"/>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5" name="Google Shape;4405;p68"/>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6" name="Google Shape;4406;p68"/>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7" name="Google Shape;4407;p68"/>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8" name="Google Shape;4408;p68"/>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9" name="Google Shape;4409;p68"/>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0" name="Google Shape;4410;p68"/>
            <p:cNvSpPr/>
            <p:nvPr/>
          </p:nvSpPr>
          <p:spPr>
            <a:xfrm>
              <a:off x="4036853" y="2853608"/>
              <a:ext cx="1250" cy="1205"/>
            </a:xfrm>
            <a:custGeom>
              <a:avLst/>
              <a:gdLst/>
              <a:ahLst/>
              <a:cxnLst/>
              <a:rect l="l" t="t" r="r" b="b"/>
              <a:pathLst>
                <a:path w="105" h="106" fill="none" extrusionOk="0">
                  <a:moveTo>
                    <a:pt x="105" y="105"/>
                  </a:moveTo>
                  <a:lnTo>
                    <a:pt x="0" y="1"/>
                  </a:lnTo>
                </a:path>
              </a:pathLst>
            </a:custGeom>
            <a:solidFill>
              <a:srgbClr val="5F7D95"/>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1" name="Google Shape;4411;p68"/>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2" name="Google Shape;4412;p68"/>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3" name="Google Shape;4413;p68"/>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4" name="Google Shape;4414;p68"/>
          <p:cNvGrpSpPr/>
          <p:nvPr/>
        </p:nvGrpSpPr>
        <p:grpSpPr>
          <a:xfrm>
            <a:off x="3554131" y="1233340"/>
            <a:ext cx="2078182" cy="1366558"/>
            <a:chOff x="235800" y="830650"/>
            <a:chExt cx="6978450" cy="4588844"/>
          </a:xfrm>
        </p:grpSpPr>
        <p:sp>
          <p:nvSpPr>
            <p:cNvPr id="4415" name="Google Shape;4415;p68"/>
            <p:cNvSpPr/>
            <p:nvPr/>
          </p:nvSpPr>
          <p:spPr>
            <a:xfrm>
              <a:off x="235800" y="1224769"/>
              <a:ext cx="2592225" cy="4194725"/>
            </a:xfrm>
            <a:custGeom>
              <a:avLst/>
              <a:gdLst/>
              <a:ahLst/>
              <a:cxnLst/>
              <a:rect l="l" t="t" r="r" b="b"/>
              <a:pathLst>
                <a:path w="103689" h="167789" extrusionOk="0">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6" name="Google Shape;4416;p68"/>
            <p:cNvSpPr/>
            <p:nvPr/>
          </p:nvSpPr>
          <p:spPr>
            <a:xfrm>
              <a:off x="2370225" y="830650"/>
              <a:ext cx="1016975" cy="1158500"/>
            </a:xfrm>
            <a:custGeom>
              <a:avLst/>
              <a:gdLst/>
              <a:ahLst/>
              <a:cxnLst/>
              <a:rect l="l" t="t" r="r" b="b"/>
              <a:pathLst>
                <a:path w="40679" h="46340" extrusionOk="0">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7" name="Google Shape;4417;p68"/>
            <p:cNvSpPr/>
            <p:nvPr/>
          </p:nvSpPr>
          <p:spPr>
            <a:xfrm>
              <a:off x="3143325" y="1089650"/>
              <a:ext cx="4064350" cy="3503975"/>
            </a:xfrm>
            <a:custGeom>
              <a:avLst/>
              <a:gdLst/>
              <a:ahLst/>
              <a:cxnLst/>
              <a:rect l="l" t="t" r="r" b="b"/>
              <a:pathLst>
                <a:path w="162574" h="140159" extrusionOk="0">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8" name="Google Shape;4418;p68"/>
            <p:cNvSpPr/>
            <p:nvPr/>
          </p:nvSpPr>
          <p:spPr>
            <a:xfrm>
              <a:off x="6146600" y="3671525"/>
              <a:ext cx="342925" cy="189500"/>
            </a:xfrm>
            <a:custGeom>
              <a:avLst/>
              <a:gdLst/>
              <a:ahLst/>
              <a:cxnLst/>
              <a:rect l="l" t="t" r="r" b="b"/>
              <a:pathLst>
                <a:path w="13717" h="7580" extrusionOk="0">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9" name="Google Shape;4419;p68"/>
            <p:cNvSpPr/>
            <p:nvPr/>
          </p:nvSpPr>
          <p:spPr>
            <a:xfrm>
              <a:off x="5901600" y="3652500"/>
              <a:ext cx="558700" cy="402875"/>
            </a:xfrm>
            <a:custGeom>
              <a:avLst/>
              <a:gdLst/>
              <a:ahLst/>
              <a:cxnLst/>
              <a:rect l="l" t="t" r="r" b="b"/>
              <a:pathLst>
                <a:path w="22348" h="16115" extrusionOk="0">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0" name="Google Shape;4420;p68"/>
            <p:cNvSpPr/>
            <p:nvPr/>
          </p:nvSpPr>
          <p:spPr>
            <a:xfrm>
              <a:off x="6249675" y="4061675"/>
              <a:ext cx="964575" cy="811125"/>
            </a:xfrm>
            <a:custGeom>
              <a:avLst/>
              <a:gdLst/>
              <a:ahLst/>
              <a:cxnLst/>
              <a:rect l="l" t="t" r="r" b="b"/>
              <a:pathLst>
                <a:path w="38583" h="32445" extrusionOk="0">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1" name="Google Shape;4421;p68"/>
          <p:cNvGrpSpPr/>
          <p:nvPr/>
        </p:nvGrpSpPr>
        <p:grpSpPr>
          <a:xfrm>
            <a:off x="742628" y="3064442"/>
            <a:ext cx="2622876" cy="1333540"/>
            <a:chOff x="238125" y="1038125"/>
            <a:chExt cx="7146800" cy="3633625"/>
          </a:xfrm>
        </p:grpSpPr>
        <p:sp>
          <p:nvSpPr>
            <p:cNvPr id="4422" name="Google Shape;4422;p68"/>
            <p:cNvSpPr/>
            <p:nvPr/>
          </p:nvSpPr>
          <p:spPr>
            <a:xfrm>
              <a:off x="6256150" y="3780375"/>
              <a:ext cx="62400" cy="53425"/>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3" name="Google Shape;4423;p68"/>
            <p:cNvSpPr/>
            <p:nvPr/>
          </p:nvSpPr>
          <p:spPr>
            <a:xfrm>
              <a:off x="6256150" y="3856775"/>
              <a:ext cx="62200" cy="53250"/>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4" name="Google Shape;4424;p68"/>
            <p:cNvSpPr/>
            <p:nvPr/>
          </p:nvSpPr>
          <p:spPr>
            <a:xfrm>
              <a:off x="6256150" y="3932800"/>
              <a:ext cx="62200" cy="53425"/>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5" name="Google Shape;4425;p68"/>
            <p:cNvSpPr/>
            <p:nvPr/>
          </p:nvSpPr>
          <p:spPr>
            <a:xfrm>
              <a:off x="6332350"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6" name="Google Shape;4426;p68"/>
            <p:cNvSpPr/>
            <p:nvPr/>
          </p:nvSpPr>
          <p:spPr>
            <a:xfrm>
              <a:off x="6332350"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7" name="Google Shape;4427;p68"/>
            <p:cNvSpPr/>
            <p:nvPr/>
          </p:nvSpPr>
          <p:spPr>
            <a:xfrm>
              <a:off x="6408350" y="385677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8" name="Google Shape;4428;p68"/>
            <p:cNvSpPr/>
            <p:nvPr/>
          </p:nvSpPr>
          <p:spPr>
            <a:xfrm>
              <a:off x="6408350" y="3932800"/>
              <a:ext cx="62425" cy="53425"/>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9" name="Google Shape;4429;p68"/>
            <p:cNvSpPr/>
            <p:nvPr/>
          </p:nvSpPr>
          <p:spPr>
            <a:xfrm>
              <a:off x="6408350" y="4085225"/>
              <a:ext cx="62425" cy="5335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0" name="Google Shape;4430;p68"/>
            <p:cNvSpPr/>
            <p:nvPr/>
          </p:nvSpPr>
          <p:spPr>
            <a:xfrm>
              <a:off x="6484575" y="385677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1" name="Google Shape;4431;p68"/>
            <p:cNvSpPr/>
            <p:nvPr/>
          </p:nvSpPr>
          <p:spPr>
            <a:xfrm>
              <a:off x="648457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2" name="Google Shape;4432;p68"/>
            <p:cNvSpPr/>
            <p:nvPr/>
          </p:nvSpPr>
          <p:spPr>
            <a:xfrm>
              <a:off x="6484575" y="4161425"/>
              <a:ext cx="62425" cy="53300"/>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3" name="Google Shape;4433;p68"/>
            <p:cNvSpPr/>
            <p:nvPr/>
          </p:nvSpPr>
          <p:spPr>
            <a:xfrm>
              <a:off x="6484575" y="40852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4" name="Google Shape;4434;p68"/>
            <p:cNvSpPr/>
            <p:nvPr/>
          </p:nvSpPr>
          <p:spPr>
            <a:xfrm>
              <a:off x="6484575" y="4009000"/>
              <a:ext cx="62425" cy="5335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5" name="Google Shape;4435;p68"/>
            <p:cNvSpPr/>
            <p:nvPr/>
          </p:nvSpPr>
          <p:spPr>
            <a:xfrm>
              <a:off x="6638425" y="3856775"/>
              <a:ext cx="62425" cy="53250"/>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6" name="Google Shape;4436;p68"/>
            <p:cNvSpPr/>
            <p:nvPr/>
          </p:nvSpPr>
          <p:spPr>
            <a:xfrm>
              <a:off x="663842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7" name="Google Shape;4437;p68"/>
            <p:cNvSpPr/>
            <p:nvPr/>
          </p:nvSpPr>
          <p:spPr>
            <a:xfrm>
              <a:off x="6638425" y="4161425"/>
              <a:ext cx="62425" cy="53300"/>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8" name="Google Shape;4438;p68"/>
            <p:cNvSpPr/>
            <p:nvPr/>
          </p:nvSpPr>
          <p:spPr>
            <a:xfrm>
              <a:off x="6638425" y="4085225"/>
              <a:ext cx="62425" cy="5335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9" name="Google Shape;4439;p68"/>
            <p:cNvSpPr/>
            <p:nvPr/>
          </p:nvSpPr>
          <p:spPr>
            <a:xfrm>
              <a:off x="6638425" y="4009000"/>
              <a:ext cx="62425" cy="5335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0" name="Google Shape;4440;p68"/>
            <p:cNvSpPr/>
            <p:nvPr/>
          </p:nvSpPr>
          <p:spPr>
            <a:xfrm>
              <a:off x="6715450" y="393280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1" name="Google Shape;4441;p68"/>
            <p:cNvSpPr/>
            <p:nvPr/>
          </p:nvSpPr>
          <p:spPr>
            <a:xfrm>
              <a:off x="6715450" y="40852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2" name="Google Shape;4442;p68"/>
            <p:cNvSpPr/>
            <p:nvPr/>
          </p:nvSpPr>
          <p:spPr>
            <a:xfrm>
              <a:off x="6715450" y="4009000"/>
              <a:ext cx="62225" cy="5335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3" name="Google Shape;4443;p68"/>
            <p:cNvSpPr/>
            <p:nvPr/>
          </p:nvSpPr>
          <p:spPr>
            <a:xfrm>
              <a:off x="6408350" y="4009000"/>
              <a:ext cx="62425" cy="5335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4" name="Google Shape;4444;p68"/>
            <p:cNvSpPr/>
            <p:nvPr/>
          </p:nvSpPr>
          <p:spPr>
            <a:xfrm>
              <a:off x="6332350"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5" name="Google Shape;4445;p68"/>
            <p:cNvSpPr/>
            <p:nvPr/>
          </p:nvSpPr>
          <p:spPr>
            <a:xfrm>
              <a:off x="6256150" y="4009000"/>
              <a:ext cx="62200" cy="5335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6" name="Google Shape;4446;p68"/>
            <p:cNvSpPr/>
            <p:nvPr/>
          </p:nvSpPr>
          <p:spPr>
            <a:xfrm>
              <a:off x="5951475"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7" name="Google Shape;4447;p68"/>
            <p:cNvSpPr/>
            <p:nvPr/>
          </p:nvSpPr>
          <p:spPr>
            <a:xfrm>
              <a:off x="5951475" y="4009000"/>
              <a:ext cx="62225" cy="5335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8" name="Google Shape;4448;p68"/>
            <p:cNvSpPr/>
            <p:nvPr/>
          </p:nvSpPr>
          <p:spPr>
            <a:xfrm>
              <a:off x="6027500" y="385677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9" name="Google Shape;4449;p68"/>
            <p:cNvSpPr/>
            <p:nvPr/>
          </p:nvSpPr>
          <p:spPr>
            <a:xfrm>
              <a:off x="6027500" y="39328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0" name="Google Shape;4450;p68"/>
            <p:cNvSpPr/>
            <p:nvPr/>
          </p:nvSpPr>
          <p:spPr>
            <a:xfrm>
              <a:off x="6027500" y="4009000"/>
              <a:ext cx="62425" cy="5335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1" name="Google Shape;4451;p68"/>
            <p:cNvSpPr/>
            <p:nvPr/>
          </p:nvSpPr>
          <p:spPr>
            <a:xfrm>
              <a:off x="6103700" y="3780375"/>
              <a:ext cx="62425" cy="53475"/>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2" name="Google Shape;4452;p68"/>
            <p:cNvSpPr/>
            <p:nvPr/>
          </p:nvSpPr>
          <p:spPr>
            <a:xfrm>
              <a:off x="6103700" y="3856775"/>
              <a:ext cx="62425" cy="53300"/>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3" name="Google Shape;4453;p68"/>
            <p:cNvSpPr/>
            <p:nvPr/>
          </p:nvSpPr>
          <p:spPr>
            <a:xfrm>
              <a:off x="6103700" y="3932800"/>
              <a:ext cx="62425" cy="53475"/>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4" name="Google Shape;4454;p68"/>
            <p:cNvSpPr/>
            <p:nvPr/>
          </p:nvSpPr>
          <p:spPr>
            <a:xfrm>
              <a:off x="6103700" y="4009000"/>
              <a:ext cx="62425" cy="5335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5" name="Google Shape;4455;p68"/>
            <p:cNvSpPr/>
            <p:nvPr/>
          </p:nvSpPr>
          <p:spPr>
            <a:xfrm>
              <a:off x="61799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6" name="Google Shape;4456;p68"/>
            <p:cNvSpPr/>
            <p:nvPr/>
          </p:nvSpPr>
          <p:spPr>
            <a:xfrm>
              <a:off x="61799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7" name="Google Shape;4457;p68"/>
            <p:cNvSpPr/>
            <p:nvPr/>
          </p:nvSpPr>
          <p:spPr>
            <a:xfrm>
              <a:off x="61799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8" name="Google Shape;4458;p68"/>
            <p:cNvSpPr/>
            <p:nvPr/>
          </p:nvSpPr>
          <p:spPr>
            <a:xfrm>
              <a:off x="61799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9" name="Google Shape;4459;p68"/>
            <p:cNvSpPr/>
            <p:nvPr/>
          </p:nvSpPr>
          <p:spPr>
            <a:xfrm>
              <a:off x="61799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0" name="Google Shape;4460;p68"/>
            <p:cNvSpPr/>
            <p:nvPr/>
          </p:nvSpPr>
          <p:spPr>
            <a:xfrm>
              <a:off x="717030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1" name="Google Shape;4461;p68"/>
            <p:cNvSpPr/>
            <p:nvPr/>
          </p:nvSpPr>
          <p:spPr>
            <a:xfrm>
              <a:off x="68656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2" name="Google Shape;4462;p68"/>
            <p:cNvSpPr/>
            <p:nvPr/>
          </p:nvSpPr>
          <p:spPr>
            <a:xfrm>
              <a:off x="686565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3" name="Google Shape;4463;p68"/>
            <p:cNvSpPr/>
            <p:nvPr/>
          </p:nvSpPr>
          <p:spPr>
            <a:xfrm>
              <a:off x="69418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4" name="Google Shape;4464;p68"/>
            <p:cNvSpPr/>
            <p:nvPr/>
          </p:nvSpPr>
          <p:spPr>
            <a:xfrm>
              <a:off x="6789225" y="3627950"/>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5" name="Google Shape;4465;p68"/>
            <p:cNvSpPr/>
            <p:nvPr/>
          </p:nvSpPr>
          <p:spPr>
            <a:xfrm>
              <a:off x="6637000" y="3475725"/>
              <a:ext cx="62225" cy="5335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6" name="Google Shape;4466;p68"/>
            <p:cNvSpPr/>
            <p:nvPr/>
          </p:nvSpPr>
          <p:spPr>
            <a:xfrm>
              <a:off x="6256150" y="3399500"/>
              <a:ext cx="62200" cy="5335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7" name="Google Shape;4467;p68"/>
            <p:cNvSpPr/>
            <p:nvPr/>
          </p:nvSpPr>
          <p:spPr>
            <a:xfrm>
              <a:off x="6484575" y="355192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8" name="Google Shape;4468;p68"/>
            <p:cNvSpPr/>
            <p:nvPr/>
          </p:nvSpPr>
          <p:spPr>
            <a:xfrm>
              <a:off x="6484575" y="34757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9" name="Google Shape;4469;p68"/>
            <p:cNvSpPr/>
            <p:nvPr/>
          </p:nvSpPr>
          <p:spPr>
            <a:xfrm>
              <a:off x="6408350" y="355192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0" name="Google Shape;4470;p68"/>
            <p:cNvSpPr/>
            <p:nvPr/>
          </p:nvSpPr>
          <p:spPr>
            <a:xfrm>
              <a:off x="6408350" y="3475725"/>
              <a:ext cx="62425" cy="5335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1" name="Google Shape;4471;p68"/>
            <p:cNvSpPr/>
            <p:nvPr/>
          </p:nvSpPr>
          <p:spPr>
            <a:xfrm>
              <a:off x="6332350"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2" name="Google Shape;4472;p68"/>
            <p:cNvSpPr/>
            <p:nvPr/>
          </p:nvSpPr>
          <p:spPr>
            <a:xfrm>
              <a:off x="6332350" y="33995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3" name="Google Shape;4473;p68"/>
            <p:cNvSpPr/>
            <p:nvPr/>
          </p:nvSpPr>
          <p:spPr>
            <a:xfrm>
              <a:off x="7094075" y="4237450"/>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4" name="Google Shape;4474;p68"/>
            <p:cNvSpPr/>
            <p:nvPr/>
          </p:nvSpPr>
          <p:spPr>
            <a:xfrm>
              <a:off x="7017875" y="4389875"/>
              <a:ext cx="62400" cy="5335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5" name="Google Shape;4475;p68"/>
            <p:cNvSpPr/>
            <p:nvPr/>
          </p:nvSpPr>
          <p:spPr>
            <a:xfrm>
              <a:off x="7017875" y="4313650"/>
              <a:ext cx="62400" cy="53450"/>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6" name="Google Shape;4476;p68"/>
            <p:cNvSpPr/>
            <p:nvPr/>
          </p:nvSpPr>
          <p:spPr>
            <a:xfrm>
              <a:off x="6941850" y="438987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7" name="Google Shape;4477;p68"/>
            <p:cNvSpPr/>
            <p:nvPr/>
          </p:nvSpPr>
          <p:spPr>
            <a:xfrm>
              <a:off x="6484575" y="438987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8" name="Google Shape;4478;p68"/>
            <p:cNvSpPr/>
            <p:nvPr/>
          </p:nvSpPr>
          <p:spPr>
            <a:xfrm>
              <a:off x="6560800" y="42374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9" name="Google Shape;4479;p68"/>
            <p:cNvSpPr/>
            <p:nvPr/>
          </p:nvSpPr>
          <p:spPr>
            <a:xfrm>
              <a:off x="6560800" y="4161425"/>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0" name="Google Shape;4480;p68"/>
            <p:cNvSpPr/>
            <p:nvPr/>
          </p:nvSpPr>
          <p:spPr>
            <a:xfrm>
              <a:off x="6560800" y="40852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1" name="Google Shape;4481;p68"/>
            <p:cNvSpPr/>
            <p:nvPr/>
          </p:nvSpPr>
          <p:spPr>
            <a:xfrm>
              <a:off x="6560800" y="4009000"/>
              <a:ext cx="62200" cy="5335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2" name="Google Shape;4482;p68"/>
            <p:cNvSpPr/>
            <p:nvPr/>
          </p:nvSpPr>
          <p:spPr>
            <a:xfrm>
              <a:off x="6560800" y="39328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68"/>
            <p:cNvSpPr/>
            <p:nvPr/>
          </p:nvSpPr>
          <p:spPr>
            <a:xfrm>
              <a:off x="65608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4" name="Google Shape;4484;p68"/>
            <p:cNvSpPr/>
            <p:nvPr/>
          </p:nvSpPr>
          <p:spPr>
            <a:xfrm>
              <a:off x="65608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5" name="Google Shape;4485;p68"/>
            <p:cNvSpPr/>
            <p:nvPr/>
          </p:nvSpPr>
          <p:spPr>
            <a:xfrm>
              <a:off x="6484575" y="4237450"/>
              <a:ext cx="62425" cy="53425"/>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68"/>
            <p:cNvSpPr/>
            <p:nvPr/>
          </p:nvSpPr>
          <p:spPr>
            <a:xfrm>
              <a:off x="6484575" y="3780375"/>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7" name="Google Shape;4487;p68"/>
            <p:cNvSpPr/>
            <p:nvPr/>
          </p:nvSpPr>
          <p:spPr>
            <a:xfrm>
              <a:off x="6484575" y="3704150"/>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8" name="Google Shape;4488;p68"/>
            <p:cNvSpPr/>
            <p:nvPr/>
          </p:nvSpPr>
          <p:spPr>
            <a:xfrm>
              <a:off x="6408350" y="4237450"/>
              <a:ext cx="62425" cy="53425"/>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9" name="Google Shape;4489;p68"/>
            <p:cNvSpPr/>
            <p:nvPr/>
          </p:nvSpPr>
          <p:spPr>
            <a:xfrm>
              <a:off x="6408350" y="4161425"/>
              <a:ext cx="62425" cy="53300"/>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0" name="Google Shape;4490;p68"/>
            <p:cNvSpPr/>
            <p:nvPr/>
          </p:nvSpPr>
          <p:spPr>
            <a:xfrm>
              <a:off x="6408350" y="3780375"/>
              <a:ext cx="62425" cy="53425"/>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1" name="Google Shape;4491;p68"/>
            <p:cNvSpPr/>
            <p:nvPr/>
          </p:nvSpPr>
          <p:spPr>
            <a:xfrm>
              <a:off x="6408350" y="3704150"/>
              <a:ext cx="62425" cy="53450"/>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2" name="Google Shape;4492;p68"/>
            <p:cNvSpPr/>
            <p:nvPr/>
          </p:nvSpPr>
          <p:spPr>
            <a:xfrm>
              <a:off x="6332350"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3" name="Google Shape;4493;p68"/>
            <p:cNvSpPr/>
            <p:nvPr/>
          </p:nvSpPr>
          <p:spPr>
            <a:xfrm>
              <a:off x="6332350"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4" name="Google Shape;4494;p68"/>
            <p:cNvSpPr/>
            <p:nvPr/>
          </p:nvSpPr>
          <p:spPr>
            <a:xfrm>
              <a:off x="633235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5" name="Google Shape;4495;p68"/>
            <p:cNvSpPr/>
            <p:nvPr/>
          </p:nvSpPr>
          <p:spPr>
            <a:xfrm>
              <a:off x="63323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6" name="Google Shape;4496;p68"/>
            <p:cNvSpPr/>
            <p:nvPr/>
          </p:nvSpPr>
          <p:spPr>
            <a:xfrm>
              <a:off x="6256150" y="4085225"/>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7" name="Google Shape;4497;p68"/>
            <p:cNvSpPr/>
            <p:nvPr/>
          </p:nvSpPr>
          <p:spPr>
            <a:xfrm>
              <a:off x="6256150" y="3704150"/>
              <a:ext cx="62200" cy="53450"/>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8" name="Google Shape;4498;p68"/>
            <p:cNvSpPr/>
            <p:nvPr/>
          </p:nvSpPr>
          <p:spPr>
            <a:xfrm>
              <a:off x="6256150" y="3627950"/>
              <a:ext cx="62200" cy="53425"/>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9" name="Google Shape;4499;p68"/>
            <p:cNvSpPr/>
            <p:nvPr/>
          </p:nvSpPr>
          <p:spPr>
            <a:xfrm>
              <a:off x="617992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0" name="Google Shape;4500;p68"/>
            <p:cNvSpPr/>
            <p:nvPr/>
          </p:nvSpPr>
          <p:spPr>
            <a:xfrm>
              <a:off x="61799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1" name="Google Shape;4501;p68"/>
            <p:cNvSpPr/>
            <p:nvPr/>
          </p:nvSpPr>
          <p:spPr>
            <a:xfrm>
              <a:off x="6103700" y="4085225"/>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2" name="Google Shape;4502;p68"/>
            <p:cNvSpPr/>
            <p:nvPr/>
          </p:nvSpPr>
          <p:spPr>
            <a:xfrm>
              <a:off x="6103700" y="3704150"/>
              <a:ext cx="62425" cy="53450"/>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3" name="Google Shape;4503;p68"/>
            <p:cNvSpPr/>
            <p:nvPr/>
          </p:nvSpPr>
          <p:spPr>
            <a:xfrm>
              <a:off x="6027500" y="4085225"/>
              <a:ext cx="62425" cy="5335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4" name="Google Shape;4504;p68"/>
            <p:cNvSpPr/>
            <p:nvPr/>
          </p:nvSpPr>
          <p:spPr>
            <a:xfrm>
              <a:off x="6027500" y="3780375"/>
              <a:ext cx="62425" cy="53425"/>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5" name="Google Shape;4505;p68"/>
            <p:cNvSpPr/>
            <p:nvPr/>
          </p:nvSpPr>
          <p:spPr>
            <a:xfrm>
              <a:off x="6027500" y="3704150"/>
              <a:ext cx="62425" cy="53450"/>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6" name="Google Shape;4506;p68"/>
            <p:cNvSpPr/>
            <p:nvPr/>
          </p:nvSpPr>
          <p:spPr>
            <a:xfrm>
              <a:off x="59514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7" name="Google Shape;4507;p68"/>
            <p:cNvSpPr/>
            <p:nvPr/>
          </p:nvSpPr>
          <p:spPr>
            <a:xfrm>
              <a:off x="5951475"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8" name="Google Shape;4508;p68"/>
            <p:cNvSpPr/>
            <p:nvPr/>
          </p:nvSpPr>
          <p:spPr>
            <a:xfrm>
              <a:off x="5951475" y="3780375"/>
              <a:ext cx="62425" cy="53425"/>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9" name="Google Shape;4509;p68"/>
            <p:cNvSpPr/>
            <p:nvPr/>
          </p:nvSpPr>
          <p:spPr>
            <a:xfrm>
              <a:off x="587527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0" name="Google Shape;4510;p68"/>
            <p:cNvSpPr/>
            <p:nvPr/>
          </p:nvSpPr>
          <p:spPr>
            <a:xfrm>
              <a:off x="587527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1" name="Google Shape;4511;p68"/>
            <p:cNvSpPr/>
            <p:nvPr/>
          </p:nvSpPr>
          <p:spPr>
            <a:xfrm>
              <a:off x="587527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2" name="Google Shape;4512;p68"/>
            <p:cNvSpPr/>
            <p:nvPr/>
          </p:nvSpPr>
          <p:spPr>
            <a:xfrm>
              <a:off x="587527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3" name="Google Shape;4513;p68"/>
            <p:cNvSpPr/>
            <p:nvPr/>
          </p:nvSpPr>
          <p:spPr>
            <a:xfrm>
              <a:off x="45040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4" name="Google Shape;4514;p68"/>
            <p:cNvSpPr/>
            <p:nvPr/>
          </p:nvSpPr>
          <p:spPr>
            <a:xfrm>
              <a:off x="450405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5" name="Google Shape;4515;p68"/>
            <p:cNvSpPr/>
            <p:nvPr/>
          </p:nvSpPr>
          <p:spPr>
            <a:xfrm>
              <a:off x="450405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6" name="Google Shape;4516;p68"/>
            <p:cNvSpPr/>
            <p:nvPr/>
          </p:nvSpPr>
          <p:spPr>
            <a:xfrm>
              <a:off x="4427825" y="39328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7" name="Google Shape;4517;p68"/>
            <p:cNvSpPr/>
            <p:nvPr/>
          </p:nvSpPr>
          <p:spPr>
            <a:xfrm>
              <a:off x="4427825" y="3856775"/>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8" name="Google Shape;4518;p68"/>
            <p:cNvSpPr/>
            <p:nvPr/>
          </p:nvSpPr>
          <p:spPr>
            <a:xfrm>
              <a:off x="4427825" y="3780375"/>
              <a:ext cx="62425" cy="53425"/>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9" name="Google Shape;4519;p68"/>
            <p:cNvSpPr/>
            <p:nvPr/>
          </p:nvSpPr>
          <p:spPr>
            <a:xfrm>
              <a:off x="4351600" y="3171075"/>
              <a:ext cx="62425" cy="5335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0" name="Google Shape;4520;p68"/>
            <p:cNvSpPr/>
            <p:nvPr/>
          </p:nvSpPr>
          <p:spPr>
            <a:xfrm>
              <a:off x="435160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1" name="Google Shape;4521;p68"/>
            <p:cNvSpPr/>
            <p:nvPr/>
          </p:nvSpPr>
          <p:spPr>
            <a:xfrm>
              <a:off x="3970950" y="27902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2" name="Google Shape;4522;p68"/>
            <p:cNvSpPr/>
            <p:nvPr/>
          </p:nvSpPr>
          <p:spPr>
            <a:xfrm>
              <a:off x="3970950" y="2866425"/>
              <a:ext cx="62225" cy="53275"/>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3" name="Google Shape;4523;p68"/>
            <p:cNvSpPr/>
            <p:nvPr/>
          </p:nvSpPr>
          <p:spPr>
            <a:xfrm>
              <a:off x="3970950" y="2942425"/>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4" name="Google Shape;4524;p68"/>
            <p:cNvSpPr/>
            <p:nvPr/>
          </p:nvSpPr>
          <p:spPr>
            <a:xfrm>
              <a:off x="3970950" y="301865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5" name="Google Shape;4525;p68"/>
            <p:cNvSpPr/>
            <p:nvPr/>
          </p:nvSpPr>
          <p:spPr>
            <a:xfrm>
              <a:off x="3970950" y="309485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6" name="Google Shape;4526;p68"/>
            <p:cNvSpPr/>
            <p:nvPr/>
          </p:nvSpPr>
          <p:spPr>
            <a:xfrm>
              <a:off x="3970950" y="317107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7" name="Google Shape;4527;p68"/>
            <p:cNvSpPr/>
            <p:nvPr/>
          </p:nvSpPr>
          <p:spPr>
            <a:xfrm>
              <a:off x="3970950" y="3247075"/>
              <a:ext cx="62225" cy="53450"/>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8" name="Google Shape;4528;p68"/>
            <p:cNvSpPr/>
            <p:nvPr/>
          </p:nvSpPr>
          <p:spPr>
            <a:xfrm>
              <a:off x="3970950" y="33233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9" name="Google Shape;4529;p68"/>
            <p:cNvSpPr/>
            <p:nvPr/>
          </p:nvSpPr>
          <p:spPr>
            <a:xfrm>
              <a:off x="3970950" y="33995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0" name="Google Shape;4530;p68"/>
            <p:cNvSpPr/>
            <p:nvPr/>
          </p:nvSpPr>
          <p:spPr>
            <a:xfrm>
              <a:off x="3970950" y="347572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1" name="Google Shape;4531;p68"/>
            <p:cNvSpPr/>
            <p:nvPr/>
          </p:nvSpPr>
          <p:spPr>
            <a:xfrm>
              <a:off x="3970950" y="355192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2" name="Google Shape;4532;p68"/>
            <p:cNvSpPr/>
            <p:nvPr/>
          </p:nvSpPr>
          <p:spPr>
            <a:xfrm>
              <a:off x="3970950" y="3627950"/>
              <a:ext cx="62225" cy="53425"/>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3" name="Google Shape;4533;p68"/>
            <p:cNvSpPr/>
            <p:nvPr/>
          </p:nvSpPr>
          <p:spPr>
            <a:xfrm>
              <a:off x="3970950" y="3704150"/>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4" name="Google Shape;4534;p68"/>
            <p:cNvSpPr/>
            <p:nvPr/>
          </p:nvSpPr>
          <p:spPr>
            <a:xfrm>
              <a:off x="3970950" y="3780375"/>
              <a:ext cx="62425" cy="53425"/>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5" name="Google Shape;4535;p68"/>
            <p:cNvSpPr/>
            <p:nvPr/>
          </p:nvSpPr>
          <p:spPr>
            <a:xfrm>
              <a:off x="3970950" y="385677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6" name="Google Shape;4536;p68"/>
            <p:cNvSpPr/>
            <p:nvPr/>
          </p:nvSpPr>
          <p:spPr>
            <a:xfrm>
              <a:off x="3970950" y="4009000"/>
              <a:ext cx="62225" cy="5335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7" name="Google Shape;4537;p68"/>
            <p:cNvSpPr/>
            <p:nvPr/>
          </p:nvSpPr>
          <p:spPr>
            <a:xfrm>
              <a:off x="404695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8" name="Google Shape;4538;p68"/>
            <p:cNvSpPr/>
            <p:nvPr/>
          </p:nvSpPr>
          <p:spPr>
            <a:xfrm>
              <a:off x="4046950" y="286642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9" name="Google Shape;4539;p68"/>
            <p:cNvSpPr/>
            <p:nvPr/>
          </p:nvSpPr>
          <p:spPr>
            <a:xfrm>
              <a:off x="4046950" y="2942425"/>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0" name="Google Shape;4540;p68"/>
            <p:cNvSpPr/>
            <p:nvPr/>
          </p:nvSpPr>
          <p:spPr>
            <a:xfrm>
              <a:off x="404695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1" name="Google Shape;4541;p68"/>
            <p:cNvSpPr/>
            <p:nvPr/>
          </p:nvSpPr>
          <p:spPr>
            <a:xfrm>
              <a:off x="404695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2" name="Google Shape;4542;p68"/>
            <p:cNvSpPr/>
            <p:nvPr/>
          </p:nvSpPr>
          <p:spPr>
            <a:xfrm>
              <a:off x="4046950"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3" name="Google Shape;4543;p68"/>
            <p:cNvSpPr/>
            <p:nvPr/>
          </p:nvSpPr>
          <p:spPr>
            <a:xfrm>
              <a:off x="404695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4" name="Google Shape;4544;p68"/>
            <p:cNvSpPr/>
            <p:nvPr/>
          </p:nvSpPr>
          <p:spPr>
            <a:xfrm>
              <a:off x="4046950" y="3323300"/>
              <a:ext cx="62425" cy="53425"/>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5" name="Google Shape;4545;p68"/>
            <p:cNvSpPr/>
            <p:nvPr/>
          </p:nvSpPr>
          <p:spPr>
            <a:xfrm>
              <a:off x="404695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6" name="Google Shape;4546;p68"/>
            <p:cNvSpPr/>
            <p:nvPr/>
          </p:nvSpPr>
          <p:spPr>
            <a:xfrm>
              <a:off x="4046950" y="34757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7" name="Google Shape;4547;p68"/>
            <p:cNvSpPr/>
            <p:nvPr/>
          </p:nvSpPr>
          <p:spPr>
            <a:xfrm>
              <a:off x="4046950" y="355192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8" name="Google Shape;4548;p68"/>
            <p:cNvSpPr/>
            <p:nvPr/>
          </p:nvSpPr>
          <p:spPr>
            <a:xfrm>
              <a:off x="4046950"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9" name="Google Shape;4549;p68"/>
            <p:cNvSpPr/>
            <p:nvPr/>
          </p:nvSpPr>
          <p:spPr>
            <a:xfrm>
              <a:off x="4046950"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0" name="Google Shape;4550;p68"/>
            <p:cNvSpPr/>
            <p:nvPr/>
          </p:nvSpPr>
          <p:spPr>
            <a:xfrm>
              <a:off x="41231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1" name="Google Shape;4551;p68"/>
            <p:cNvSpPr/>
            <p:nvPr/>
          </p:nvSpPr>
          <p:spPr>
            <a:xfrm>
              <a:off x="4123175" y="2866425"/>
              <a:ext cx="62425" cy="53275"/>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2" name="Google Shape;4552;p68"/>
            <p:cNvSpPr/>
            <p:nvPr/>
          </p:nvSpPr>
          <p:spPr>
            <a:xfrm>
              <a:off x="4123175" y="29424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3" name="Google Shape;4553;p68"/>
            <p:cNvSpPr/>
            <p:nvPr/>
          </p:nvSpPr>
          <p:spPr>
            <a:xfrm>
              <a:off x="4123175" y="301865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4" name="Google Shape;4554;p68"/>
            <p:cNvSpPr/>
            <p:nvPr/>
          </p:nvSpPr>
          <p:spPr>
            <a:xfrm>
              <a:off x="41231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5" name="Google Shape;4555;p68"/>
            <p:cNvSpPr/>
            <p:nvPr/>
          </p:nvSpPr>
          <p:spPr>
            <a:xfrm>
              <a:off x="4123175" y="317107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6" name="Google Shape;4556;p68"/>
            <p:cNvSpPr/>
            <p:nvPr/>
          </p:nvSpPr>
          <p:spPr>
            <a:xfrm>
              <a:off x="41231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7" name="Google Shape;4557;p68"/>
            <p:cNvSpPr/>
            <p:nvPr/>
          </p:nvSpPr>
          <p:spPr>
            <a:xfrm>
              <a:off x="4123175" y="33233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8" name="Google Shape;4558;p68"/>
            <p:cNvSpPr/>
            <p:nvPr/>
          </p:nvSpPr>
          <p:spPr>
            <a:xfrm>
              <a:off x="4123175" y="33995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9" name="Google Shape;4559;p68"/>
            <p:cNvSpPr/>
            <p:nvPr/>
          </p:nvSpPr>
          <p:spPr>
            <a:xfrm>
              <a:off x="4123175" y="347572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0" name="Google Shape;4560;p68"/>
            <p:cNvSpPr/>
            <p:nvPr/>
          </p:nvSpPr>
          <p:spPr>
            <a:xfrm>
              <a:off x="4123175" y="355192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1" name="Google Shape;4561;p68"/>
            <p:cNvSpPr/>
            <p:nvPr/>
          </p:nvSpPr>
          <p:spPr>
            <a:xfrm>
              <a:off x="4123175" y="3627950"/>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2" name="Google Shape;4562;p68"/>
            <p:cNvSpPr/>
            <p:nvPr/>
          </p:nvSpPr>
          <p:spPr>
            <a:xfrm>
              <a:off x="4199400"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3" name="Google Shape;4563;p68"/>
            <p:cNvSpPr/>
            <p:nvPr/>
          </p:nvSpPr>
          <p:spPr>
            <a:xfrm>
              <a:off x="419940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4" name="Google Shape;4564;p68"/>
            <p:cNvSpPr/>
            <p:nvPr/>
          </p:nvSpPr>
          <p:spPr>
            <a:xfrm>
              <a:off x="4199400" y="317107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5" name="Google Shape;4565;p68"/>
            <p:cNvSpPr/>
            <p:nvPr/>
          </p:nvSpPr>
          <p:spPr>
            <a:xfrm>
              <a:off x="4199400" y="3247075"/>
              <a:ext cx="62200" cy="53450"/>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6" name="Google Shape;4566;p68"/>
            <p:cNvSpPr/>
            <p:nvPr/>
          </p:nvSpPr>
          <p:spPr>
            <a:xfrm>
              <a:off x="4275600" y="3018650"/>
              <a:ext cx="62225" cy="53425"/>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7" name="Google Shape;4567;p68"/>
            <p:cNvSpPr/>
            <p:nvPr/>
          </p:nvSpPr>
          <p:spPr>
            <a:xfrm>
              <a:off x="4275600"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8" name="Google Shape;4568;p68"/>
            <p:cNvSpPr/>
            <p:nvPr/>
          </p:nvSpPr>
          <p:spPr>
            <a:xfrm>
              <a:off x="4275600" y="317107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9" name="Google Shape;4569;p68"/>
            <p:cNvSpPr/>
            <p:nvPr/>
          </p:nvSpPr>
          <p:spPr>
            <a:xfrm>
              <a:off x="4275600" y="32470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0" name="Google Shape;4570;p68"/>
            <p:cNvSpPr/>
            <p:nvPr/>
          </p:nvSpPr>
          <p:spPr>
            <a:xfrm>
              <a:off x="4275475" y="3323300"/>
              <a:ext cx="62350" cy="53425"/>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1" name="Google Shape;4571;p68"/>
            <p:cNvSpPr/>
            <p:nvPr/>
          </p:nvSpPr>
          <p:spPr>
            <a:xfrm>
              <a:off x="4199400" y="33233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2" name="Google Shape;4572;p68"/>
            <p:cNvSpPr/>
            <p:nvPr/>
          </p:nvSpPr>
          <p:spPr>
            <a:xfrm>
              <a:off x="4199400" y="33995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3" name="Google Shape;4573;p68"/>
            <p:cNvSpPr/>
            <p:nvPr/>
          </p:nvSpPr>
          <p:spPr>
            <a:xfrm>
              <a:off x="4199400" y="34757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4" name="Google Shape;4574;p68"/>
            <p:cNvSpPr/>
            <p:nvPr/>
          </p:nvSpPr>
          <p:spPr>
            <a:xfrm>
              <a:off x="4199400" y="355192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5" name="Google Shape;4575;p68"/>
            <p:cNvSpPr/>
            <p:nvPr/>
          </p:nvSpPr>
          <p:spPr>
            <a:xfrm>
              <a:off x="4199400" y="36279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6" name="Google Shape;4576;p68"/>
            <p:cNvSpPr/>
            <p:nvPr/>
          </p:nvSpPr>
          <p:spPr>
            <a:xfrm>
              <a:off x="419940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7" name="Google Shape;4577;p68"/>
            <p:cNvSpPr/>
            <p:nvPr/>
          </p:nvSpPr>
          <p:spPr>
            <a:xfrm>
              <a:off x="4123175" y="3704150"/>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8" name="Google Shape;4578;p68"/>
            <p:cNvSpPr/>
            <p:nvPr/>
          </p:nvSpPr>
          <p:spPr>
            <a:xfrm>
              <a:off x="412317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9" name="Google Shape;4579;p68"/>
            <p:cNvSpPr/>
            <p:nvPr/>
          </p:nvSpPr>
          <p:spPr>
            <a:xfrm>
              <a:off x="4046950" y="3780375"/>
              <a:ext cx="62425" cy="53425"/>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0" name="Google Shape;4580;p68"/>
            <p:cNvSpPr/>
            <p:nvPr/>
          </p:nvSpPr>
          <p:spPr>
            <a:xfrm>
              <a:off x="4046950" y="385677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1" name="Google Shape;4581;p68"/>
            <p:cNvSpPr/>
            <p:nvPr/>
          </p:nvSpPr>
          <p:spPr>
            <a:xfrm>
              <a:off x="4046950"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2" name="Google Shape;4582;p68"/>
            <p:cNvSpPr/>
            <p:nvPr/>
          </p:nvSpPr>
          <p:spPr>
            <a:xfrm>
              <a:off x="4046950" y="3932800"/>
              <a:ext cx="62425" cy="53425"/>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3" name="Google Shape;4583;p68"/>
            <p:cNvSpPr/>
            <p:nvPr/>
          </p:nvSpPr>
          <p:spPr>
            <a:xfrm>
              <a:off x="3970950" y="39328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4" name="Google Shape;4584;p68"/>
            <p:cNvSpPr/>
            <p:nvPr/>
          </p:nvSpPr>
          <p:spPr>
            <a:xfrm>
              <a:off x="35898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5" name="Google Shape;4585;p68"/>
            <p:cNvSpPr/>
            <p:nvPr/>
          </p:nvSpPr>
          <p:spPr>
            <a:xfrm>
              <a:off x="35898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6" name="Google Shape;4586;p68"/>
            <p:cNvSpPr/>
            <p:nvPr/>
          </p:nvSpPr>
          <p:spPr>
            <a:xfrm>
              <a:off x="358987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7" name="Google Shape;4587;p68"/>
            <p:cNvSpPr/>
            <p:nvPr/>
          </p:nvSpPr>
          <p:spPr>
            <a:xfrm>
              <a:off x="358987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8" name="Google Shape;4588;p68"/>
            <p:cNvSpPr/>
            <p:nvPr/>
          </p:nvSpPr>
          <p:spPr>
            <a:xfrm>
              <a:off x="358987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9" name="Google Shape;4589;p68"/>
            <p:cNvSpPr/>
            <p:nvPr/>
          </p:nvSpPr>
          <p:spPr>
            <a:xfrm>
              <a:off x="358987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0" name="Google Shape;4590;p68"/>
            <p:cNvSpPr/>
            <p:nvPr/>
          </p:nvSpPr>
          <p:spPr>
            <a:xfrm>
              <a:off x="358987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1" name="Google Shape;4591;p68"/>
            <p:cNvSpPr/>
            <p:nvPr/>
          </p:nvSpPr>
          <p:spPr>
            <a:xfrm>
              <a:off x="328522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2" name="Google Shape;4592;p68"/>
            <p:cNvSpPr/>
            <p:nvPr/>
          </p:nvSpPr>
          <p:spPr>
            <a:xfrm>
              <a:off x="328522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3" name="Google Shape;4593;p68"/>
            <p:cNvSpPr/>
            <p:nvPr/>
          </p:nvSpPr>
          <p:spPr>
            <a:xfrm>
              <a:off x="328522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4" name="Google Shape;4594;p68"/>
            <p:cNvSpPr/>
            <p:nvPr/>
          </p:nvSpPr>
          <p:spPr>
            <a:xfrm>
              <a:off x="3361450" y="279020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5" name="Google Shape;4595;p68"/>
            <p:cNvSpPr/>
            <p:nvPr/>
          </p:nvSpPr>
          <p:spPr>
            <a:xfrm>
              <a:off x="3361450" y="2866425"/>
              <a:ext cx="62200" cy="53275"/>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6" name="Google Shape;4596;p68"/>
            <p:cNvSpPr/>
            <p:nvPr/>
          </p:nvSpPr>
          <p:spPr>
            <a:xfrm>
              <a:off x="3361450" y="2942425"/>
              <a:ext cx="62200" cy="53450"/>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7" name="Google Shape;4597;p68"/>
            <p:cNvSpPr/>
            <p:nvPr/>
          </p:nvSpPr>
          <p:spPr>
            <a:xfrm>
              <a:off x="3361450" y="3018650"/>
              <a:ext cx="62200" cy="53425"/>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8" name="Google Shape;4598;p68"/>
            <p:cNvSpPr/>
            <p:nvPr/>
          </p:nvSpPr>
          <p:spPr>
            <a:xfrm>
              <a:off x="3361450" y="309485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9" name="Google Shape;4599;p68"/>
            <p:cNvSpPr/>
            <p:nvPr/>
          </p:nvSpPr>
          <p:spPr>
            <a:xfrm>
              <a:off x="3437450"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0" name="Google Shape;4600;p68"/>
            <p:cNvSpPr/>
            <p:nvPr/>
          </p:nvSpPr>
          <p:spPr>
            <a:xfrm>
              <a:off x="3437450"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1" name="Google Shape;4601;p68"/>
            <p:cNvSpPr/>
            <p:nvPr/>
          </p:nvSpPr>
          <p:spPr>
            <a:xfrm>
              <a:off x="3437450" y="279020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2" name="Google Shape;4602;p68"/>
            <p:cNvSpPr/>
            <p:nvPr/>
          </p:nvSpPr>
          <p:spPr>
            <a:xfrm>
              <a:off x="3437450" y="286642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3" name="Google Shape;4603;p68"/>
            <p:cNvSpPr/>
            <p:nvPr/>
          </p:nvSpPr>
          <p:spPr>
            <a:xfrm>
              <a:off x="3437450" y="2942425"/>
              <a:ext cx="62425" cy="53450"/>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4" name="Google Shape;4604;p68"/>
            <p:cNvSpPr/>
            <p:nvPr/>
          </p:nvSpPr>
          <p:spPr>
            <a:xfrm>
              <a:off x="3437450" y="3018650"/>
              <a:ext cx="62425" cy="53425"/>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5" name="Google Shape;4605;p68"/>
            <p:cNvSpPr/>
            <p:nvPr/>
          </p:nvSpPr>
          <p:spPr>
            <a:xfrm>
              <a:off x="3437450" y="309485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6" name="Google Shape;4606;p68"/>
            <p:cNvSpPr/>
            <p:nvPr/>
          </p:nvSpPr>
          <p:spPr>
            <a:xfrm>
              <a:off x="3513675" y="26377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7" name="Google Shape;4607;p68"/>
            <p:cNvSpPr/>
            <p:nvPr/>
          </p:nvSpPr>
          <p:spPr>
            <a:xfrm>
              <a:off x="35136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8" name="Google Shape;4608;p68"/>
            <p:cNvSpPr/>
            <p:nvPr/>
          </p:nvSpPr>
          <p:spPr>
            <a:xfrm>
              <a:off x="35136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9" name="Google Shape;4609;p68"/>
            <p:cNvSpPr/>
            <p:nvPr/>
          </p:nvSpPr>
          <p:spPr>
            <a:xfrm>
              <a:off x="3513675" y="286642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0" name="Google Shape;4610;p68"/>
            <p:cNvSpPr/>
            <p:nvPr/>
          </p:nvSpPr>
          <p:spPr>
            <a:xfrm>
              <a:off x="3513675" y="2942425"/>
              <a:ext cx="62425" cy="53450"/>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1" name="Google Shape;4611;p68"/>
            <p:cNvSpPr/>
            <p:nvPr/>
          </p:nvSpPr>
          <p:spPr>
            <a:xfrm>
              <a:off x="3513675" y="3018650"/>
              <a:ext cx="62425" cy="53425"/>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2" name="Google Shape;4612;p68"/>
            <p:cNvSpPr/>
            <p:nvPr/>
          </p:nvSpPr>
          <p:spPr>
            <a:xfrm>
              <a:off x="35136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3" name="Google Shape;4613;p68"/>
            <p:cNvSpPr/>
            <p:nvPr/>
          </p:nvSpPr>
          <p:spPr>
            <a:xfrm>
              <a:off x="3513675" y="317107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4" name="Google Shape;4614;p68"/>
            <p:cNvSpPr/>
            <p:nvPr/>
          </p:nvSpPr>
          <p:spPr>
            <a:xfrm>
              <a:off x="358987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5" name="Google Shape;4615;p68"/>
            <p:cNvSpPr/>
            <p:nvPr/>
          </p:nvSpPr>
          <p:spPr>
            <a:xfrm>
              <a:off x="3666100"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6" name="Google Shape;4616;p68"/>
            <p:cNvSpPr/>
            <p:nvPr/>
          </p:nvSpPr>
          <p:spPr>
            <a:xfrm>
              <a:off x="3666100" y="271400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7" name="Google Shape;4617;p68"/>
            <p:cNvSpPr/>
            <p:nvPr/>
          </p:nvSpPr>
          <p:spPr>
            <a:xfrm>
              <a:off x="3666100"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8" name="Google Shape;4618;p68"/>
            <p:cNvSpPr/>
            <p:nvPr/>
          </p:nvSpPr>
          <p:spPr>
            <a:xfrm>
              <a:off x="366610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9" name="Google Shape;4619;p68"/>
            <p:cNvSpPr/>
            <p:nvPr/>
          </p:nvSpPr>
          <p:spPr>
            <a:xfrm>
              <a:off x="3666100" y="3018650"/>
              <a:ext cx="62200" cy="53425"/>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0" name="Google Shape;4620;p68"/>
            <p:cNvSpPr/>
            <p:nvPr/>
          </p:nvSpPr>
          <p:spPr>
            <a:xfrm>
              <a:off x="3666100"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1" name="Google Shape;4621;p68"/>
            <p:cNvSpPr/>
            <p:nvPr/>
          </p:nvSpPr>
          <p:spPr>
            <a:xfrm>
              <a:off x="3666100" y="317107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2" name="Google Shape;4622;p68"/>
            <p:cNvSpPr/>
            <p:nvPr/>
          </p:nvSpPr>
          <p:spPr>
            <a:xfrm>
              <a:off x="3742300" y="2637775"/>
              <a:ext cx="62225" cy="53450"/>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3" name="Google Shape;4623;p68"/>
            <p:cNvSpPr/>
            <p:nvPr/>
          </p:nvSpPr>
          <p:spPr>
            <a:xfrm>
              <a:off x="3742300" y="271400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4" name="Google Shape;4624;p68"/>
            <p:cNvSpPr/>
            <p:nvPr/>
          </p:nvSpPr>
          <p:spPr>
            <a:xfrm>
              <a:off x="3742300" y="2790200"/>
              <a:ext cx="62225" cy="5335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5" name="Google Shape;4625;p68"/>
            <p:cNvSpPr/>
            <p:nvPr/>
          </p:nvSpPr>
          <p:spPr>
            <a:xfrm>
              <a:off x="3742300" y="2942425"/>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6" name="Google Shape;4626;p68"/>
            <p:cNvSpPr/>
            <p:nvPr/>
          </p:nvSpPr>
          <p:spPr>
            <a:xfrm>
              <a:off x="3742300" y="301865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7" name="Google Shape;4627;p68"/>
            <p:cNvSpPr/>
            <p:nvPr/>
          </p:nvSpPr>
          <p:spPr>
            <a:xfrm>
              <a:off x="3742300" y="309485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8" name="Google Shape;4628;p68"/>
            <p:cNvSpPr/>
            <p:nvPr/>
          </p:nvSpPr>
          <p:spPr>
            <a:xfrm>
              <a:off x="3742300" y="3171075"/>
              <a:ext cx="62225" cy="53300"/>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9" name="Google Shape;4629;p68"/>
            <p:cNvSpPr/>
            <p:nvPr/>
          </p:nvSpPr>
          <p:spPr>
            <a:xfrm>
              <a:off x="3742300" y="3247075"/>
              <a:ext cx="62225" cy="53450"/>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0" name="Google Shape;4630;p68"/>
            <p:cNvSpPr/>
            <p:nvPr/>
          </p:nvSpPr>
          <p:spPr>
            <a:xfrm>
              <a:off x="381852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1" name="Google Shape;4631;p68"/>
            <p:cNvSpPr/>
            <p:nvPr/>
          </p:nvSpPr>
          <p:spPr>
            <a:xfrm>
              <a:off x="3818525" y="27902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2" name="Google Shape;4632;p68"/>
            <p:cNvSpPr/>
            <p:nvPr/>
          </p:nvSpPr>
          <p:spPr>
            <a:xfrm>
              <a:off x="3818525" y="29424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3" name="Google Shape;4633;p68"/>
            <p:cNvSpPr/>
            <p:nvPr/>
          </p:nvSpPr>
          <p:spPr>
            <a:xfrm>
              <a:off x="3818525" y="301865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4" name="Google Shape;4634;p68"/>
            <p:cNvSpPr/>
            <p:nvPr/>
          </p:nvSpPr>
          <p:spPr>
            <a:xfrm>
              <a:off x="3818525" y="309485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5" name="Google Shape;4635;p68"/>
            <p:cNvSpPr/>
            <p:nvPr/>
          </p:nvSpPr>
          <p:spPr>
            <a:xfrm>
              <a:off x="3818525"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6" name="Google Shape;4636;p68"/>
            <p:cNvSpPr/>
            <p:nvPr/>
          </p:nvSpPr>
          <p:spPr>
            <a:xfrm>
              <a:off x="381852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7" name="Google Shape;4637;p68"/>
            <p:cNvSpPr/>
            <p:nvPr/>
          </p:nvSpPr>
          <p:spPr>
            <a:xfrm>
              <a:off x="381852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8" name="Google Shape;4638;p68"/>
            <p:cNvSpPr/>
            <p:nvPr/>
          </p:nvSpPr>
          <p:spPr>
            <a:xfrm>
              <a:off x="381852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9" name="Google Shape;4639;p68"/>
            <p:cNvSpPr/>
            <p:nvPr/>
          </p:nvSpPr>
          <p:spPr>
            <a:xfrm>
              <a:off x="38185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0" name="Google Shape;4640;p68"/>
            <p:cNvSpPr/>
            <p:nvPr/>
          </p:nvSpPr>
          <p:spPr>
            <a:xfrm>
              <a:off x="3894725" y="27902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1" name="Google Shape;4641;p68"/>
            <p:cNvSpPr/>
            <p:nvPr/>
          </p:nvSpPr>
          <p:spPr>
            <a:xfrm>
              <a:off x="3894725" y="393280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2" name="Google Shape;4642;p68"/>
            <p:cNvSpPr/>
            <p:nvPr/>
          </p:nvSpPr>
          <p:spPr>
            <a:xfrm>
              <a:off x="3894725" y="385677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3" name="Google Shape;4643;p68"/>
            <p:cNvSpPr/>
            <p:nvPr/>
          </p:nvSpPr>
          <p:spPr>
            <a:xfrm>
              <a:off x="3894725" y="3780375"/>
              <a:ext cx="62425" cy="53425"/>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4" name="Google Shape;4644;p68"/>
            <p:cNvSpPr/>
            <p:nvPr/>
          </p:nvSpPr>
          <p:spPr>
            <a:xfrm>
              <a:off x="3894725" y="3704150"/>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5" name="Google Shape;4645;p68"/>
            <p:cNvSpPr/>
            <p:nvPr/>
          </p:nvSpPr>
          <p:spPr>
            <a:xfrm>
              <a:off x="3894725"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6" name="Google Shape;4646;p68"/>
            <p:cNvSpPr/>
            <p:nvPr/>
          </p:nvSpPr>
          <p:spPr>
            <a:xfrm>
              <a:off x="3894725" y="355192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7" name="Google Shape;4647;p68"/>
            <p:cNvSpPr/>
            <p:nvPr/>
          </p:nvSpPr>
          <p:spPr>
            <a:xfrm>
              <a:off x="3894725"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8" name="Google Shape;4648;p68"/>
            <p:cNvSpPr/>
            <p:nvPr/>
          </p:nvSpPr>
          <p:spPr>
            <a:xfrm>
              <a:off x="3894725"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9" name="Google Shape;4649;p68"/>
            <p:cNvSpPr/>
            <p:nvPr/>
          </p:nvSpPr>
          <p:spPr>
            <a:xfrm>
              <a:off x="3894600" y="3323300"/>
              <a:ext cx="62350" cy="53425"/>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0" name="Google Shape;4650;p68"/>
            <p:cNvSpPr/>
            <p:nvPr/>
          </p:nvSpPr>
          <p:spPr>
            <a:xfrm>
              <a:off x="3894725" y="32470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1" name="Google Shape;4651;p68"/>
            <p:cNvSpPr/>
            <p:nvPr/>
          </p:nvSpPr>
          <p:spPr>
            <a:xfrm>
              <a:off x="3894725"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2" name="Google Shape;4652;p68"/>
            <p:cNvSpPr/>
            <p:nvPr/>
          </p:nvSpPr>
          <p:spPr>
            <a:xfrm>
              <a:off x="3894725" y="309485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3" name="Google Shape;4653;p68"/>
            <p:cNvSpPr/>
            <p:nvPr/>
          </p:nvSpPr>
          <p:spPr>
            <a:xfrm>
              <a:off x="3894725" y="301865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4" name="Google Shape;4654;p68"/>
            <p:cNvSpPr/>
            <p:nvPr/>
          </p:nvSpPr>
          <p:spPr>
            <a:xfrm>
              <a:off x="3894725"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5" name="Google Shape;4655;p68"/>
            <p:cNvSpPr/>
            <p:nvPr/>
          </p:nvSpPr>
          <p:spPr>
            <a:xfrm>
              <a:off x="3894725"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6" name="Google Shape;4656;p68"/>
            <p:cNvSpPr/>
            <p:nvPr/>
          </p:nvSpPr>
          <p:spPr>
            <a:xfrm>
              <a:off x="3818525"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7" name="Google Shape;4657;p68"/>
            <p:cNvSpPr/>
            <p:nvPr/>
          </p:nvSpPr>
          <p:spPr>
            <a:xfrm>
              <a:off x="3742300" y="2866425"/>
              <a:ext cx="62225" cy="53225"/>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8" name="Google Shape;4658;p68"/>
            <p:cNvSpPr/>
            <p:nvPr/>
          </p:nvSpPr>
          <p:spPr>
            <a:xfrm>
              <a:off x="366610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9" name="Google Shape;4659;p68"/>
            <p:cNvSpPr/>
            <p:nvPr/>
          </p:nvSpPr>
          <p:spPr>
            <a:xfrm>
              <a:off x="450405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0" name="Google Shape;4660;p68"/>
            <p:cNvSpPr/>
            <p:nvPr/>
          </p:nvSpPr>
          <p:spPr>
            <a:xfrm>
              <a:off x="4504050" y="3171075"/>
              <a:ext cx="62200" cy="5335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1" name="Google Shape;4661;p68"/>
            <p:cNvSpPr/>
            <p:nvPr/>
          </p:nvSpPr>
          <p:spPr>
            <a:xfrm>
              <a:off x="450405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2" name="Google Shape;4662;p68"/>
            <p:cNvSpPr/>
            <p:nvPr/>
          </p:nvSpPr>
          <p:spPr>
            <a:xfrm>
              <a:off x="4427825" y="33233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3" name="Google Shape;4663;p68"/>
            <p:cNvSpPr/>
            <p:nvPr/>
          </p:nvSpPr>
          <p:spPr>
            <a:xfrm>
              <a:off x="4427825" y="32470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4" name="Google Shape;4664;p68"/>
            <p:cNvSpPr/>
            <p:nvPr/>
          </p:nvSpPr>
          <p:spPr>
            <a:xfrm>
              <a:off x="4427825" y="3171075"/>
              <a:ext cx="62425" cy="53275"/>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5" name="Google Shape;4665;p68"/>
            <p:cNvSpPr/>
            <p:nvPr/>
          </p:nvSpPr>
          <p:spPr>
            <a:xfrm>
              <a:off x="4427825" y="3094850"/>
              <a:ext cx="62425" cy="5335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6" name="Google Shape;4666;p68"/>
            <p:cNvSpPr/>
            <p:nvPr/>
          </p:nvSpPr>
          <p:spPr>
            <a:xfrm>
              <a:off x="4427825" y="3018650"/>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7" name="Google Shape;4667;p68"/>
            <p:cNvSpPr/>
            <p:nvPr/>
          </p:nvSpPr>
          <p:spPr>
            <a:xfrm>
              <a:off x="435160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8" name="Google Shape;4668;p68"/>
            <p:cNvSpPr/>
            <p:nvPr/>
          </p:nvSpPr>
          <p:spPr>
            <a:xfrm>
              <a:off x="4351600" y="332330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9" name="Google Shape;4669;p68"/>
            <p:cNvSpPr/>
            <p:nvPr/>
          </p:nvSpPr>
          <p:spPr>
            <a:xfrm>
              <a:off x="435160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0" name="Google Shape;4670;p68"/>
            <p:cNvSpPr/>
            <p:nvPr/>
          </p:nvSpPr>
          <p:spPr>
            <a:xfrm>
              <a:off x="435160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1" name="Google Shape;4671;p68"/>
            <p:cNvSpPr/>
            <p:nvPr/>
          </p:nvSpPr>
          <p:spPr>
            <a:xfrm>
              <a:off x="4351600" y="29424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2" name="Google Shape;4672;p68"/>
            <p:cNvSpPr/>
            <p:nvPr/>
          </p:nvSpPr>
          <p:spPr>
            <a:xfrm>
              <a:off x="427560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3" name="Google Shape;4673;p68"/>
            <p:cNvSpPr/>
            <p:nvPr/>
          </p:nvSpPr>
          <p:spPr>
            <a:xfrm>
              <a:off x="427560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4" name="Google Shape;4674;p68"/>
            <p:cNvSpPr/>
            <p:nvPr/>
          </p:nvSpPr>
          <p:spPr>
            <a:xfrm>
              <a:off x="4275600"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5" name="Google Shape;4675;p68"/>
            <p:cNvSpPr/>
            <p:nvPr/>
          </p:nvSpPr>
          <p:spPr>
            <a:xfrm>
              <a:off x="4275600"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6" name="Google Shape;4676;p68"/>
            <p:cNvSpPr/>
            <p:nvPr/>
          </p:nvSpPr>
          <p:spPr>
            <a:xfrm>
              <a:off x="42756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7" name="Google Shape;4677;p68"/>
            <p:cNvSpPr/>
            <p:nvPr/>
          </p:nvSpPr>
          <p:spPr>
            <a:xfrm>
              <a:off x="4275600" y="3399500"/>
              <a:ext cx="62225" cy="5335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8" name="Google Shape;4678;p68"/>
            <p:cNvSpPr/>
            <p:nvPr/>
          </p:nvSpPr>
          <p:spPr>
            <a:xfrm>
              <a:off x="427560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9" name="Google Shape;4679;p68"/>
            <p:cNvSpPr/>
            <p:nvPr/>
          </p:nvSpPr>
          <p:spPr>
            <a:xfrm>
              <a:off x="427560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0" name="Google Shape;4680;p68"/>
            <p:cNvSpPr/>
            <p:nvPr/>
          </p:nvSpPr>
          <p:spPr>
            <a:xfrm>
              <a:off x="41994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1" name="Google Shape;4681;p68"/>
            <p:cNvSpPr/>
            <p:nvPr/>
          </p:nvSpPr>
          <p:spPr>
            <a:xfrm>
              <a:off x="41994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2" name="Google Shape;4682;p68"/>
            <p:cNvSpPr/>
            <p:nvPr/>
          </p:nvSpPr>
          <p:spPr>
            <a:xfrm>
              <a:off x="419940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3" name="Google Shape;4683;p68"/>
            <p:cNvSpPr/>
            <p:nvPr/>
          </p:nvSpPr>
          <p:spPr>
            <a:xfrm>
              <a:off x="419940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4" name="Google Shape;4684;p68"/>
            <p:cNvSpPr/>
            <p:nvPr/>
          </p:nvSpPr>
          <p:spPr>
            <a:xfrm>
              <a:off x="4123175" y="4085225"/>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5" name="Google Shape;4685;p68"/>
            <p:cNvSpPr/>
            <p:nvPr/>
          </p:nvSpPr>
          <p:spPr>
            <a:xfrm>
              <a:off x="4123175" y="4009000"/>
              <a:ext cx="62425" cy="5335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6" name="Google Shape;4686;p68"/>
            <p:cNvSpPr/>
            <p:nvPr/>
          </p:nvSpPr>
          <p:spPr>
            <a:xfrm>
              <a:off x="4123175" y="39328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7" name="Google Shape;4687;p68"/>
            <p:cNvSpPr/>
            <p:nvPr/>
          </p:nvSpPr>
          <p:spPr>
            <a:xfrm>
              <a:off x="4123175" y="385677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8" name="Google Shape;4688;p68"/>
            <p:cNvSpPr/>
            <p:nvPr/>
          </p:nvSpPr>
          <p:spPr>
            <a:xfrm>
              <a:off x="41231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9" name="Google Shape;4689;p68"/>
            <p:cNvSpPr/>
            <p:nvPr/>
          </p:nvSpPr>
          <p:spPr>
            <a:xfrm>
              <a:off x="4046950"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0" name="Google Shape;4690;p68"/>
            <p:cNvSpPr/>
            <p:nvPr/>
          </p:nvSpPr>
          <p:spPr>
            <a:xfrm>
              <a:off x="404695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1" name="Google Shape;4691;p68"/>
            <p:cNvSpPr/>
            <p:nvPr/>
          </p:nvSpPr>
          <p:spPr>
            <a:xfrm>
              <a:off x="4046950" y="26377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2" name="Google Shape;4692;p68"/>
            <p:cNvSpPr/>
            <p:nvPr/>
          </p:nvSpPr>
          <p:spPr>
            <a:xfrm>
              <a:off x="3970950" y="4085225"/>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3" name="Google Shape;4693;p68"/>
            <p:cNvSpPr/>
            <p:nvPr/>
          </p:nvSpPr>
          <p:spPr>
            <a:xfrm>
              <a:off x="3970950" y="2714000"/>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4" name="Google Shape;4694;p68"/>
            <p:cNvSpPr/>
            <p:nvPr/>
          </p:nvSpPr>
          <p:spPr>
            <a:xfrm>
              <a:off x="3970950" y="2637775"/>
              <a:ext cx="62225" cy="53450"/>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5" name="Google Shape;4695;p68"/>
            <p:cNvSpPr/>
            <p:nvPr/>
          </p:nvSpPr>
          <p:spPr>
            <a:xfrm>
              <a:off x="3894725" y="408522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6" name="Google Shape;4696;p68"/>
            <p:cNvSpPr/>
            <p:nvPr/>
          </p:nvSpPr>
          <p:spPr>
            <a:xfrm>
              <a:off x="3894725" y="4009000"/>
              <a:ext cx="62225" cy="5335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7" name="Google Shape;4697;p68"/>
            <p:cNvSpPr/>
            <p:nvPr/>
          </p:nvSpPr>
          <p:spPr>
            <a:xfrm>
              <a:off x="3894725" y="2714000"/>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8" name="Google Shape;4698;p68"/>
            <p:cNvSpPr/>
            <p:nvPr/>
          </p:nvSpPr>
          <p:spPr>
            <a:xfrm>
              <a:off x="3894725" y="26377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9" name="Google Shape;4699;p68"/>
            <p:cNvSpPr/>
            <p:nvPr/>
          </p:nvSpPr>
          <p:spPr>
            <a:xfrm>
              <a:off x="38185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0" name="Google Shape;4700;p68"/>
            <p:cNvSpPr/>
            <p:nvPr/>
          </p:nvSpPr>
          <p:spPr>
            <a:xfrm>
              <a:off x="38185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1" name="Google Shape;4701;p68"/>
            <p:cNvSpPr/>
            <p:nvPr/>
          </p:nvSpPr>
          <p:spPr>
            <a:xfrm>
              <a:off x="38185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2" name="Google Shape;4702;p68"/>
            <p:cNvSpPr/>
            <p:nvPr/>
          </p:nvSpPr>
          <p:spPr>
            <a:xfrm>
              <a:off x="38185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3" name="Google Shape;4703;p68"/>
            <p:cNvSpPr/>
            <p:nvPr/>
          </p:nvSpPr>
          <p:spPr>
            <a:xfrm>
              <a:off x="38185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4" name="Google Shape;4704;p68"/>
            <p:cNvSpPr/>
            <p:nvPr/>
          </p:nvSpPr>
          <p:spPr>
            <a:xfrm>
              <a:off x="381852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5" name="Google Shape;4705;p68"/>
            <p:cNvSpPr/>
            <p:nvPr/>
          </p:nvSpPr>
          <p:spPr>
            <a:xfrm>
              <a:off x="3818525"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6" name="Google Shape;4706;p68"/>
            <p:cNvSpPr/>
            <p:nvPr/>
          </p:nvSpPr>
          <p:spPr>
            <a:xfrm>
              <a:off x="3818525" y="26377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7" name="Google Shape;4707;p68"/>
            <p:cNvSpPr/>
            <p:nvPr/>
          </p:nvSpPr>
          <p:spPr>
            <a:xfrm>
              <a:off x="3742300" y="3780375"/>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8" name="Google Shape;4708;p68"/>
            <p:cNvSpPr/>
            <p:nvPr/>
          </p:nvSpPr>
          <p:spPr>
            <a:xfrm>
              <a:off x="3742300" y="3704150"/>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9" name="Google Shape;4709;p68"/>
            <p:cNvSpPr/>
            <p:nvPr/>
          </p:nvSpPr>
          <p:spPr>
            <a:xfrm>
              <a:off x="3742300" y="3475725"/>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0" name="Google Shape;4710;p68"/>
            <p:cNvSpPr/>
            <p:nvPr/>
          </p:nvSpPr>
          <p:spPr>
            <a:xfrm>
              <a:off x="3742300" y="339950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1" name="Google Shape;4711;p68"/>
            <p:cNvSpPr/>
            <p:nvPr/>
          </p:nvSpPr>
          <p:spPr>
            <a:xfrm>
              <a:off x="3742175" y="332330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2" name="Google Shape;4712;p68"/>
            <p:cNvSpPr/>
            <p:nvPr/>
          </p:nvSpPr>
          <p:spPr>
            <a:xfrm>
              <a:off x="3742300" y="2561575"/>
              <a:ext cx="62225" cy="53425"/>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3" name="Google Shape;4713;p68"/>
            <p:cNvSpPr/>
            <p:nvPr/>
          </p:nvSpPr>
          <p:spPr>
            <a:xfrm>
              <a:off x="3665950"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4" name="Google Shape;4714;p68"/>
            <p:cNvSpPr/>
            <p:nvPr/>
          </p:nvSpPr>
          <p:spPr>
            <a:xfrm>
              <a:off x="366610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5" name="Google Shape;4715;p68"/>
            <p:cNvSpPr/>
            <p:nvPr/>
          </p:nvSpPr>
          <p:spPr>
            <a:xfrm>
              <a:off x="36661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6" name="Google Shape;4716;p68"/>
            <p:cNvSpPr/>
            <p:nvPr/>
          </p:nvSpPr>
          <p:spPr>
            <a:xfrm>
              <a:off x="3589875" y="32470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7" name="Google Shape;4717;p68"/>
            <p:cNvSpPr/>
            <p:nvPr/>
          </p:nvSpPr>
          <p:spPr>
            <a:xfrm>
              <a:off x="35898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8" name="Google Shape;4718;p68"/>
            <p:cNvSpPr/>
            <p:nvPr/>
          </p:nvSpPr>
          <p:spPr>
            <a:xfrm>
              <a:off x="35898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9" name="Google Shape;4719;p68"/>
            <p:cNvSpPr/>
            <p:nvPr/>
          </p:nvSpPr>
          <p:spPr>
            <a:xfrm>
              <a:off x="35136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0" name="Google Shape;4720;p68"/>
            <p:cNvSpPr/>
            <p:nvPr/>
          </p:nvSpPr>
          <p:spPr>
            <a:xfrm>
              <a:off x="3513675"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1" name="Google Shape;4721;p68"/>
            <p:cNvSpPr/>
            <p:nvPr/>
          </p:nvSpPr>
          <p:spPr>
            <a:xfrm>
              <a:off x="3513675" y="2485550"/>
              <a:ext cx="62425" cy="53300"/>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2" name="Google Shape;4722;p68"/>
            <p:cNvSpPr/>
            <p:nvPr/>
          </p:nvSpPr>
          <p:spPr>
            <a:xfrm>
              <a:off x="3437450" y="32470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3" name="Google Shape;4723;p68"/>
            <p:cNvSpPr/>
            <p:nvPr/>
          </p:nvSpPr>
          <p:spPr>
            <a:xfrm>
              <a:off x="3437450" y="317107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4" name="Google Shape;4724;p68"/>
            <p:cNvSpPr/>
            <p:nvPr/>
          </p:nvSpPr>
          <p:spPr>
            <a:xfrm>
              <a:off x="3437450"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5" name="Google Shape;4725;p68"/>
            <p:cNvSpPr/>
            <p:nvPr/>
          </p:nvSpPr>
          <p:spPr>
            <a:xfrm>
              <a:off x="3437450" y="2485550"/>
              <a:ext cx="62425" cy="53300"/>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6" name="Google Shape;4726;p68"/>
            <p:cNvSpPr/>
            <p:nvPr/>
          </p:nvSpPr>
          <p:spPr>
            <a:xfrm>
              <a:off x="3361450" y="3171075"/>
              <a:ext cx="62200" cy="53275"/>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7" name="Google Shape;4727;p68"/>
            <p:cNvSpPr/>
            <p:nvPr/>
          </p:nvSpPr>
          <p:spPr>
            <a:xfrm>
              <a:off x="3361450"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8" name="Google Shape;4728;p68"/>
            <p:cNvSpPr/>
            <p:nvPr/>
          </p:nvSpPr>
          <p:spPr>
            <a:xfrm>
              <a:off x="3361450" y="2637775"/>
              <a:ext cx="62200" cy="53450"/>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9" name="Google Shape;4729;p68"/>
            <p:cNvSpPr/>
            <p:nvPr/>
          </p:nvSpPr>
          <p:spPr>
            <a:xfrm>
              <a:off x="3361450" y="2561575"/>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0" name="Google Shape;4730;p68"/>
            <p:cNvSpPr/>
            <p:nvPr/>
          </p:nvSpPr>
          <p:spPr>
            <a:xfrm>
              <a:off x="328522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1" name="Google Shape;4731;p68"/>
            <p:cNvSpPr/>
            <p:nvPr/>
          </p:nvSpPr>
          <p:spPr>
            <a:xfrm>
              <a:off x="328522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2" name="Google Shape;4732;p68"/>
            <p:cNvSpPr/>
            <p:nvPr/>
          </p:nvSpPr>
          <p:spPr>
            <a:xfrm>
              <a:off x="328522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3" name="Google Shape;4733;p68"/>
            <p:cNvSpPr/>
            <p:nvPr/>
          </p:nvSpPr>
          <p:spPr>
            <a:xfrm>
              <a:off x="328522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4" name="Google Shape;4734;p68"/>
            <p:cNvSpPr/>
            <p:nvPr/>
          </p:nvSpPr>
          <p:spPr>
            <a:xfrm>
              <a:off x="3209025"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5" name="Google Shape;4735;p68"/>
            <p:cNvSpPr/>
            <p:nvPr/>
          </p:nvSpPr>
          <p:spPr>
            <a:xfrm>
              <a:off x="3209025"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6" name="Google Shape;4736;p68"/>
            <p:cNvSpPr/>
            <p:nvPr/>
          </p:nvSpPr>
          <p:spPr>
            <a:xfrm>
              <a:off x="3209025" y="2942425"/>
              <a:ext cx="62200" cy="53450"/>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7" name="Google Shape;4737;p68"/>
            <p:cNvSpPr/>
            <p:nvPr/>
          </p:nvSpPr>
          <p:spPr>
            <a:xfrm>
              <a:off x="3209025"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8" name="Google Shape;4738;p68"/>
            <p:cNvSpPr/>
            <p:nvPr/>
          </p:nvSpPr>
          <p:spPr>
            <a:xfrm>
              <a:off x="3209025"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9" name="Google Shape;4739;p68"/>
            <p:cNvSpPr/>
            <p:nvPr/>
          </p:nvSpPr>
          <p:spPr>
            <a:xfrm>
              <a:off x="419940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0" name="Google Shape;4740;p68"/>
            <p:cNvSpPr/>
            <p:nvPr/>
          </p:nvSpPr>
          <p:spPr>
            <a:xfrm>
              <a:off x="3132800" y="11143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1" name="Google Shape;4741;p68"/>
            <p:cNvSpPr/>
            <p:nvPr/>
          </p:nvSpPr>
          <p:spPr>
            <a:xfrm>
              <a:off x="305680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2" name="Google Shape;4742;p68"/>
            <p:cNvSpPr/>
            <p:nvPr/>
          </p:nvSpPr>
          <p:spPr>
            <a:xfrm>
              <a:off x="4351600" y="164740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3" name="Google Shape;4743;p68"/>
            <p:cNvSpPr/>
            <p:nvPr/>
          </p:nvSpPr>
          <p:spPr>
            <a:xfrm>
              <a:off x="435160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4" name="Google Shape;4744;p68"/>
            <p:cNvSpPr/>
            <p:nvPr/>
          </p:nvSpPr>
          <p:spPr>
            <a:xfrm>
              <a:off x="435160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5" name="Google Shape;4745;p68"/>
            <p:cNvSpPr/>
            <p:nvPr/>
          </p:nvSpPr>
          <p:spPr>
            <a:xfrm>
              <a:off x="4351600" y="1876050"/>
              <a:ext cx="62425" cy="5335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6" name="Google Shape;4746;p68"/>
            <p:cNvSpPr/>
            <p:nvPr/>
          </p:nvSpPr>
          <p:spPr>
            <a:xfrm>
              <a:off x="435160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7" name="Google Shape;4747;p68"/>
            <p:cNvSpPr/>
            <p:nvPr/>
          </p:nvSpPr>
          <p:spPr>
            <a:xfrm>
              <a:off x="435160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8" name="Google Shape;4748;p68"/>
            <p:cNvSpPr/>
            <p:nvPr/>
          </p:nvSpPr>
          <p:spPr>
            <a:xfrm>
              <a:off x="435160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9" name="Google Shape;4749;p68"/>
            <p:cNvSpPr/>
            <p:nvPr/>
          </p:nvSpPr>
          <p:spPr>
            <a:xfrm>
              <a:off x="3970950" y="1876050"/>
              <a:ext cx="62225" cy="5335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0" name="Google Shape;4750;p68"/>
            <p:cNvSpPr/>
            <p:nvPr/>
          </p:nvSpPr>
          <p:spPr>
            <a:xfrm>
              <a:off x="3970950" y="1952050"/>
              <a:ext cx="62225" cy="53450"/>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1" name="Google Shape;4751;p68"/>
            <p:cNvSpPr/>
            <p:nvPr/>
          </p:nvSpPr>
          <p:spPr>
            <a:xfrm>
              <a:off x="36661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2" name="Google Shape;4752;p68"/>
            <p:cNvSpPr/>
            <p:nvPr/>
          </p:nvSpPr>
          <p:spPr>
            <a:xfrm>
              <a:off x="3742300" y="2028275"/>
              <a:ext cx="62225" cy="53450"/>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3" name="Google Shape;4753;p68"/>
            <p:cNvSpPr/>
            <p:nvPr/>
          </p:nvSpPr>
          <p:spPr>
            <a:xfrm>
              <a:off x="3742300" y="1952050"/>
              <a:ext cx="62225" cy="53450"/>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4" name="Google Shape;4754;p68"/>
            <p:cNvSpPr/>
            <p:nvPr/>
          </p:nvSpPr>
          <p:spPr>
            <a:xfrm>
              <a:off x="38185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5" name="Google Shape;4755;p68"/>
            <p:cNvSpPr/>
            <p:nvPr/>
          </p:nvSpPr>
          <p:spPr>
            <a:xfrm>
              <a:off x="3894725"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6" name="Google Shape;4756;p68"/>
            <p:cNvSpPr/>
            <p:nvPr/>
          </p:nvSpPr>
          <p:spPr>
            <a:xfrm>
              <a:off x="3894725"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7" name="Google Shape;4757;p68"/>
            <p:cNvSpPr/>
            <p:nvPr/>
          </p:nvSpPr>
          <p:spPr>
            <a:xfrm>
              <a:off x="3970950" y="2028275"/>
              <a:ext cx="62225" cy="53450"/>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8" name="Google Shape;4758;p68"/>
            <p:cNvSpPr/>
            <p:nvPr/>
          </p:nvSpPr>
          <p:spPr>
            <a:xfrm>
              <a:off x="3970950" y="21045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9" name="Google Shape;4759;p68"/>
            <p:cNvSpPr/>
            <p:nvPr/>
          </p:nvSpPr>
          <p:spPr>
            <a:xfrm>
              <a:off x="4046950"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0" name="Google Shape;4760;p68"/>
            <p:cNvSpPr/>
            <p:nvPr/>
          </p:nvSpPr>
          <p:spPr>
            <a:xfrm>
              <a:off x="404695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1" name="Google Shape;4761;p68"/>
            <p:cNvSpPr/>
            <p:nvPr/>
          </p:nvSpPr>
          <p:spPr>
            <a:xfrm>
              <a:off x="404695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2" name="Google Shape;4762;p68"/>
            <p:cNvSpPr/>
            <p:nvPr/>
          </p:nvSpPr>
          <p:spPr>
            <a:xfrm>
              <a:off x="404695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3" name="Google Shape;4763;p68"/>
            <p:cNvSpPr/>
            <p:nvPr/>
          </p:nvSpPr>
          <p:spPr>
            <a:xfrm>
              <a:off x="412317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4" name="Google Shape;4764;p68"/>
            <p:cNvSpPr/>
            <p:nvPr/>
          </p:nvSpPr>
          <p:spPr>
            <a:xfrm>
              <a:off x="41231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5" name="Google Shape;4765;p68"/>
            <p:cNvSpPr/>
            <p:nvPr/>
          </p:nvSpPr>
          <p:spPr>
            <a:xfrm>
              <a:off x="4123175" y="1876050"/>
              <a:ext cx="62425" cy="5335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6" name="Google Shape;4766;p68"/>
            <p:cNvSpPr/>
            <p:nvPr/>
          </p:nvSpPr>
          <p:spPr>
            <a:xfrm>
              <a:off x="41231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7" name="Google Shape;4767;p68"/>
            <p:cNvSpPr/>
            <p:nvPr/>
          </p:nvSpPr>
          <p:spPr>
            <a:xfrm>
              <a:off x="4123175" y="2028275"/>
              <a:ext cx="62425" cy="53450"/>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8" name="Google Shape;4768;p68"/>
            <p:cNvSpPr/>
            <p:nvPr/>
          </p:nvSpPr>
          <p:spPr>
            <a:xfrm>
              <a:off x="41231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9" name="Google Shape;4769;p68"/>
            <p:cNvSpPr/>
            <p:nvPr/>
          </p:nvSpPr>
          <p:spPr>
            <a:xfrm>
              <a:off x="419940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0" name="Google Shape;4770;p68"/>
            <p:cNvSpPr/>
            <p:nvPr/>
          </p:nvSpPr>
          <p:spPr>
            <a:xfrm>
              <a:off x="419940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1" name="Google Shape;4771;p68"/>
            <p:cNvSpPr/>
            <p:nvPr/>
          </p:nvSpPr>
          <p:spPr>
            <a:xfrm>
              <a:off x="4199400"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2" name="Google Shape;4772;p68"/>
            <p:cNvSpPr/>
            <p:nvPr/>
          </p:nvSpPr>
          <p:spPr>
            <a:xfrm>
              <a:off x="4199400"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3" name="Google Shape;4773;p68"/>
            <p:cNvSpPr/>
            <p:nvPr/>
          </p:nvSpPr>
          <p:spPr>
            <a:xfrm>
              <a:off x="41994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4" name="Google Shape;4774;p68"/>
            <p:cNvSpPr/>
            <p:nvPr/>
          </p:nvSpPr>
          <p:spPr>
            <a:xfrm>
              <a:off x="419940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5" name="Google Shape;4775;p68"/>
            <p:cNvSpPr/>
            <p:nvPr/>
          </p:nvSpPr>
          <p:spPr>
            <a:xfrm>
              <a:off x="419940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6" name="Google Shape;4776;p68"/>
            <p:cNvSpPr/>
            <p:nvPr/>
          </p:nvSpPr>
          <p:spPr>
            <a:xfrm>
              <a:off x="427560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7" name="Google Shape;4777;p68"/>
            <p:cNvSpPr/>
            <p:nvPr/>
          </p:nvSpPr>
          <p:spPr>
            <a:xfrm>
              <a:off x="42756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8" name="Google Shape;4778;p68"/>
            <p:cNvSpPr/>
            <p:nvPr/>
          </p:nvSpPr>
          <p:spPr>
            <a:xfrm>
              <a:off x="42756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9" name="Google Shape;4779;p68"/>
            <p:cNvSpPr/>
            <p:nvPr/>
          </p:nvSpPr>
          <p:spPr>
            <a:xfrm>
              <a:off x="42756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0" name="Google Shape;4780;p68"/>
            <p:cNvSpPr/>
            <p:nvPr/>
          </p:nvSpPr>
          <p:spPr>
            <a:xfrm>
              <a:off x="42756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1" name="Google Shape;4781;p68"/>
            <p:cNvSpPr/>
            <p:nvPr/>
          </p:nvSpPr>
          <p:spPr>
            <a:xfrm>
              <a:off x="42756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2" name="Google Shape;4782;p68"/>
            <p:cNvSpPr/>
            <p:nvPr/>
          </p:nvSpPr>
          <p:spPr>
            <a:xfrm>
              <a:off x="42756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3" name="Google Shape;4783;p68"/>
            <p:cNvSpPr/>
            <p:nvPr/>
          </p:nvSpPr>
          <p:spPr>
            <a:xfrm>
              <a:off x="42756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4" name="Google Shape;4784;p68"/>
            <p:cNvSpPr/>
            <p:nvPr/>
          </p:nvSpPr>
          <p:spPr>
            <a:xfrm>
              <a:off x="435160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5" name="Google Shape;4785;p68"/>
            <p:cNvSpPr/>
            <p:nvPr/>
          </p:nvSpPr>
          <p:spPr>
            <a:xfrm>
              <a:off x="4427825" y="1647400"/>
              <a:ext cx="62425" cy="53450"/>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6" name="Google Shape;4786;p68"/>
            <p:cNvSpPr/>
            <p:nvPr/>
          </p:nvSpPr>
          <p:spPr>
            <a:xfrm>
              <a:off x="4427825" y="1723625"/>
              <a:ext cx="62425" cy="5335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7" name="Google Shape;4787;p68"/>
            <p:cNvSpPr/>
            <p:nvPr/>
          </p:nvSpPr>
          <p:spPr>
            <a:xfrm>
              <a:off x="4427825" y="179985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8" name="Google Shape;4788;p68"/>
            <p:cNvSpPr/>
            <p:nvPr/>
          </p:nvSpPr>
          <p:spPr>
            <a:xfrm>
              <a:off x="4427825" y="1876050"/>
              <a:ext cx="62425" cy="53275"/>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9" name="Google Shape;4789;p68"/>
            <p:cNvSpPr/>
            <p:nvPr/>
          </p:nvSpPr>
          <p:spPr>
            <a:xfrm>
              <a:off x="4427825" y="1952050"/>
              <a:ext cx="62425" cy="53450"/>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0" name="Google Shape;4790;p68"/>
            <p:cNvSpPr/>
            <p:nvPr/>
          </p:nvSpPr>
          <p:spPr>
            <a:xfrm>
              <a:off x="4427825" y="2028275"/>
              <a:ext cx="62425" cy="53450"/>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1" name="Google Shape;4791;p68"/>
            <p:cNvSpPr/>
            <p:nvPr/>
          </p:nvSpPr>
          <p:spPr>
            <a:xfrm>
              <a:off x="4427825" y="210450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2" name="Google Shape;4792;p68"/>
            <p:cNvSpPr/>
            <p:nvPr/>
          </p:nvSpPr>
          <p:spPr>
            <a:xfrm>
              <a:off x="4427825" y="2180700"/>
              <a:ext cx="62425" cy="5335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3" name="Google Shape;4793;p68"/>
            <p:cNvSpPr/>
            <p:nvPr/>
          </p:nvSpPr>
          <p:spPr>
            <a:xfrm>
              <a:off x="4427825" y="1571400"/>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4" name="Google Shape;4794;p68"/>
            <p:cNvSpPr/>
            <p:nvPr/>
          </p:nvSpPr>
          <p:spPr>
            <a:xfrm>
              <a:off x="435160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5" name="Google Shape;4795;p68"/>
            <p:cNvSpPr/>
            <p:nvPr/>
          </p:nvSpPr>
          <p:spPr>
            <a:xfrm>
              <a:off x="42756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6" name="Google Shape;4796;p68"/>
            <p:cNvSpPr/>
            <p:nvPr/>
          </p:nvSpPr>
          <p:spPr>
            <a:xfrm>
              <a:off x="42756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7" name="Google Shape;4797;p68"/>
            <p:cNvSpPr/>
            <p:nvPr/>
          </p:nvSpPr>
          <p:spPr>
            <a:xfrm>
              <a:off x="41994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8" name="Google Shape;4798;p68"/>
            <p:cNvSpPr/>
            <p:nvPr/>
          </p:nvSpPr>
          <p:spPr>
            <a:xfrm>
              <a:off x="41994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9" name="Google Shape;4799;p68"/>
            <p:cNvSpPr/>
            <p:nvPr/>
          </p:nvSpPr>
          <p:spPr>
            <a:xfrm>
              <a:off x="41994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0" name="Google Shape;4800;p68"/>
            <p:cNvSpPr/>
            <p:nvPr/>
          </p:nvSpPr>
          <p:spPr>
            <a:xfrm>
              <a:off x="41994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1" name="Google Shape;4801;p68"/>
            <p:cNvSpPr/>
            <p:nvPr/>
          </p:nvSpPr>
          <p:spPr>
            <a:xfrm>
              <a:off x="41231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2" name="Google Shape;4802;p68"/>
            <p:cNvSpPr/>
            <p:nvPr/>
          </p:nvSpPr>
          <p:spPr>
            <a:xfrm>
              <a:off x="4123175" y="164740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3" name="Google Shape;4803;p68"/>
            <p:cNvSpPr/>
            <p:nvPr/>
          </p:nvSpPr>
          <p:spPr>
            <a:xfrm>
              <a:off x="4123175"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4" name="Google Shape;4804;p68"/>
            <p:cNvSpPr/>
            <p:nvPr/>
          </p:nvSpPr>
          <p:spPr>
            <a:xfrm>
              <a:off x="4123175"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5" name="Google Shape;4805;p68"/>
            <p:cNvSpPr/>
            <p:nvPr/>
          </p:nvSpPr>
          <p:spPr>
            <a:xfrm>
              <a:off x="4123175"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6" name="Google Shape;4806;p68"/>
            <p:cNvSpPr/>
            <p:nvPr/>
          </p:nvSpPr>
          <p:spPr>
            <a:xfrm>
              <a:off x="4123175" y="134275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7" name="Google Shape;4807;p68"/>
            <p:cNvSpPr/>
            <p:nvPr/>
          </p:nvSpPr>
          <p:spPr>
            <a:xfrm>
              <a:off x="404695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8" name="Google Shape;4808;p68"/>
            <p:cNvSpPr/>
            <p:nvPr/>
          </p:nvSpPr>
          <p:spPr>
            <a:xfrm>
              <a:off x="404695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9" name="Google Shape;4809;p68"/>
            <p:cNvSpPr/>
            <p:nvPr/>
          </p:nvSpPr>
          <p:spPr>
            <a:xfrm>
              <a:off x="404695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0" name="Google Shape;4810;p68"/>
            <p:cNvSpPr/>
            <p:nvPr/>
          </p:nvSpPr>
          <p:spPr>
            <a:xfrm>
              <a:off x="4046950" y="1647400"/>
              <a:ext cx="62425" cy="53450"/>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1" name="Google Shape;4811;p68"/>
            <p:cNvSpPr/>
            <p:nvPr/>
          </p:nvSpPr>
          <p:spPr>
            <a:xfrm>
              <a:off x="404695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2" name="Google Shape;4812;p68"/>
            <p:cNvSpPr/>
            <p:nvPr/>
          </p:nvSpPr>
          <p:spPr>
            <a:xfrm>
              <a:off x="4046950"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3" name="Google Shape;4813;p68"/>
            <p:cNvSpPr/>
            <p:nvPr/>
          </p:nvSpPr>
          <p:spPr>
            <a:xfrm>
              <a:off x="4046950" y="141897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4" name="Google Shape;4814;p68"/>
            <p:cNvSpPr/>
            <p:nvPr/>
          </p:nvSpPr>
          <p:spPr>
            <a:xfrm>
              <a:off x="4046950" y="134275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5" name="Google Shape;4815;p68"/>
            <p:cNvSpPr/>
            <p:nvPr/>
          </p:nvSpPr>
          <p:spPr>
            <a:xfrm>
              <a:off x="3970950" y="2256925"/>
              <a:ext cx="62350" cy="53425"/>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6" name="Google Shape;4816;p68"/>
            <p:cNvSpPr/>
            <p:nvPr/>
          </p:nvSpPr>
          <p:spPr>
            <a:xfrm>
              <a:off x="3970950" y="2180700"/>
              <a:ext cx="62225" cy="5335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7" name="Google Shape;4817;p68"/>
            <p:cNvSpPr/>
            <p:nvPr/>
          </p:nvSpPr>
          <p:spPr>
            <a:xfrm>
              <a:off x="3970950" y="179985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8" name="Google Shape;4818;p68"/>
            <p:cNvSpPr/>
            <p:nvPr/>
          </p:nvSpPr>
          <p:spPr>
            <a:xfrm>
              <a:off x="3970950" y="164740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9" name="Google Shape;4819;p68"/>
            <p:cNvSpPr/>
            <p:nvPr/>
          </p:nvSpPr>
          <p:spPr>
            <a:xfrm>
              <a:off x="3970950" y="1571400"/>
              <a:ext cx="62225" cy="53250"/>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0" name="Google Shape;4820;p68"/>
            <p:cNvSpPr/>
            <p:nvPr/>
          </p:nvSpPr>
          <p:spPr>
            <a:xfrm>
              <a:off x="3970950" y="14952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1" name="Google Shape;4821;p68"/>
            <p:cNvSpPr/>
            <p:nvPr/>
          </p:nvSpPr>
          <p:spPr>
            <a:xfrm>
              <a:off x="3970950" y="141897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2" name="Google Shape;4822;p68"/>
            <p:cNvSpPr/>
            <p:nvPr/>
          </p:nvSpPr>
          <p:spPr>
            <a:xfrm>
              <a:off x="3970950" y="134275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3" name="Google Shape;4823;p68"/>
            <p:cNvSpPr/>
            <p:nvPr/>
          </p:nvSpPr>
          <p:spPr>
            <a:xfrm>
              <a:off x="3970950" y="111432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4" name="Google Shape;4824;p68"/>
            <p:cNvSpPr/>
            <p:nvPr/>
          </p:nvSpPr>
          <p:spPr>
            <a:xfrm>
              <a:off x="3894725"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5" name="Google Shape;4825;p68"/>
            <p:cNvSpPr/>
            <p:nvPr/>
          </p:nvSpPr>
          <p:spPr>
            <a:xfrm>
              <a:off x="3894725"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6" name="Google Shape;4826;p68"/>
            <p:cNvSpPr/>
            <p:nvPr/>
          </p:nvSpPr>
          <p:spPr>
            <a:xfrm>
              <a:off x="3894725"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7" name="Google Shape;4827;p68"/>
            <p:cNvSpPr/>
            <p:nvPr/>
          </p:nvSpPr>
          <p:spPr>
            <a:xfrm>
              <a:off x="3894725" y="17236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8" name="Google Shape;4828;p68"/>
            <p:cNvSpPr/>
            <p:nvPr/>
          </p:nvSpPr>
          <p:spPr>
            <a:xfrm>
              <a:off x="3894725"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9" name="Google Shape;4829;p68"/>
            <p:cNvSpPr/>
            <p:nvPr/>
          </p:nvSpPr>
          <p:spPr>
            <a:xfrm>
              <a:off x="3894725" y="1571400"/>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0" name="Google Shape;4830;p68"/>
            <p:cNvSpPr/>
            <p:nvPr/>
          </p:nvSpPr>
          <p:spPr>
            <a:xfrm>
              <a:off x="3894725"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1" name="Google Shape;4831;p68"/>
            <p:cNvSpPr/>
            <p:nvPr/>
          </p:nvSpPr>
          <p:spPr>
            <a:xfrm>
              <a:off x="3894725"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2" name="Google Shape;4832;p68"/>
            <p:cNvSpPr/>
            <p:nvPr/>
          </p:nvSpPr>
          <p:spPr>
            <a:xfrm>
              <a:off x="3894725" y="1342750"/>
              <a:ext cx="62225" cy="53450"/>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3" name="Google Shape;4833;p68"/>
            <p:cNvSpPr/>
            <p:nvPr/>
          </p:nvSpPr>
          <p:spPr>
            <a:xfrm>
              <a:off x="3894725"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4" name="Google Shape;4834;p68"/>
            <p:cNvSpPr/>
            <p:nvPr/>
          </p:nvSpPr>
          <p:spPr>
            <a:xfrm>
              <a:off x="381852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5" name="Google Shape;4835;p68"/>
            <p:cNvSpPr/>
            <p:nvPr/>
          </p:nvSpPr>
          <p:spPr>
            <a:xfrm>
              <a:off x="381852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6" name="Google Shape;4836;p68"/>
            <p:cNvSpPr/>
            <p:nvPr/>
          </p:nvSpPr>
          <p:spPr>
            <a:xfrm>
              <a:off x="38185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7" name="Google Shape;4837;p68"/>
            <p:cNvSpPr/>
            <p:nvPr/>
          </p:nvSpPr>
          <p:spPr>
            <a:xfrm>
              <a:off x="38185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8" name="Google Shape;4838;p68"/>
            <p:cNvSpPr/>
            <p:nvPr/>
          </p:nvSpPr>
          <p:spPr>
            <a:xfrm>
              <a:off x="38185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9" name="Google Shape;4839;p68"/>
            <p:cNvSpPr/>
            <p:nvPr/>
          </p:nvSpPr>
          <p:spPr>
            <a:xfrm>
              <a:off x="38185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0" name="Google Shape;4840;p68"/>
            <p:cNvSpPr/>
            <p:nvPr/>
          </p:nvSpPr>
          <p:spPr>
            <a:xfrm>
              <a:off x="38185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1" name="Google Shape;4841;p68"/>
            <p:cNvSpPr/>
            <p:nvPr/>
          </p:nvSpPr>
          <p:spPr>
            <a:xfrm>
              <a:off x="38185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2" name="Google Shape;4842;p68"/>
            <p:cNvSpPr/>
            <p:nvPr/>
          </p:nvSpPr>
          <p:spPr>
            <a:xfrm>
              <a:off x="38185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3" name="Google Shape;4843;p68"/>
            <p:cNvSpPr/>
            <p:nvPr/>
          </p:nvSpPr>
          <p:spPr>
            <a:xfrm>
              <a:off x="3818525"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4" name="Google Shape;4844;p68"/>
            <p:cNvSpPr/>
            <p:nvPr/>
          </p:nvSpPr>
          <p:spPr>
            <a:xfrm>
              <a:off x="3818525"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5" name="Google Shape;4845;p68"/>
            <p:cNvSpPr/>
            <p:nvPr/>
          </p:nvSpPr>
          <p:spPr>
            <a:xfrm>
              <a:off x="3742300" y="2180700"/>
              <a:ext cx="62225" cy="5335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6" name="Google Shape;4846;p68"/>
            <p:cNvSpPr/>
            <p:nvPr/>
          </p:nvSpPr>
          <p:spPr>
            <a:xfrm>
              <a:off x="3742300" y="2104500"/>
              <a:ext cx="62225" cy="5332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7" name="Google Shape;4847;p68"/>
            <p:cNvSpPr/>
            <p:nvPr/>
          </p:nvSpPr>
          <p:spPr>
            <a:xfrm>
              <a:off x="3742300" y="1876050"/>
              <a:ext cx="62225" cy="53300"/>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8" name="Google Shape;4848;p68"/>
            <p:cNvSpPr/>
            <p:nvPr/>
          </p:nvSpPr>
          <p:spPr>
            <a:xfrm>
              <a:off x="3742300" y="179985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9" name="Google Shape;4849;p68"/>
            <p:cNvSpPr/>
            <p:nvPr/>
          </p:nvSpPr>
          <p:spPr>
            <a:xfrm>
              <a:off x="3742300" y="17236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0" name="Google Shape;4850;p68"/>
            <p:cNvSpPr/>
            <p:nvPr/>
          </p:nvSpPr>
          <p:spPr>
            <a:xfrm>
              <a:off x="3742300" y="1647400"/>
              <a:ext cx="62225" cy="53450"/>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1" name="Google Shape;4851;p68"/>
            <p:cNvSpPr/>
            <p:nvPr/>
          </p:nvSpPr>
          <p:spPr>
            <a:xfrm>
              <a:off x="3742300" y="1571400"/>
              <a:ext cx="62225" cy="53250"/>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2" name="Google Shape;4852;p68"/>
            <p:cNvSpPr/>
            <p:nvPr/>
          </p:nvSpPr>
          <p:spPr>
            <a:xfrm>
              <a:off x="3742300" y="149520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3" name="Google Shape;4853;p68"/>
            <p:cNvSpPr/>
            <p:nvPr/>
          </p:nvSpPr>
          <p:spPr>
            <a:xfrm>
              <a:off x="3742300" y="11143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4" name="Google Shape;4854;p68"/>
            <p:cNvSpPr/>
            <p:nvPr/>
          </p:nvSpPr>
          <p:spPr>
            <a:xfrm>
              <a:off x="36661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5" name="Google Shape;4855;p68"/>
            <p:cNvSpPr/>
            <p:nvPr/>
          </p:nvSpPr>
          <p:spPr>
            <a:xfrm>
              <a:off x="366610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6" name="Google Shape;4856;p68"/>
            <p:cNvSpPr/>
            <p:nvPr/>
          </p:nvSpPr>
          <p:spPr>
            <a:xfrm>
              <a:off x="36661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7" name="Google Shape;4857;p68"/>
            <p:cNvSpPr/>
            <p:nvPr/>
          </p:nvSpPr>
          <p:spPr>
            <a:xfrm>
              <a:off x="3666100" y="1647400"/>
              <a:ext cx="62200" cy="53450"/>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8" name="Google Shape;4858;p68"/>
            <p:cNvSpPr/>
            <p:nvPr/>
          </p:nvSpPr>
          <p:spPr>
            <a:xfrm>
              <a:off x="3666100" y="1571400"/>
              <a:ext cx="62150" cy="53250"/>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9" name="Google Shape;4859;p68"/>
            <p:cNvSpPr/>
            <p:nvPr/>
          </p:nvSpPr>
          <p:spPr>
            <a:xfrm>
              <a:off x="35898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0" name="Google Shape;4860;p68"/>
            <p:cNvSpPr/>
            <p:nvPr/>
          </p:nvSpPr>
          <p:spPr>
            <a:xfrm>
              <a:off x="35898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1" name="Google Shape;4861;p68"/>
            <p:cNvSpPr/>
            <p:nvPr/>
          </p:nvSpPr>
          <p:spPr>
            <a:xfrm>
              <a:off x="35898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2" name="Google Shape;4862;p68"/>
            <p:cNvSpPr/>
            <p:nvPr/>
          </p:nvSpPr>
          <p:spPr>
            <a:xfrm>
              <a:off x="35898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3" name="Google Shape;4863;p68"/>
            <p:cNvSpPr/>
            <p:nvPr/>
          </p:nvSpPr>
          <p:spPr>
            <a:xfrm>
              <a:off x="35898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4" name="Google Shape;4864;p68"/>
            <p:cNvSpPr/>
            <p:nvPr/>
          </p:nvSpPr>
          <p:spPr>
            <a:xfrm>
              <a:off x="35136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5" name="Google Shape;4865;p68"/>
            <p:cNvSpPr/>
            <p:nvPr/>
          </p:nvSpPr>
          <p:spPr>
            <a:xfrm>
              <a:off x="35136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6" name="Google Shape;4866;p68"/>
            <p:cNvSpPr/>
            <p:nvPr/>
          </p:nvSpPr>
          <p:spPr>
            <a:xfrm>
              <a:off x="35136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7" name="Google Shape;4867;p68"/>
            <p:cNvSpPr/>
            <p:nvPr/>
          </p:nvSpPr>
          <p:spPr>
            <a:xfrm>
              <a:off x="3513675"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8" name="Google Shape;4868;p68"/>
            <p:cNvSpPr/>
            <p:nvPr/>
          </p:nvSpPr>
          <p:spPr>
            <a:xfrm>
              <a:off x="35136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9" name="Google Shape;4869;p68"/>
            <p:cNvSpPr/>
            <p:nvPr/>
          </p:nvSpPr>
          <p:spPr>
            <a:xfrm>
              <a:off x="351367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0" name="Google Shape;4870;p68"/>
            <p:cNvSpPr/>
            <p:nvPr/>
          </p:nvSpPr>
          <p:spPr>
            <a:xfrm>
              <a:off x="35136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1" name="Google Shape;4871;p68"/>
            <p:cNvSpPr/>
            <p:nvPr/>
          </p:nvSpPr>
          <p:spPr>
            <a:xfrm>
              <a:off x="34374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2" name="Google Shape;4872;p68"/>
            <p:cNvSpPr/>
            <p:nvPr/>
          </p:nvSpPr>
          <p:spPr>
            <a:xfrm>
              <a:off x="34374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3" name="Google Shape;4873;p68"/>
            <p:cNvSpPr/>
            <p:nvPr/>
          </p:nvSpPr>
          <p:spPr>
            <a:xfrm>
              <a:off x="34374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4" name="Google Shape;4874;p68"/>
            <p:cNvSpPr/>
            <p:nvPr/>
          </p:nvSpPr>
          <p:spPr>
            <a:xfrm>
              <a:off x="34374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5" name="Google Shape;4875;p68"/>
            <p:cNvSpPr/>
            <p:nvPr/>
          </p:nvSpPr>
          <p:spPr>
            <a:xfrm>
              <a:off x="34374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6" name="Google Shape;4876;p68"/>
            <p:cNvSpPr/>
            <p:nvPr/>
          </p:nvSpPr>
          <p:spPr>
            <a:xfrm>
              <a:off x="34374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7" name="Google Shape;4877;p68"/>
            <p:cNvSpPr/>
            <p:nvPr/>
          </p:nvSpPr>
          <p:spPr>
            <a:xfrm>
              <a:off x="34374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8" name="Google Shape;4878;p68"/>
            <p:cNvSpPr/>
            <p:nvPr/>
          </p:nvSpPr>
          <p:spPr>
            <a:xfrm>
              <a:off x="3361450" y="2333125"/>
              <a:ext cx="62200" cy="53450"/>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9" name="Google Shape;4879;p68"/>
            <p:cNvSpPr/>
            <p:nvPr/>
          </p:nvSpPr>
          <p:spPr>
            <a:xfrm>
              <a:off x="33614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0" name="Google Shape;4880;p68"/>
            <p:cNvSpPr/>
            <p:nvPr/>
          </p:nvSpPr>
          <p:spPr>
            <a:xfrm>
              <a:off x="3361450" y="2180700"/>
              <a:ext cx="62200" cy="5335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1" name="Google Shape;4881;p68"/>
            <p:cNvSpPr/>
            <p:nvPr/>
          </p:nvSpPr>
          <p:spPr>
            <a:xfrm>
              <a:off x="33614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2" name="Google Shape;4882;p68"/>
            <p:cNvSpPr/>
            <p:nvPr/>
          </p:nvSpPr>
          <p:spPr>
            <a:xfrm>
              <a:off x="328522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3" name="Google Shape;4883;p68"/>
            <p:cNvSpPr/>
            <p:nvPr/>
          </p:nvSpPr>
          <p:spPr>
            <a:xfrm>
              <a:off x="31328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4" name="Google Shape;4884;p68"/>
            <p:cNvSpPr/>
            <p:nvPr/>
          </p:nvSpPr>
          <p:spPr>
            <a:xfrm>
              <a:off x="30568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5" name="Google Shape;4885;p68"/>
            <p:cNvSpPr/>
            <p:nvPr/>
          </p:nvSpPr>
          <p:spPr>
            <a:xfrm>
              <a:off x="3056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6" name="Google Shape;4886;p68"/>
            <p:cNvSpPr/>
            <p:nvPr/>
          </p:nvSpPr>
          <p:spPr>
            <a:xfrm>
              <a:off x="29805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7" name="Google Shape;4887;p68"/>
            <p:cNvSpPr/>
            <p:nvPr/>
          </p:nvSpPr>
          <p:spPr>
            <a:xfrm>
              <a:off x="29805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8" name="Google Shape;4888;p68"/>
            <p:cNvSpPr/>
            <p:nvPr/>
          </p:nvSpPr>
          <p:spPr>
            <a:xfrm>
              <a:off x="2980575"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9" name="Google Shape;4889;p68"/>
            <p:cNvSpPr/>
            <p:nvPr/>
          </p:nvSpPr>
          <p:spPr>
            <a:xfrm>
              <a:off x="29805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0" name="Google Shape;4890;p68"/>
            <p:cNvSpPr/>
            <p:nvPr/>
          </p:nvSpPr>
          <p:spPr>
            <a:xfrm>
              <a:off x="2980575"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1" name="Google Shape;4891;p68"/>
            <p:cNvSpPr/>
            <p:nvPr/>
          </p:nvSpPr>
          <p:spPr>
            <a:xfrm>
              <a:off x="2980575"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2" name="Google Shape;4892;p68"/>
            <p:cNvSpPr/>
            <p:nvPr/>
          </p:nvSpPr>
          <p:spPr>
            <a:xfrm>
              <a:off x="290437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3" name="Google Shape;4893;p68"/>
            <p:cNvSpPr/>
            <p:nvPr/>
          </p:nvSpPr>
          <p:spPr>
            <a:xfrm>
              <a:off x="290437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4" name="Google Shape;4894;p68"/>
            <p:cNvSpPr/>
            <p:nvPr/>
          </p:nvSpPr>
          <p:spPr>
            <a:xfrm>
              <a:off x="290437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5" name="Google Shape;4895;p68"/>
            <p:cNvSpPr/>
            <p:nvPr/>
          </p:nvSpPr>
          <p:spPr>
            <a:xfrm>
              <a:off x="290437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6" name="Google Shape;4896;p68"/>
            <p:cNvSpPr/>
            <p:nvPr/>
          </p:nvSpPr>
          <p:spPr>
            <a:xfrm>
              <a:off x="290437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7" name="Google Shape;4897;p68"/>
            <p:cNvSpPr/>
            <p:nvPr/>
          </p:nvSpPr>
          <p:spPr>
            <a:xfrm>
              <a:off x="290437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8" name="Google Shape;4898;p68"/>
            <p:cNvSpPr/>
            <p:nvPr/>
          </p:nvSpPr>
          <p:spPr>
            <a:xfrm>
              <a:off x="290437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9" name="Google Shape;4899;p68"/>
            <p:cNvSpPr/>
            <p:nvPr/>
          </p:nvSpPr>
          <p:spPr>
            <a:xfrm>
              <a:off x="2828150" y="1571400"/>
              <a:ext cx="62150" cy="5325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0" name="Google Shape;4900;p68"/>
            <p:cNvSpPr/>
            <p:nvPr/>
          </p:nvSpPr>
          <p:spPr>
            <a:xfrm>
              <a:off x="28281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1" name="Google Shape;4901;p68"/>
            <p:cNvSpPr/>
            <p:nvPr/>
          </p:nvSpPr>
          <p:spPr>
            <a:xfrm>
              <a:off x="282815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2" name="Google Shape;4902;p68"/>
            <p:cNvSpPr/>
            <p:nvPr/>
          </p:nvSpPr>
          <p:spPr>
            <a:xfrm>
              <a:off x="28281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3" name="Google Shape;4903;p68"/>
            <p:cNvSpPr/>
            <p:nvPr/>
          </p:nvSpPr>
          <p:spPr>
            <a:xfrm>
              <a:off x="28281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4" name="Google Shape;4904;p68"/>
            <p:cNvSpPr/>
            <p:nvPr/>
          </p:nvSpPr>
          <p:spPr>
            <a:xfrm>
              <a:off x="282815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5" name="Google Shape;4905;p68"/>
            <p:cNvSpPr/>
            <p:nvPr/>
          </p:nvSpPr>
          <p:spPr>
            <a:xfrm>
              <a:off x="282815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6" name="Google Shape;4906;p68"/>
            <p:cNvSpPr/>
            <p:nvPr/>
          </p:nvSpPr>
          <p:spPr>
            <a:xfrm>
              <a:off x="282815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7" name="Google Shape;4907;p68"/>
            <p:cNvSpPr/>
            <p:nvPr/>
          </p:nvSpPr>
          <p:spPr>
            <a:xfrm>
              <a:off x="27519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8" name="Google Shape;4908;p68"/>
            <p:cNvSpPr/>
            <p:nvPr/>
          </p:nvSpPr>
          <p:spPr>
            <a:xfrm>
              <a:off x="27519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9" name="Google Shape;4909;p68"/>
            <p:cNvSpPr/>
            <p:nvPr/>
          </p:nvSpPr>
          <p:spPr>
            <a:xfrm>
              <a:off x="275195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0" name="Google Shape;4910;p68"/>
            <p:cNvSpPr/>
            <p:nvPr/>
          </p:nvSpPr>
          <p:spPr>
            <a:xfrm>
              <a:off x="27519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1" name="Google Shape;4911;p68"/>
            <p:cNvSpPr/>
            <p:nvPr/>
          </p:nvSpPr>
          <p:spPr>
            <a:xfrm>
              <a:off x="27519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2" name="Google Shape;4912;p68"/>
            <p:cNvSpPr/>
            <p:nvPr/>
          </p:nvSpPr>
          <p:spPr>
            <a:xfrm>
              <a:off x="2751950"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3" name="Google Shape;4913;p68"/>
            <p:cNvSpPr/>
            <p:nvPr/>
          </p:nvSpPr>
          <p:spPr>
            <a:xfrm>
              <a:off x="27519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4" name="Google Shape;4914;p68"/>
            <p:cNvSpPr/>
            <p:nvPr/>
          </p:nvSpPr>
          <p:spPr>
            <a:xfrm>
              <a:off x="2751950"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5" name="Google Shape;4915;p68"/>
            <p:cNvSpPr/>
            <p:nvPr/>
          </p:nvSpPr>
          <p:spPr>
            <a:xfrm>
              <a:off x="26759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6" name="Google Shape;4916;p68"/>
            <p:cNvSpPr/>
            <p:nvPr/>
          </p:nvSpPr>
          <p:spPr>
            <a:xfrm>
              <a:off x="26759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7" name="Google Shape;4917;p68"/>
            <p:cNvSpPr/>
            <p:nvPr/>
          </p:nvSpPr>
          <p:spPr>
            <a:xfrm>
              <a:off x="26759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8" name="Google Shape;4918;p68"/>
            <p:cNvSpPr/>
            <p:nvPr/>
          </p:nvSpPr>
          <p:spPr>
            <a:xfrm>
              <a:off x="26759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9" name="Google Shape;4919;p68"/>
            <p:cNvSpPr/>
            <p:nvPr/>
          </p:nvSpPr>
          <p:spPr>
            <a:xfrm>
              <a:off x="26759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0" name="Google Shape;4920;p68"/>
            <p:cNvSpPr/>
            <p:nvPr/>
          </p:nvSpPr>
          <p:spPr>
            <a:xfrm>
              <a:off x="267592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1" name="Google Shape;4921;p68"/>
            <p:cNvSpPr/>
            <p:nvPr/>
          </p:nvSpPr>
          <p:spPr>
            <a:xfrm>
              <a:off x="267592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2" name="Google Shape;4922;p68"/>
            <p:cNvSpPr/>
            <p:nvPr/>
          </p:nvSpPr>
          <p:spPr>
            <a:xfrm>
              <a:off x="267592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3" name="Google Shape;4923;p68"/>
            <p:cNvSpPr/>
            <p:nvPr/>
          </p:nvSpPr>
          <p:spPr>
            <a:xfrm>
              <a:off x="25997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4" name="Google Shape;4924;p68"/>
            <p:cNvSpPr/>
            <p:nvPr/>
          </p:nvSpPr>
          <p:spPr>
            <a:xfrm>
              <a:off x="25997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5" name="Google Shape;4925;p68"/>
            <p:cNvSpPr/>
            <p:nvPr/>
          </p:nvSpPr>
          <p:spPr>
            <a:xfrm>
              <a:off x="25997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6" name="Google Shape;4926;p68"/>
            <p:cNvSpPr/>
            <p:nvPr/>
          </p:nvSpPr>
          <p:spPr>
            <a:xfrm>
              <a:off x="25997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7" name="Google Shape;4927;p68"/>
            <p:cNvSpPr/>
            <p:nvPr/>
          </p:nvSpPr>
          <p:spPr>
            <a:xfrm>
              <a:off x="25997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8" name="Google Shape;4928;p68"/>
            <p:cNvSpPr/>
            <p:nvPr/>
          </p:nvSpPr>
          <p:spPr>
            <a:xfrm>
              <a:off x="25997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9" name="Google Shape;4929;p68"/>
            <p:cNvSpPr/>
            <p:nvPr/>
          </p:nvSpPr>
          <p:spPr>
            <a:xfrm>
              <a:off x="259972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0" name="Google Shape;4930;p68"/>
            <p:cNvSpPr/>
            <p:nvPr/>
          </p:nvSpPr>
          <p:spPr>
            <a:xfrm>
              <a:off x="259972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1" name="Google Shape;4931;p68"/>
            <p:cNvSpPr/>
            <p:nvPr/>
          </p:nvSpPr>
          <p:spPr>
            <a:xfrm>
              <a:off x="259972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2" name="Google Shape;4932;p68"/>
            <p:cNvSpPr/>
            <p:nvPr/>
          </p:nvSpPr>
          <p:spPr>
            <a:xfrm>
              <a:off x="25235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3" name="Google Shape;4933;p68"/>
            <p:cNvSpPr/>
            <p:nvPr/>
          </p:nvSpPr>
          <p:spPr>
            <a:xfrm>
              <a:off x="25235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4" name="Google Shape;4934;p68"/>
            <p:cNvSpPr/>
            <p:nvPr/>
          </p:nvSpPr>
          <p:spPr>
            <a:xfrm>
              <a:off x="25235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5" name="Google Shape;4935;p68"/>
            <p:cNvSpPr/>
            <p:nvPr/>
          </p:nvSpPr>
          <p:spPr>
            <a:xfrm>
              <a:off x="25235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6" name="Google Shape;4936;p68"/>
            <p:cNvSpPr/>
            <p:nvPr/>
          </p:nvSpPr>
          <p:spPr>
            <a:xfrm>
              <a:off x="25235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7" name="Google Shape;4937;p68"/>
            <p:cNvSpPr/>
            <p:nvPr/>
          </p:nvSpPr>
          <p:spPr>
            <a:xfrm>
              <a:off x="25235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8" name="Google Shape;4938;p68"/>
            <p:cNvSpPr/>
            <p:nvPr/>
          </p:nvSpPr>
          <p:spPr>
            <a:xfrm>
              <a:off x="252350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9" name="Google Shape;4939;p68"/>
            <p:cNvSpPr/>
            <p:nvPr/>
          </p:nvSpPr>
          <p:spPr>
            <a:xfrm>
              <a:off x="2523500" y="119055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0" name="Google Shape;4940;p68"/>
            <p:cNvSpPr/>
            <p:nvPr/>
          </p:nvSpPr>
          <p:spPr>
            <a:xfrm>
              <a:off x="252350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1" name="Google Shape;4941;p68"/>
            <p:cNvSpPr/>
            <p:nvPr/>
          </p:nvSpPr>
          <p:spPr>
            <a:xfrm>
              <a:off x="252350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2" name="Google Shape;4942;p68"/>
            <p:cNvSpPr/>
            <p:nvPr/>
          </p:nvSpPr>
          <p:spPr>
            <a:xfrm>
              <a:off x="24473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3" name="Google Shape;4943;p68"/>
            <p:cNvSpPr/>
            <p:nvPr/>
          </p:nvSpPr>
          <p:spPr>
            <a:xfrm>
              <a:off x="2447300" y="1647400"/>
              <a:ext cx="62400" cy="53450"/>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4" name="Google Shape;4944;p68"/>
            <p:cNvSpPr/>
            <p:nvPr/>
          </p:nvSpPr>
          <p:spPr>
            <a:xfrm>
              <a:off x="2447300" y="1571400"/>
              <a:ext cx="62400" cy="5325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5" name="Google Shape;4945;p68"/>
            <p:cNvSpPr/>
            <p:nvPr/>
          </p:nvSpPr>
          <p:spPr>
            <a:xfrm>
              <a:off x="24473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6" name="Google Shape;4946;p68"/>
            <p:cNvSpPr/>
            <p:nvPr/>
          </p:nvSpPr>
          <p:spPr>
            <a:xfrm>
              <a:off x="2447300" y="1418975"/>
              <a:ext cx="62400" cy="5335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7" name="Google Shape;4947;p68"/>
            <p:cNvSpPr/>
            <p:nvPr/>
          </p:nvSpPr>
          <p:spPr>
            <a:xfrm>
              <a:off x="24473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8" name="Google Shape;4948;p68"/>
            <p:cNvSpPr/>
            <p:nvPr/>
          </p:nvSpPr>
          <p:spPr>
            <a:xfrm>
              <a:off x="2447300" y="1266550"/>
              <a:ext cx="62400" cy="53450"/>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9" name="Google Shape;4949;p68"/>
            <p:cNvSpPr/>
            <p:nvPr/>
          </p:nvSpPr>
          <p:spPr>
            <a:xfrm>
              <a:off x="2447300" y="1190550"/>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0" name="Google Shape;4950;p68"/>
            <p:cNvSpPr/>
            <p:nvPr/>
          </p:nvSpPr>
          <p:spPr>
            <a:xfrm>
              <a:off x="2447300" y="11143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1" name="Google Shape;4951;p68"/>
            <p:cNvSpPr/>
            <p:nvPr/>
          </p:nvSpPr>
          <p:spPr>
            <a:xfrm>
              <a:off x="2447300" y="1038125"/>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2" name="Google Shape;4952;p68"/>
            <p:cNvSpPr/>
            <p:nvPr/>
          </p:nvSpPr>
          <p:spPr>
            <a:xfrm>
              <a:off x="237127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3" name="Google Shape;4953;p68"/>
            <p:cNvSpPr/>
            <p:nvPr/>
          </p:nvSpPr>
          <p:spPr>
            <a:xfrm>
              <a:off x="23712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4" name="Google Shape;4954;p68"/>
            <p:cNvSpPr/>
            <p:nvPr/>
          </p:nvSpPr>
          <p:spPr>
            <a:xfrm>
              <a:off x="23712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5" name="Google Shape;4955;p68"/>
            <p:cNvSpPr/>
            <p:nvPr/>
          </p:nvSpPr>
          <p:spPr>
            <a:xfrm>
              <a:off x="23712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6" name="Google Shape;4956;p68"/>
            <p:cNvSpPr/>
            <p:nvPr/>
          </p:nvSpPr>
          <p:spPr>
            <a:xfrm>
              <a:off x="23712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7" name="Google Shape;4957;p68"/>
            <p:cNvSpPr/>
            <p:nvPr/>
          </p:nvSpPr>
          <p:spPr>
            <a:xfrm>
              <a:off x="237127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8" name="Google Shape;4958;p68"/>
            <p:cNvSpPr/>
            <p:nvPr/>
          </p:nvSpPr>
          <p:spPr>
            <a:xfrm>
              <a:off x="237127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9" name="Google Shape;4959;p68"/>
            <p:cNvSpPr/>
            <p:nvPr/>
          </p:nvSpPr>
          <p:spPr>
            <a:xfrm>
              <a:off x="237127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0" name="Google Shape;4960;p68"/>
            <p:cNvSpPr/>
            <p:nvPr/>
          </p:nvSpPr>
          <p:spPr>
            <a:xfrm>
              <a:off x="237127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1" name="Google Shape;4961;p68"/>
            <p:cNvSpPr/>
            <p:nvPr/>
          </p:nvSpPr>
          <p:spPr>
            <a:xfrm>
              <a:off x="229507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2" name="Google Shape;4962;p68"/>
            <p:cNvSpPr/>
            <p:nvPr/>
          </p:nvSpPr>
          <p:spPr>
            <a:xfrm>
              <a:off x="22950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3" name="Google Shape;4963;p68"/>
            <p:cNvSpPr/>
            <p:nvPr/>
          </p:nvSpPr>
          <p:spPr>
            <a:xfrm>
              <a:off x="2295075" y="11905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4" name="Google Shape;4964;p68"/>
            <p:cNvSpPr/>
            <p:nvPr/>
          </p:nvSpPr>
          <p:spPr>
            <a:xfrm>
              <a:off x="2295075" y="11143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5" name="Google Shape;4965;p68"/>
            <p:cNvSpPr/>
            <p:nvPr/>
          </p:nvSpPr>
          <p:spPr>
            <a:xfrm>
              <a:off x="2218650" y="1266550"/>
              <a:ext cx="62225" cy="53450"/>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6" name="Google Shape;4966;p68"/>
            <p:cNvSpPr/>
            <p:nvPr/>
          </p:nvSpPr>
          <p:spPr>
            <a:xfrm>
              <a:off x="2218650" y="1190550"/>
              <a:ext cx="62225" cy="5332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7" name="Google Shape;4967;p68"/>
            <p:cNvSpPr/>
            <p:nvPr/>
          </p:nvSpPr>
          <p:spPr>
            <a:xfrm>
              <a:off x="2218650" y="1114325"/>
              <a:ext cx="62225" cy="5335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8" name="Google Shape;4968;p68"/>
            <p:cNvSpPr/>
            <p:nvPr/>
          </p:nvSpPr>
          <p:spPr>
            <a:xfrm>
              <a:off x="2142425" y="1266550"/>
              <a:ext cx="62425" cy="53450"/>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9" name="Google Shape;4969;p68"/>
            <p:cNvSpPr/>
            <p:nvPr/>
          </p:nvSpPr>
          <p:spPr>
            <a:xfrm>
              <a:off x="2142425" y="11905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0" name="Google Shape;4970;p68"/>
            <p:cNvSpPr/>
            <p:nvPr/>
          </p:nvSpPr>
          <p:spPr>
            <a:xfrm>
              <a:off x="2751950"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1" name="Google Shape;4971;p68"/>
            <p:cNvSpPr/>
            <p:nvPr/>
          </p:nvSpPr>
          <p:spPr>
            <a:xfrm>
              <a:off x="2751950" y="3551925"/>
              <a:ext cx="62350" cy="53300"/>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2" name="Google Shape;4972;p68"/>
            <p:cNvSpPr/>
            <p:nvPr/>
          </p:nvSpPr>
          <p:spPr>
            <a:xfrm>
              <a:off x="2751950" y="3475725"/>
              <a:ext cx="62350" cy="53275"/>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3" name="Google Shape;4973;p68"/>
            <p:cNvSpPr/>
            <p:nvPr/>
          </p:nvSpPr>
          <p:spPr>
            <a:xfrm>
              <a:off x="2675925" y="385677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4" name="Google Shape;4974;p68"/>
            <p:cNvSpPr/>
            <p:nvPr/>
          </p:nvSpPr>
          <p:spPr>
            <a:xfrm>
              <a:off x="2675725" y="3780375"/>
              <a:ext cx="62425" cy="53475"/>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5" name="Google Shape;4975;p68"/>
            <p:cNvSpPr/>
            <p:nvPr/>
          </p:nvSpPr>
          <p:spPr>
            <a:xfrm>
              <a:off x="267592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6" name="Google Shape;4976;p68"/>
            <p:cNvSpPr/>
            <p:nvPr/>
          </p:nvSpPr>
          <p:spPr>
            <a:xfrm>
              <a:off x="2675925"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7" name="Google Shape;4977;p68"/>
            <p:cNvSpPr/>
            <p:nvPr/>
          </p:nvSpPr>
          <p:spPr>
            <a:xfrm>
              <a:off x="2675925" y="355192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8" name="Google Shape;4978;p68"/>
            <p:cNvSpPr/>
            <p:nvPr/>
          </p:nvSpPr>
          <p:spPr>
            <a:xfrm>
              <a:off x="26759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9" name="Google Shape;4979;p68"/>
            <p:cNvSpPr/>
            <p:nvPr/>
          </p:nvSpPr>
          <p:spPr>
            <a:xfrm>
              <a:off x="259972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0" name="Google Shape;4980;p68"/>
            <p:cNvSpPr/>
            <p:nvPr/>
          </p:nvSpPr>
          <p:spPr>
            <a:xfrm>
              <a:off x="2599725" y="3780375"/>
              <a:ext cx="62400" cy="53475"/>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1" name="Google Shape;4981;p68"/>
            <p:cNvSpPr/>
            <p:nvPr/>
          </p:nvSpPr>
          <p:spPr>
            <a:xfrm>
              <a:off x="2599725"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2" name="Google Shape;4982;p68"/>
            <p:cNvSpPr/>
            <p:nvPr/>
          </p:nvSpPr>
          <p:spPr>
            <a:xfrm>
              <a:off x="2599725"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3" name="Google Shape;4983;p68"/>
            <p:cNvSpPr/>
            <p:nvPr/>
          </p:nvSpPr>
          <p:spPr>
            <a:xfrm>
              <a:off x="259972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4" name="Google Shape;4984;p68"/>
            <p:cNvSpPr/>
            <p:nvPr/>
          </p:nvSpPr>
          <p:spPr>
            <a:xfrm>
              <a:off x="259972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5" name="Google Shape;4985;p68"/>
            <p:cNvSpPr/>
            <p:nvPr/>
          </p:nvSpPr>
          <p:spPr>
            <a:xfrm>
              <a:off x="2523500" y="3932800"/>
              <a:ext cx="62225" cy="53475"/>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6" name="Google Shape;4986;p68"/>
            <p:cNvSpPr/>
            <p:nvPr/>
          </p:nvSpPr>
          <p:spPr>
            <a:xfrm>
              <a:off x="2523500" y="385677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7" name="Google Shape;4987;p68"/>
            <p:cNvSpPr/>
            <p:nvPr/>
          </p:nvSpPr>
          <p:spPr>
            <a:xfrm>
              <a:off x="2523500" y="3780375"/>
              <a:ext cx="62425" cy="53475"/>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8" name="Google Shape;4988;p68"/>
            <p:cNvSpPr/>
            <p:nvPr/>
          </p:nvSpPr>
          <p:spPr>
            <a:xfrm>
              <a:off x="2523500" y="3704150"/>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9" name="Google Shape;4989;p68"/>
            <p:cNvSpPr/>
            <p:nvPr/>
          </p:nvSpPr>
          <p:spPr>
            <a:xfrm>
              <a:off x="2523500" y="3627950"/>
              <a:ext cx="62225" cy="53475"/>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0" name="Google Shape;4990;p68"/>
            <p:cNvSpPr/>
            <p:nvPr/>
          </p:nvSpPr>
          <p:spPr>
            <a:xfrm>
              <a:off x="2523500" y="355192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1" name="Google Shape;4991;p68"/>
            <p:cNvSpPr/>
            <p:nvPr/>
          </p:nvSpPr>
          <p:spPr>
            <a:xfrm>
              <a:off x="2523500" y="34757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2" name="Google Shape;4992;p68"/>
            <p:cNvSpPr/>
            <p:nvPr/>
          </p:nvSpPr>
          <p:spPr>
            <a:xfrm>
              <a:off x="2523500" y="33995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3" name="Google Shape;4993;p68"/>
            <p:cNvSpPr/>
            <p:nvPr/>
          </p:nvSpPr>
          <p:spPr>
            <a:xfrm>
              <a:off x="2447300" y="4085225"/>
              <a:ext cx="62400" cy="5335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4" name="Google Shape;4994;p68"/>
            <p:cNvSpPr/>
            <p:nvPr/>
          </p:nvSpPr>
          <p:spPr>
            <a:xfrm>
              <a:off x="2447300" y="4009000"/>
              <a:ext cx="62400" cy="5335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5" name="Google Shape;4995;p68"/>
            <p:cNvSpPr/>
            <p:nvPr/>
          </p:nvSpPr>
          <p:spPr>
            <a:xfrm>
              <a:off x="2447300" y="3932800"/>
              <a:ext cx="62200" cy="53475"/>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6" name="Google Shape;4996;p68"/>
            <p:cNvSpPr/>
            <p:nvPr/>
          </p:nvSpPr>
          <p:spPr>
            <a:xfrm>
              <a:off x="2447300" y="385677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7" name="Google Shape;4997;p68"/>
            <p:cNvSpPr/>
            <p:nvPr/>
          </p:nvSpPr>
          <p:spPr>
            <a:xfrm>
              <a:off x="2447300" y="3780375"/>
              <a:ext cx="62400" cy="53475"/>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8" name="Google Shape;4998;p68"/>
            <p:cNvSpPr/>
            <p:nvPr/>
          </p:nvSpPr>
          <p:spPr>
            <a:xfrm>
              <a:off x="2447300" y="3704150"/>
              <a:ext cx="62400" cy="53450"/>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9" name="Google Shape;4999;p68"/>
            <p:cNvSpPr/>
            <p:nvPr/>
          </p:nvSpPr>
          <p:spPr>
            <a:xfrm>
              <a:off x="2447300" y="3627950"/>
              <a:ext cx="62400" cy="53425"/>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0" name="Google Shape;5000;p68"/>
            <p:cNvSpPr/>
            <p:nvPr/>
          </p:nvSpPr>
          <p:spPr>
            <a:xfrm>
              <a:off x="2447300" y="355192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1" name="Google Shape;5001;p68"/>
            <p:cNvSpPr/>
            <p:nvPr/>
          </p:nvSpPr>
          <p:spPr>
            <a:xfrm>
              <a:off x="2447300" y="3475725"/>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2" name="Google Shape;5002;p68"/>
            <p:cNvSpPr/>
            <p:nvPr/>
          </p:nvSpPr>
          <p:spPr>
            <a:xfrm>
              <a:off x="2447300" y="3399500"/>
              <a:ext cx="62400" cy="5335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3" name="Google Shape;5003;p68"/>
            <p:cNvSpPr/>
            <p:nvPr/>
          </p:nvSpPr>
          <p:spPr>
            <a:xfrm>
              <a:off x="2447300" y="3323300"/>
              <a:ext cx="62400" cy="53425"/>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4" name="Google Shape;5004;p68"/>
            <p:cNvSpPr/>
            <p:nvPr/>
          </p:nvSpPr>
          <p:spPr>
            <a:xfrm>
              <a:off x="2371275" y="42374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5" name="Google Shape;5005;p68"/>
            <p:cNvSpPr/>
            <p:nvPr/>
          </p:nvSpPr>
          <p:spPr>
            <a:xfrm>
              <a:off x="2371275"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6" name="Google Shape;5006;p68"/>
            <p:cNvSpPr/>
            <p:nvPr/>
          </p:nvSpPr>
          <p:spPr>
            <a:xfrm>
              <a:off x="23712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7" name="Google Shape;5007;p68"/>
            <p:cNvSpPr/>
            <p:nvPr/>
          </p:nvSpPr>
          <p:spPr>
            <a:xfrm>
              <a:off x="2371275"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8" name="Google Shape;5008;p68"/>
            <p:cNvSpPr/>
            <p:nvPr/>
          </p:nvSpPr>
          <p:spPr>
            <a:xfrm>
              <a:off x="2371075" y="3932800"/>
              <a:ext cx="62425" cy="53475"/>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9" name="Google Shape;5009;p68"/>
            <p:cNvSpPr/>
            <p:nvPr/>
          </p:nvSpPr>
          <p:spPr>
            <a:xfrm>
              <a:off x="2371075" y="385677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0" name="Google Shape;5010;p68"/>
            <p:cNvSpPr/>
            <p:nvPr/>
          </p:nvSpPr>
          <p:spPr>
            <a:xfrm>
              <a:off x="2371075" y="3780375"/>
              <a:ext cx="62425" cy="53475"/>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1" name="Google Shape;5011;p68"/>
            <p:cNvSpPr/>
            <p:nvPr/>
          </p:nvSpPr>
          <p:spPr>
            <a:xfrm>
              <a:off x="237127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2" name="Google Shape;5012;p68"/>
            <p:cNvSpPr/>
            <p:nvPr/>
          </p:nvSpPr>
          <p:spPr>
            <a:xfrm>
              <a:off x="2371275" y="36279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3" name="Google Shape;5013;p68"/>
            <p:cNvSpPr/>
            <p:nvPr/>
          </p:nvSpPr>
          <p:spPr>
            <a:xfrm>
              <a:off x="2371075" y="355192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4" name="Google Shape;5014;p68"/>
            <p:cNvSpPr/>
            <p:nvPr/>
          </p:nvSpPr>
          <p:spPr>
            <a:xfrm>
              <a:off x="2371075" y="3475725"/>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5" name="Google Shape;5015;p68"/>
            <p:cNvSpPr/>
            <p:nvPr/>
          </p:nvSpPr>
          <p:spPr>
            <a:xfrm>
              <a:off x="2371075" y="33995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6" name="Google Shape;5016;p68"/>
            <p:cNvSpPr/>
            <p:nvPr/>
          </p:nvSpPr>
          <p:spPr>
            <a:xfrm>
              <a:off x="2371075" y="3323300"/>
              <a:ext cx="62425" cy="53425"/>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7" name="Google Shape;5017;p68"/>
            <p:cNvSpPr/>
            <p:nvPr/>
          </p:nvSpPr>
          <p:spPr>
            <a:xfrm>
              <a:off x="2371075" y="3247075"/>
              <a:ext cx="62425" cy="53450"/>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8" name="Google Shape;5018;p68"/>
            <p:cNvSpPr/>
            <p:nvPr/>
          </p:nvSpPr>
          <p:spPr>
            <a:xfrm>
              <a:off x="2295075" y="43136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9" name="Google Shape;5019;p68"/>
            <p:cNvSpPr/>
            <p:nvPr/>
          </p:nvSpPr>
          <p:spPr>
            <a:xfrm>
              <a:off x="2295075" y="4237450"/>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0" name="Google Shape;5020;p68"/>
            <p:cNvSpPr/>
            <p:nvPr/>
          </p:nvSpPr>
          <p:spPr>
            <a:xfrm>
              <a:off x="2295075" y="4161425"/>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1" name="Google Shape;5021;p68"/>
            <p:cNvSpPr/>
            <p:nvPr/>
          </p:nvSpPr>
          <p:spPr>
            <a:xfrm>
              <a:off x="2295075" y="4085225"/>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2" name="Google Shape;5022;p68"/>
            <p:cNvSpPr/>
            <p:nvPr/>
          </p:nvSpPr>
          <p:spPr>
            <a:xfrm>
              <a:off x="2295075" y="4009000"/>
              <a:ext cx="62200" cy="5335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3" name="Google Shape;5023;p68"/>
            <p:cNvSpPr/>
            <p:nvPr/>
          </p:nvSpPr>
          <p:spPr>
            <a:xfrm>
              <a:off x="2294850" y="3932800"/>
              <a:ext cx="62425" cy="53475"/>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4" name="Google Shape;5024;p68"/>
            <p:cNvSpPr/>
            <p:nvPr/>
          </p:nvSpPr>
          <p:spPr>
            <a:xfrm>
              <a:off x="229507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5" name="Google Shape;5025;p68"/>
            <p:cNvSpPr/>
            <p:nvPr/>
          </p:nvSpPr>
          <p:spPr>
            <a:xfrm>
              <a:off x="2294850" y="3780375"/>
              <a:ext cx="62625" cy="53475"/>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6" name="Google Shape;5026;p68"/>
            <p:cNvSpPr/>
            <p:nvPr/>
          </p:nvSpPr>
          <p:spPr>
            <a:xfrm>
              <a:off x="2295075" y="37041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7" name="Google Shape;5027;p68"/>
            <p:cNvSpPr/>
            <p:nvPr/>
          </p:nvSpPr>
          <p:spPr>
            <a:xfrm>
              <a:off x="2295075" y="3627950"/>
              <a:ext cx="62200" cy="53425"/>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8" name="Google Shape;5028;p68"/>
            <p:cNvSpPr/>
            <p:nvPr/>
          </p:nvSpPr>
          <p:spPr>
            <a:xfrm>
              <a:off x="229507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9" name="Google Shape;5029;p68"/>
            <p:cNvSpPr/>
            <p:nvPr/>
          </p:nvSpPr>
          <p:spPr>
            <a:xfrm>
              <a:off x="229507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0" name="Google Shape;5030;p68"/>
            <p:cNvSpPr/>
            <p:nvPr/>
          </p:nvSpPr>
          <p:spPr>
            <a:xfrm>
              <a:off x="2295075" y="33995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1" name="Google Shape;5031;p68"/>
            <p:cNvSpPr/>
            <p:nvPr/>
          </p:nvSpPr>
          <p:spPr>
            <a:xfrm>
              <a:off x="2294925" y="3323300"/>
              <a:ext cx="62350" cy="53425"/>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2" name="Google Shape;5032;p68"/>
            <p:cNvSpPr/>
            <p:nvPr/>
          </p:nvSpPr>
          <p:spPr>
            <a:xfrm>
              <a:off x="2294925" y="3247075"/>
              <a:ext cx="62350" cy="53450"/>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3" name="Google Shape;5033;p68"/>
            <p:cNvSpPr/>
            <p:nvPr/>
          </p:nvSpPr>
          <p:spPr>
            <a:xfrm>
              <a:off x="2295075" y="3171075"/>
              <a:ext cx="62200" cy="53275"/>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4" name="Google Shape;5034;p68"/>
            <p:cNvSpPr/>
            <p:nvPr/>
          </p:nvSpPr>
          <p:spPr>
            <a:xfrm>
              <a:off x="22950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5" name="Google Shape;5035;p68"/>
            <p:cNvSpPr/>
            <p:nvPr/>
          </p:nvSpPr>
          <p:spPr>
            <a:xfrm>
              <a:off x="2218650" y="438987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6" name="Google Shape;5036;p68"/>
            <p:cNvSpPr/>
            <p:nvPr/>
          </p:nvSpPr>
          <p:spPr>
            <a:xfrm>
              <a:off x="2218650" y="43136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7" name="Google Shape;5037;p68"/>
            <p:cNvSpPr/>
            <p:nvPr/>
          </p:nvSpPr>
          <p:spPr>
            <a:xfrm>
              <a:off x="2218650" y="42374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8" name="Google Shape;5038;p68"/>
            <p:cNvSpPr/>
            <p:nvPr/>
          </p:nvSpPr>
          <p:spPr>
            <a:xfrm>
              <a:off x="2218650" y="4161425"/>
              <a:ext cx="62225" cy="5325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9" name="Google Shape;5039;p68"/>
            <p:cNvSpPr/>
            <p:nvPr/>
          </p:nvSpPr>
          <p:spPr>
            <a:xfrm>
              <a:off x="2218650" y="4085225"/>
              <a:ext cx="62225" cy="5335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0" name="Google Shape;5040;p68"/>
            <p:cNvSpPr/>
            <p:nvPr/>
          </p:nvSpPr>
          <p:spPr>
            <a:xfrm>
              <a:off x="2218650" y="4009000"/>
              <a:ext cx="62225" cy="5335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1" name="Google Shape;5041;p68"/>
            <p:cNvSpPr/>
            <p:nvPr/>
          </p:nvSpPr>
          <p:spPr>
            <a:xfrm>
              <a:off x="2218650" y="3932800"/>
              <a:ext cx="62225" cy="53475"/>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2" name="Google Shape;5042;p68"/>
            <p:cNvSpPr/>
            <p:nvPr/>
          </p:nvSpPr>
          <p:spPr>
            <a:xfrm>
              <a:off x="2218650" y="385677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3" name="Google Shape;5043;p68"/>
            <p:cNvSpPr/>
            <p:nvPr/>
          </p:nvSpPr>
          <p:spPr>
            <a:xfrm>
              <a:off x="2218650" y="3780375"/>
              <a:ext cx="62425" cy="53475"/>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4" name="Google Shape;5044;p68"/>
            <p:cNvSpPr/>
            <p:nvPr/>
          </p:nvSpPr>
          <p:spPr>
            <a:xfrm>
              <a:off x="2218650" y="37041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5" name="Google Shape;5045;p68"/>
            <p:cNvSpPr/>
            <p:nvPr/>
          </p:nvSpPr>
          <p:spPr>
            <a:xfrm>
              <a:off x="2218650" y="36279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6" name="Google Shape;5046;p68"/>
            <p:cNvSpPr/>
            <p:nvPr/>
          </p:nvSpPr>
          <p:spPr>
            <a:xfrm>
              <a:off x="2218650" y="355192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7" name="Google Shape;5047;p68"/>
            <p:cNvSpPr/>
            <p:nvPr/>
          </p:nvSpPr>
          <p:spPr>
            <a:xfrm>
              <a:off x="2218650" y="347572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8" name="Google Shape;5048;p68"/>
            <p:cNvSpPr/>
            <p:nvPr/>
          </p:nvSpPr>
          <p:spPr>
            <a:xfrm>
              <a:off x="2218650" y="3399500"/>
              <a:ext cx="62425" cy="5335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9" name="Google Shape;5049;p68"/>
            <p:cNvSpPr/>
            <p:nvPr/>
          </p:nvSpPr>
          <p:spPr>
            <a:xfrm>
              <a:off x="2218650" y="3323300"/>
              <a:ext cx="62425" cy="53425"/>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0" name="Google Shape;5050;p68"/>
            <p:cNvSpPr/>
            <p:nvPr/>
          </p:nvSpPr>
          <p:spPr>
            <a:xfrm>
              <a:off x="2218650" y="3247075"/>
              <a:ext cx="62425" cy="53500"/>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1" name="Google Shape;5051;p68"/>
            <p:cNvSpPr/>
            <p:nvPr/>
          </p:nvSpPr>
          <p:spPr>
            <a:xfrm>
              <a:off x="2218650" y="3171075"/>
              <a:ext cx="62225" cy="53300"/>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2" name="Google Shape;5052;p68"/>
            <p:cNvSpPr/>
            <p:nvPr/>
          </p:nvSpPr>
          <p:spPr>
            <a:xfrm>
              <a:off x="2218650" y="2180700"/>
              <a:ext cx="62225" cy="5335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3" name="Google Shape;5053;p68"/>
            <p:cNvSpPr/>
            <p:nvPr/>
          </p:nvSpPr>
          <p:spPr>
            <a:xfrm>
              <a:off x="2218650" y="2028275"/>
              <a:ext cx="62225" cy="53450"/>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4" name="Google Shape;5054;p68"/>
            <p:cNvSpPr/>
            <p:nvPr/>
          </p:nvSpPr>
          <p:spPr>
            <a:xfrm>
              <a:off x="2218650" y="1952050"/>
              <a:ext cx="62225" cy="53450"/>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5" name="Google Shape;5055;p68"/>
            <p:cNvSpPr/>
            <p:nvPr/>
          </p:nvSpPr>
          <p:spPr>
            <a:xfrm>
              <a:off x="2142425" y="4618300"/>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6" name="Google Shape;5056;p68"/>
            <p:cNvSpPr/>
            <p:nvPr/>
          </p:nvSpPr>
          <p:spPr>
            <a:xfrm>
              <a:off x="2142425" y="438987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7" name="Google Shape;5057;p68"/>
            <p:cNvSpPr/>
            <p:nvPr/>
          </p:nvSpPr>
          <p:spPr>
            <a:xfrm>
              <a:off x="2142425" y="43136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8" name="Google Shape;5058;p68"/>
            <p:cNvSpPr/>
            <p:nvPr/>
          </p:nvSpPr>
          <p:spPr>
            <a:xfrm>
              <a:off x="2142425" y="42374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9" name="Google Shape;5059;p68"/>
            <p:cNvSpPr/>
            <p:nvPr/>
          </p:nvSpPr>
          <p:spPr>
            <a:xfrm>
              <a:off x="2142425" y="4161425"/>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0" name="Google Shape;5060;p68"/>
            <p:cNvSpPr/>
            <p:nvPr/>
          </p:nvSpPr>
          <p:spPr>
            <a:xfrm>
              <a:off x="2142425"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1" name="Google Shape;5061;p68"/>
            <p:cNvSpPr/>
            <p:nvPr/>
          </p:nvSpPr>
          <p:spPr>
            <a:xfrm>
              <a:off x="2142425"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2" name="Google Shape;5062;p68"/>
            <p:cNvSpPr/>
            <p:nvPr/>
          </p:nvSpPr>
          <p:spPr>
            <a:xfrm>
              <a:off x="2142425" y="3932800"/>
              <a:ext cx="62425" cy="53475"/>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3" name="Google Shape;5063;p68"/>
            <p:cNvSpPr/>
            <p:nvPr/>
          </p:nvSpPr>
          <p:spPr>
            <a:xfrm>
              <a:off x="2142425" y="385677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4" name="Google Shape;5064;p68"/>
            <p:cNvSpPr/>
            <p:nvPr/>
          </p:nvSpPr>
          <p:spPr>
            <a:xfrm>
              <a:off x="2142425" y="3780375"/>
              <a:ext cx="62425" cy="53475"/>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5" name="Google Shape;5065;p68"/>
            <p:cNvSpPr/>
            <p:nvPr/>
          </p:nvSpPr>
          <p:spPr>
            <a:xfrm>
              <a:off x="2142425"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6" name="Google Shape;5066;p68"/>
            <p:cNvSpPr/>
            <p:nvPr/>
          </p:nvSpPr>
          <p:spPr>
            <a:xfrm>
              <a:off x="2142425"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7" name="Google Shape;5067;p68"/>
            <p:cNvSpPr/>
            <p:nvPr/>
          </p:nvSpPr>
          <p:spPr>
            <a:xfrm>
              <a:off x="2142425" y="355192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8" name="Google Shape;5068;p68"/>
            <p:cNvSpPr/>
            <p:nvPr/>
          </p:nvSpPr>
          <p:spPr>
            <a:xfrm>
              <a:off x="2142425" y="3475725"/>
              <a:ext cx="62425" cy="5335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9" name="Google Shape;5069;p68"/>
            <p:cNvSpPr/>
            <p:nvPr/>
          </p:nvSpPr>
          <p:spPr>
            <a:xfrm>
              <a:off x="2142425" y="3399500"/>
              <a:ext cx="62425" cy="5335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0" name="Google Shape;5070;p68"/>
            <p:cNvSpPr/>
            <p:nvPr/>
          </p:nvSpPr>
          <p:spPr>
            <a:xfrm>
              <a:off x="2142425" y="3323300"/>
              <a:ext cx="62425" cy="53425"/>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1" name="Google Shape;5071;p68"/>
            <p:cNvSpPr/>
            <p:nvPr/>
          </p:nvSpPr>
          <p:spPr>
            <a:xfrm>
              <a:off x="2142425" y="3247075"/>
              <a:ext cx="62425" cy="53450"/>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2" name="Google Shape;5072;p68"/>
            <p:cNvSpPr/>
            <p:nvPr/>
          </p:nvSpPr>
          <p:spPr>
            <a:xfrm>
              <a:off x="2142425"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3" name="Google Shape;5073;p68"/>
            <p:cNvSpPr/>
            <p:nvPr/>
          </p:nvSpPr>
          <p:spPr>
            <a:xfrm>
              <a:off x="2142425"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4" name="Google Shape;5074;p68"/>
            <p:cNvSpPr/>
            <p:nvPr/>
          </p:nvSpPr>
          <p:spPr>
            <a:xfrm>
              <a:off x="2142425"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5" name="Google Shape;5075;p68"/>
            <p:cNvSpPr/>
            <p:nvPr/>
          </p:nvSpPr>
          <p:spPr>
            <a:xfrm>
              <a:off x="2142425"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6" name="Google Shape;5076;p68"/>
            <p:cNvSpPr/>
            <p:nvPr/>
          </p:nvSpPr>
          <p:spPr>
            <a:xfrm>
              <a:off x="2142425"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7" name="Google Shape;5077;p68"/>
            <p:cNvSpPr/>
            <p:nvPr/>
          </p:nvSpPr>
          <p:spPr>
            <a:xfrm>
              <a:off x="2142425"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8" name="Google Shape;5078;p68"/>
            <p:cNvSpPr/>
            <p:nvPr/>
          </p:nvSpPr>
          <p:spPr>
            <a:xfrm>
              <a:off x="2142425"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9" name="Google Shape;5079;p68"/>
            <p:cNvSpPr/>
            <p:nvPr/>
          </p:nvSpPr>
          <p:spPr>
            <a:xfrm>
              <a:off x="2142425"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0" name="Google Shape;5080;p68"/>
            <p:cNvSpPr/>
            <p:nvPr/>
          </p:nvSpPr>
          <p:spPr>
            <a:xfrm>
              <a:off x="2142425" y="1038125"/>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1" name="Google Shape;5081;p68"/>
            <p:cNvSpPr/>
            <p:nvPr/>
          </p:nvSpPr>
          <p:spPr>
            <a:xfrm>
              <a:off x="2066425" y="4618300"/>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2" name="Google Shape;5082;p68"/>
            <p:cNvSpPr/>
            <p:nvPr/>
          </p:nvSpPr>
          <p:spPr>
            <a:xfrm>
              <a:off x="2066425" y="4542300"/>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3" name="Google Shape;5083;p68"/>
            <p:cNvSpPr/>
            <p:nvPr/>
          </p:nvSpPr>
          <p:spPr>
            <a:xfrm>
              <a:off x="2066425" y="446607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4" name="Google Shape;5084;p68"/>
            <p:cNvSpPr/>
            <p:nvPr/>
          </p:nvSpPr>
          <p:spPr>
            <a:xfrm>
              <a:off x="2066425" y="438987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5" name="Google Shape;5085;p68"/>
            <p:cNvSpPr/>
            <p:nvPr/>
          </p:nvSpPr>
          <p:spPr>
            <a:xfrm>
              <a:off x="2066425" y="43136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6" name="Google Shape;5086;p68"/>
            <p:cNvSpPr/>
            <p:nvPr/>
          </p:nvSpPr>
          <p:spPr>
            <a:xfrm>
              <a:off x="2066425" y="42374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7" name="Google Shape;5087;p68"/>
            <p:cNvSpPr/>
            <p:nvPr/>
          </p:nvSpPr>
          <p:spPr>
            <a:xfrm>
              <a:off x="2066425" y="416142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8" name="Google Shape;5088;p68"/>
            <p:cNvSpPr/>
            <p:nvPr/>
          </p:nvSpPr>
          <p:spPr>
            <a:xfrm>
              <a:off x="2066425" y="37041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9" name="Google Shape;5089;p68"/>
            <p:cNvSpPr/>
            <p:nvPr/>
          </p:nvSpPr>
          <p:spPr>
            <a:xfrm>
              <a:off x="2066425" y="36279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0" name="Google Shape;5090;p68"/>
            <p:cNvSpPr/>
            <p:nvPr/>
          </p:nvSpPr>
          <p:spPr>
            <a:xfrm>
              <a:off x="2066425" y="3551925"/>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1" name="Google Shape;5091;p68"/>
            <p:cNvSpPr/>
            <p:nvPr/>
          </p:nvSpPr>
          <p:spPr>
            <a:xfrm>
              <a:off x="2066425"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2" name="Google Shape;5092;p68"/>
            <p:cNvSpPr/>
            <p:nvPr/>
          </p:nvSpPr>
          <p:spPr>
            <a:xfrm>
              <a:off x="2066275" y="3399500"/>
              <a:ext cx="62375" cy="5335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3" name="Google Shape;5093;p68"/>
            <p:cNvSpPr/>
            <p:nvPr/>
          </p:nvSpPr>
          <p:spPr>
            <a:xfrm>
              <a:off x="2066275" y="3323300"/>
              <a:ext cx="62375" cy="53425"/>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4" name="Google Shape;5094;p68"/>
            <p:cNvSpPr/>
            <p:nvPr/>
          </p:nvSpPr>
          <p:spPr>
            <a:xfrm>
              <a:off x="2066275" y="3247075"/>
              <a:ext cx="62375" cy="53450"/>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5" name="Google Shape;5095;p68"/>
            <p:cNvSpPr/>
            <p:nvPr/>
          </p:nvSpPr>
          <p:spPr>
            <a:xfrm>
              <a:off x="206642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6" name="Google Shape;5096;p68"/>
            <p:cNvSpPr/>
            <p:nvPr/>
          </p:nvSpPr>
          <p:spPr>
            <a:xfrm>
              <a:off x="206642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7" name="Google Shape;5097;p68"/>
            <p:cNvSpPr/>
            <p:nvPr/>
          </p:nvSpPr>
          <p:spPr>
            <a:xfrm>
              <a:off x="2066425" y="2942425"/>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8" name="Google Shape;5098;p68"/>
            <p:cNvSpPr/>
            <p:nvPr/>
          </p:nvSpPr>
          <p:spPr>
            <a:xfrm>
              <a:off x="206642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9" name="Google Shape;5099;p68"/>
            <p:cNvSpPr/>
            <p:nvPr/>
          </p:nvSpPr>
          <p:spPr>
            <a:xfrm>
              <a:off x="206642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0" name="Google Shape;5100;p68"/>
            <p:cNvSpPr/>
            <p:nvPr/>
          </p:nvSpPr>
          <p:spPr>
            <a:xfrm>
              <a:off x="206642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1" name="Google Shape;5101;p68"/>
            <p:cNvSpPr/>
            <p:nvPr/>
          </p:nvSpPr>
          <p:spPr>
            <a:xfrm>
              <a:off x="206642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2" name="Google Shape;5102;p68"/>
            <p:cNvSpPr/>
            <p:nvPr/>
          </p:nvSpPr>
          <p:spPr>
            <a:xfrm>
              <a:off x="2066425"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3" name="Google Shape;5103;p68"/>
            <p:cNvSpPr/>
            <p:nvPr/>
          </p:nvSpPr>
          <p:spPr>
            <a:xfrm>
              <a:off x="2066425"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4" name="Google Shape;5104;p68"/>
            <p:cNvSpPr/>
            <p:nvPr/>
          </p:nvSpPr>
          <p:spPr>
            <a:xfrm>
              <a:off x="2066425" y="1571400"/>
              <a:ext cx="62225" cy="5325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5" name="Google Shape;5105;p68"/>
            <p:cNvSpPr/>
            <p:nvPr/>
          </p:nvSpPr>
          <p:spPr>
            <a:xfrm>
              <a:off x="2066425"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6" name="Google Shape;5106;p68"/>
            <p:cNvSpPr/>
            <p:nvPr/>
          </p:nvSpPr>
          <p:spPr>
            <a:xfrm>
              <a:off x="206642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7" name="Google Shape;5107;p68"/>
            <p:cNvSpPr/>
            <p:nvPr/>
          </p:nvSpPr>
          <p:spPr>
            <a:xfrm>
              <a:off x="206642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8" name="Google Shape;5108;p68"/>
            <p:cNvSpPr/>
            <p:nvPr/>
          </p:nvSpPr>
          <p:spPr>
            <a:xfrm>
              <a:off x="2066425" y="1038125"/>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9" name="Google Shape;5109;p68"/>
            <p:cNvSpPr/>
            <p:nvPr/>
          </p:nvSpPr>
          <p:spPr>
            <a:xfrm>
              <a:off x="1990200" y="4542300"/>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0" name="Google Shape;5110;p68"/>
            <p:cNvSpPr/>
            <p:nvPr/>
          </p:nvSpPr>
          <p:spPr>
            <a:xfrm>
              <a:off x="1990200" y="4466075"/>
              <a:ext cx="62225" cy="53300"/>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1" name="Google Shape;5111;p68"/>
            <p:cNvSpPr/>
            <p:nvPr/>
          </p:nvSpPr>
          <p:spPr>
            <a:xfrm>
              <a:off x="1990200" y="438987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2" name="Google Shape;5112;p68"/>
            <p:cNvSpPr/>
            <p:nvPr/>
          </p:nvSpPr>
          <p:spPr>
            <a:xfrm>
              <a:off x="1990200"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3" name="Google Shape;5113;p68"/>
            <p:cNvSpPr/>
            <p:nvPr/>
          </p:nvSpPr>
          <p:spPr>
            <a:xfrm>
              <a:off x="1990200" y="3551925"/>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4" name="Google Shape;5114;p68"/>
            <p:cNvSpPr/>
            <p:nvPr/>
          </p:nvSpPr>
          <p:spPr>
            <a:xfrm>
              <a:off x="19902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5" name="Google Shape;5115;p68"/>
            <p:cNvSpPr/>
            <p:nvPr/>
          </p:nvSpPr>
          <p:spPr>
            <a:xfrm>
              <a:off x="1990200"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6" name="Google Shape;5116;p68"/>
            <p:cNvSpPr/>
            <p:nvPr/>
          </p:nvSpPr>
          <p:spPr>
            <a:xfrm>
              <a:off x="1990075" y="3323300"/>
              <a:ext cx="62350" cy="53425"/>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7" name="Google Shape;5117;p68"/>
            <p:cNvSpPr/>
            <p:nvPr/>
          </p:nvSpPr>
          <p:spPr>
            <a:xfrm>
              <a:off x="1990075" y="3247075"/>
              <a:ext cx="62350" cy="53450"/>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8" name="Google Shape;5118;p68"/>
            <p:cNvSpPr/>
            <p:nvPr/>
          </p:nvSpPr>
          <p:spPr>
            <a:xfrm>
              <a:off x="1990200"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9" name="Google Shape;5119;p68"/>
            <p:cNvSpPr/>
            <p:nvPr/>
          </p:nvSpPr>
          <p:spPr>
            <a:xfrm>
              <a:off x="1990200"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0" name="Google Shape;5120;p68"/>
            <p:cNvSpPr/>
            <p:nvPr/>
          </p:nvSpPr>
          <p:spPr>
            <a:xfrm>
              <a:off x="1990200"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1" name="Google Shape;5121;p68"/>
            <p:cNvSpPr/>
            <p:nvPr/>
          </p:nvSpPr>
          <p:spPr>
            <a:xfrm>
              <a:off x="1990200" y="2333125"/>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2" name="Google Shape;5122;p68"/>
            <p:cNvSpPr/>
            <p:nvPr/>
          </p:nvSpPr>
          <p:spPr>
            <a:xfrm>
              <a:off x="199020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3" name="Google Shape;5123;p68"/>
            <p:cNvSpPr/>
            <p:nvPr/>
          </p:nvSpPr>
          <p:spPr>
            <a:xfrm>
              <a:off x="1990200" y="2180700"/>
              <a:ext cx="62225" cy="5335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4" name="Google Shape;5124;p68"/>
            <p:cNvSpPr/>
            <p:nvPr/>
          </p:nvSpPr>
          <p:spPr>
            <a:xfrm>
              <a:off x="1990200"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5" name="Google Shape;5125;p68"/>
            <p:cNvSpPr/>
            <p:nvPr/>
          </p:nvSpPr>
          <p:spPr>
            <a:xfrm>
              <a:off x="1990200"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6" name="Google Shape;5126;p68"/>
            <p:cNvSpPr/>
            <p:nvPr/>
          </p:nvSpPr>
          <p:spPr>
            <a:xfrm>
              <a:off x="1990200"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7" name="Google Shape;5127;p68"/>
            <p:cNvSpPr/>
            <p:nvPr/>
          </p:nvSpPr>
          <p:spPr>
            <a:xfrm>
              <a:off x="1990200"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8" name="Google Shape;5128;p68"/>
            <p:cNvSpPr/>
            <p:nvPr/>
          </p:nvSpPr>
          <p:spPr>
            <a:xfrm>
              <a:off x="1990200"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9" name="Google Shape;5129;p68"/>
            <p:cNvSpPr/>
            <p:nvPr/>
          </p:nvSpPr>
          <p:spPr>
            <a:xfrm>
              <a:off x="1990200"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0" name="Google Shape;5130;p68"/>
            <p:cNvSpPr/>
            <p:nvPr/>
          </p:nvSpPr>
          <p:spPr>
            <a:xfrm>
              <a:off x="1990200" y="1571400"/>
              <a:ext cx="62225" cy="5325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1" name="Google Shape;5131;p68"/>
            <p:cNvSpPr/>
            <p:nvPr/>
          </p:nvSpPr>
          <p:spPr>
            <a:xfrm>
              <a:off x="1990200"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2" name="Google Shape;5132;p68"/>
            <p:cNvSpPr/>
            <p:nvPr/>
          </p:nvSpPr>
          <p:spPr>
            <a:xfrm>
              <a:off x="1990200"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3" name="Google Shape;5133;p68"/>
            <p:cNvSpPr/>
            <p:nvPr/>
          </p:nvSpPr>
          <p:spPr>
            <a:xfrm>
              <a:off x="1990200"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4" name="Google Shape;5134;p68"/>
            <p:cNvSpPr/>
            <p:nvPr/>
          </p:nvSpPr>
          <p:spPr>
            <a:xfrm>
              <a:off x="1990200" y="1038125"/>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5" name="Google Shape;5135;p68"/>
            <p:cNvSpPr/>
            <p:nvPr/>
          </p:nvSpPr>
          <p:spPr>
            <a:xfrm>
              <a:off x="1914000" y="3551925"/>
              <a:ext cx="62225" cy="53300"/>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6" name="Google Shape;5136;p68"/>
            <p:cNvSpPr/>
            <p:nvPr/>
          </p:nvSpPr>
          <p:spPr>
            <a:xfrm>
              <a:off x="1914000"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7" name="Google Shape;5137;p68"/>
            <p:cNvSpPr/>
            <p:nvPr/>
          </p:nvSpPr>
          <p:spPr>
            <a:xfrm>
              <a:off x="1914000"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8" name="Google Shape;5138;p68"/>
            <p:cNvSpPr/>
            <p:nvPr/>
          </p:nvSpPr>
          <p:spPr>
            <a:xfrm>
              <a:off x="1914000" y="3323300"/>
              <a:ext cx="62225" cy="53425"/>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9" name="Google Shape;5139;p68"/>
            <p:cNvSpPr/>
            <p:nvPr/>
          </p:nvSpPr>
          <p:spPr>
            <a:xfrm>
              <a:off x="1914000" y="3247075"/>
              <a:ext cx="62425" cy="53450"/>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0" name="Google Shape;5140;p68"/>
            <p:cNvSpPr/>
            <p:nvPr/>
          </p:nvSpPr>
          <p:spPr>
            <a:xfrm>
              <a:off x="1914000"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1" name="Google Shape;5141;p68"/>
            <p:cNvSpPr/>
            <p:nvPr/>
          </p:nvSpPr>
          <p:spPr>
            <a:xfrm>
              <a:off x="1914000"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2" name="Google Shape;5142;p68"/>
            <p:cNvSpPr/>
            <p:nvPr/>
          </p:nvSpPr>
          <p:spPr>
            <a:xfrm>
              <a:off x="1914000"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3" name="Google Shape;5143;p68"/>
            <p:cNvSpPr/>
            <p:nvPr/>
          </p:nvSpPr>
          <p:spPr>
            <a:xfrm>
              <a:off x="1914000"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4" name="Google Shape;5144;p68"/>
            <p:cNvSpPr/>
            <p:nvPr/>
          </p:nvSpPr>
          <p:spPr>
            <a:xfrm>
              <a:off x="1914000"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5" name="Google Shape;5145;p68"/>
            <p:cNvSpPr/>
            <p:nvPr/>
          </p:nvSpPr>
          <p:spPr>
            <a:xfrm>
              <a:off x="191400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6" name="Google Shape;5146;p68"/>
            <p:cNvSpPr/>
            <p:nvPr/>
          </p:nvSpPr>
          <p:spPr>
            <a:xfrm>
              <a:off x="1914000"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7" name="Google Shape;5147;p68"/>
            <p:cNvSpPr/>
            <p:nvPr/>
          </p:nvSpPr>
          <p:spPr>
            <a:xfrm>
              <a:off x="1914000"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8" name="Google Shape;5148;p68"/>
            <p:cNvSpPr/>
            <p:nvPr/>
          </p:nvSpPr>
          <p:spPr>
            <a:xfrm>
              <a:off x="1914000"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9" name="Google Shape;5149;p68"/>
            <p:cNvSpPr/>
            <p:nvPr/>
          </p:nvSpPr>
          <p:spPr>
            <a:xfrm>
              <a:off x="1914000"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0" name="Google Shape;5150;p68"/>
            <p:cNvSpPr/>
            <p:nvPr/>
          </p:nvSpPr>
          <p:spPr>
            <a:xfrm>
              <a:off x="1914000"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1" name="Google Shape;5151;p68"/>
            <p:cNvSpPr/>
            <p:nvPr/>
          </p:nvSpPr>
          <p:spPr>
            <a:xfrm>
              <a:off x="1914000"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2" name="Google Shape;5152;p68"/>
            <p:cNvSpPr/>
            <p:nvPr/>
          </p:nvSpPr>
          <p:spPr>
            <a:xfrm>
              <a:off x="1914000"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3" name="Google Shape;5153;p68"/>
            <p:cNvSpPr/>
            <p:nvPr/>
          </p:nvSpPr>
          <p:spPr>
            <a:xfrm>
              <a:off x="1837775"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4" name="Google Shape;5154;p68"/>
            <p:cNvSpPr/>
            <p:nvPr/>
          </p:nvSpPr>
          <p:spPr>
            <a:xfrm>
              <a:off x="1837775" y="2866425"/>
              <a:ext cx="62425" cy="53275"/>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5" name="Google Shape;5155;p68"/>
            <p:cNvSpPr/>
            <p:nvPr/>
          </p:nvSpPr>
          <p:spPr>
            <a:xfrm>
              <a:off x="1837775" y="2714000"/>
              <a:ext cx="62425" cy="5335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6" name="Google Shape;5156;p68"/>
            <p:cNvSpPr/>
            <p:nvPr/>
          </p:nvSpPr>
          <p:spPr>
            <a:xfrm>
              <a:off x="1837775" y="2637775"/>
              <a:ext cx="62425" cy="53450"/>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7" name="Google Shape;5157;p68"/>
            <p:cNvSpPr/>
            <p:nvPr/>
          </p:nvSpPr>
          <p:spPr>
            <a:xfrm>
              <a:off x="1837775" y="2561575"/>
              <a:ext cx="62425" cy="53425"/>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8" name="Google Shape;5158;p68"/>
            <p:cNvSpPr/>
            <p:nvPr/>
          </p:nvSpPr>
          <p:spPr>
            <a:xfrm>
              <a:off x="1837775" y="2485550"/>
              <a:ext cx="62425" cy="53300"/>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9" name="Google Shape;5159;p68"/>
            <p:cNvSpPr/>
            <p:nvPr/>
          </p:nvSpPr>
          <p:spPr>
            <a:xfrm>
              <a:off x="1837775" y="2409350"/>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0" name="Google Shape;5160;p68"/>
            <p:cNvSpPr/>
            <p:nvPr/>
          </p:nvSpPr>
          <p:spPr>
            <a:xfrm>
              <a:off x="1837775"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1" name="Google Shape;5161;p68"/>
            <p:cNvSpPr/>
            <p:nvPr/>
          </p:nvSpPr>
          <p:spPr>
            <a:xfrm>
              <a:off x="1837775"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2" name="Google Shape;5162;p68"/>
            <p:cNvSpPr/>
            <p:nvPr/>
          </p:nvSpPr>
          <p:spPr>
            <a:xfrm>
              <a:off x="1837775"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3" name="Google Shape;5163;p68"/>
            <p:cNvSpPr/>
            <p:nvPr/>
          </p:nvSpPr>
          <p:spPr>
            <a:xfrm>
              <a:off x="1837775" y="2104500"/>
              <a:ext cx="62425" cy="5332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4" name="Google Shape;5164;p68"/>
            <p:cNvSpPr/>
            <p:nvPr/>
          </p:nvSpPr>
          <p:spPr>
            <a:xfrm>
              <a:off x="1837775"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5" name="Google Shape;5165;p68"/>
            <p:cNvSpPr/>
            <p:nvPr/>
          </p:nvSpPr>
          <p:spPr>
            <a:xfrm>
              <a:off x="1837775"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6" name="Google Shape;5166;p68"/>
            <p:cNvSpPr/>
            <p:nvPr/>
          </p:nvSpPr>
          <p:spPr>
            <a:xfrm>
              <a:off x="1837775"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7" name="Google Shape;5167;p68"/>
            <p:cNvSpPr/>
            <p:nvPr/>
          </p:nvSpPr>
          <p:spPr>
            <a:xfrm>
              <a:off x="1837775"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8" name="Google Shape;5168;p68"/>
            <p:cNvSpPr/>
            <p:nvPr/>
          </p:nvSpPr>
          <p:spPr>
            <a:xfrm>
              <a:off x="1837775"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9" name="Google Shape;5169;p68"/>
            <p:cNvSpPr/>
            <p:nvPr/>
          </p:nvSpPr>
          <p:spPr>
            <a:xfrm>
              <a:off x="1837775" y="11905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0" name="Google Shape;5170;p68"/>
            <p:cNvSpPr/>
            <p:nvPr/>
          </p:nvSpPr>
          <p:spPr>
            <a:xfrm>
              <a:off x="1837775" y="1114325"/>
              <a:ext cx="62425" cy="5335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1" name="Google Shape;5171;p68"/>
            <p:cNvSpPr/>
            <p:nvPr/>
          </p:nvSpPr>
          <p:spPr>
            <a:xfrm>
              <a:off x="176177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2" name="Google Shape;5172;p68"/>
            <p:cNvSpPr/>
            <p:nvPr/>
          </p:nvSpPr>
          <p:spPr>
            <a:xfrm>
              <a:off x="176177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3" name="Google Shape;5173;p68"/>
            <p:cNvSpPr/>
            <p:nvPr/>
          </p:nvSpPr>
          <p:spPr>
            <a:xfrm>
              <a:off x="1761775"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4" name="Google Shape;5174;p68"/>
            <p:cNvSpPr/>
            <p:nvPr/>
          </p:nvSpPr>
          <p:spPr>
            <a:xfrm>
              <a:off x="1761775"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5" name="Google Shape;5175;p68"/>
            <p:cNvSpPr/>
            <p:nvPr/>
          </p:nvSpPr>
          <p:spPr>
            <a:xfrm>
              <a:off x="1761775" y="2485550"/>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6" name="Google Shape;5176;p68"/>
            <p:cNvSpPr/>
            <p:nvPr/>
          </p:nvSpPr>
          <p:spPr>
            <a:xfrm>
              <a:off x="1761775"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7" name="Google Shape;5177;p68"/>
            <p:cNvSpPr/>
            <p:nvPr/>
          </p:nvSpPr>
          <p:spPr>
            <a:xfrm>
              <a:off x="1761775"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8" name="Google Shape;5178;p68"/>
            <p:cNvSpPr/>
            <p:nvPr/>
          </p:nvSpPr>
          <p:spPr>
            <a:xfrm>
              <a:off x="176177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9" name="Google Shape;5179;p68"/>
            <p:cNvSpPr/>
            <p:nvPr/>
          </p:nvSpPr>
          <p:spPr>
            <a:xfrm>
              <a:off x="176177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0" name="Google Shape;5180;p68"/>
            <p:cNvSpPr/>
            <p:nvPr/>
          </p:nvSpPr>
          <p:spPr>
            <a:xfrm>
              <a:off x="176177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1" name="Google Shape;5181;p68"/>
            <p:cNvSpPr/>
            <p:nvPr/>
          </p:nvSpPr>
          <p:spPr>
            <a:xfrm>
              <a:off x="176177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2" name="Google Shape;5182;p68"/>
            <p:cNvSpPr/>
            <p:nvPr/>
          </p:nvSpPr>
          <p:spPr>
            <a:xfrm>
              <a:off x="1761775"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3" name="Google Shape;5183;p68"/>
            <p:cNvSpPr/>
            <p:nvPr/>
          </p:nvSpPr>
          <p:spPr>
            <a:xfrm>
              <a:off x="1761775" y="164740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4" name="Google Shape;5184;p68"/>
            <p:cNvSpPr/>
            <p:nvPr/>
          </p:nvSpPr>
          <p:spPr>
            <a:xfrm>
              <a:off x="176177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5" name="Google Shape;5185;p68"/>
            <p:cNvSpPr/>
            <p:nvPr/>
          </p:nvSpPr>
          <p:spPr>
            <a:xfrm>
              <a:off x="1761775" y="11905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6" name="Google Shape;5186;p68"/>
            <p:cNvSpPr/>
            <p:nvPr/>
          </p:nvSpPr>
          <p:spPr>
            <a:xfrm>
              <a:off x="176177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7" name="Google Shape;5187;p68"/>
            <p:cNvSpPr/>
            <p:nvPr/>
          </p:nvSpPr>
          <p:spPr>
            <a:xfrm>
              <a:off x="1685550" y="3018650"/>
              <a:ext cx="62225" cy="53425"/>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8" name="Google Shape;5188;p68"/>
            <p:cNvSpPr/>
            <p:nvPr/>
          </p:nvSpPr>
          <p:spPr>
            <a:xfrm>
              <a:off x="168555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9" name="Google Shape;5189;p68"/>
            <p:cNvSpPr/>
            <p:nvPr/>
          </p:nvSpPr>
          <p:spPr>
            <a:xfrm>
              <a:off x="168555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0" name="Google Shape;5190;p68"/>
            <p:cNvSpPr/>
            <p:nvPr/>
          </p:nvSpPr>
          <p:spPr>
            <a:xfrm>
              <a:off x="168555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1" name="Google Shape;5191;p68"/>
            <p:cNvSpPr/>
            <p:nvPr/>
          </p:nvSpPr>
          <p:spPr>
            <a:xfrm>
              <a:off x="168555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2" name="Google Shape;5192;p68"/>
            <p:cNvSpPr/>
            <p:nvPr/>
          </p:nvSpPr>
          <p:spPr>
            <a:xfrm>
              <a:off x="16855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3" name="Google Shape;5193;p68"/>
            <p:cNvSpPr/>
            <p:nvPr/>
          </p:nvSpPr>
          <p:spPr>
            <a:xfrm>
              <a:off x="16855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4" name="Google Shape;5194;p68"/>
            <p:cNvSpPr/>
            <p:nvPr/>
          </p:nvSpPr>
          <p:spPr>
            <a:xfrm>
              <a:off x="168555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5" name="Google Shape;5195;p68"/>
            <p:cNvSpPr/>
            <p:nvPr/>
          </p:nvSpPr>
          <p:spPr>
            <a:xfrm>
              <a:off x="168555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6" name="Google Shape;5196;p68"/>
            <p:cNvSpPr/>
            <p:nvPr/>
          </p:nvSpPr>
          <p:spPr>
            <a:xfrm>
              <a:off x="168555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7" name="Google Shape;5197;p68"/>
            <p:cNvSpPr/>
            <p:nvPr/>
          </p:nvSpPr>
          <p:spPr>
            <a:xfrm>
              <a:off x="168555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8" name="Google Shape;5198;p68"/>
            <p:cNvSpPr/>
            <p:nvPr/>
          </p:nvSpPr>
          <p:spPr>
            <a:xfrm>
              <a:off x="16855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9" name="Google Shape;5199;p68"/>
            <p:cNvSpPr/>
            <p:nvPr/>
          </p:nvSpPr>
          <p:spPr>
            <a:xfrm>
              <a:off x="1685550"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0" name="Google Shape;5200;p68"/>
            <p:cNvSpPr/>
            <p:nvPr/>
          </p:nvSpPr>
          <p:spPr>
            <a:xfrm>
              <a:off x="16855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1" name="Google Shape;5201;p68"/>
            <p:cNvSpPr/>
            <p:nvPr/>
          </p:nvSpPr>
          <p:spPr>
            <a:xfrm>
              <a:off x="16855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2" name="Google Shape;5202;p68"/>
            <p:cNvSpPr/>
            <p:nvPr/>
          </p:nvSpPr>
          <p:spPr>
            <a:xfrm>
              <a:off x="1685550"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3" name="Google Shape;5203;p68"/>
            <p:cNvSpPr/>
            <p:nvPr/>
          </p:nvSpPr>
          <p:spPr>
            <a:xfrm>
              <a:off x="160935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4" name="Google Shape;5204;p68"/>
            <p:cNvSpPr/>
            <p:nvPr/>
          </p:nvSpPr>
          <p:spPr>
            <a:xfrm>
              <a:off x="160935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5" name="Google Shape;5205;p68"/>
            <p:cNvSpPr/>
            <p:nvPr/>
          </p:nvSpPr>
          <p:spPr>
            <a:xfrm>
              <a:off x="16093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6" name="Google Shape;5206;p68"/>
            <p:cNvSpPr/>
            <p:nvPr/>
          </p:nvSpPr>
          <p:spPr>
            <a:xfrm>
              <a:off x="160935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7" name="Google Shape;5207;p68"/>
            <p:cNvSpPr/>
            <p:nvPr/>
          </p:nvSpPr>
          <p:spPr>
            <a:xfrm>
              <a:off x="160935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8" name="Google Shape;5208;p68"/>
            <p:cNvSpPr/>
            <p:nvPr/>
          </p:nvSpPr>
          <p:spPr>
            <a:xfrm>
              <a:off x="1609350" y="2333125"/>
              <a:ext cx="62200" cy="53450"/>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9" name="Google Shape;5209;p68"/>
            <p:cNvSpPr/>
            <p:nvPr/>
          </p:nvSpPr>
          <p:spPr>
            <a:xfrm>
              <a:off x="160935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0" name="Google Shape;5210;p68"/>
            <p:cNvSpPr/>
            <p:nvPr/>
          </p:nvSpPr>
          <p:spPr>
            <a:xfrm>
              <a:off x="160935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1" name="Google Shape;5211;p68"/>
            <p:cNvSpPr/>
            <p:nvPr/>
          </p:nvSpPr>
          <p:spPr>
            <a:xfrm>
              <a:off x="160935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2" name="Google Shape;5212;p68"/>
            <p:cNvSpPr/>
            <p:nvPr/>
          </p:nvSpPr>
          <p:spPr>
            <a:xfrm>
              <a:off x="160935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3" name="Google Shape;5213;p68"/>
            <p:cNvSpPr/>
            <p:nvPr/>
          </p:nvSpPr>
          <p:spPr>
            <a:xfrm>
              <a:off x="16093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4" name="Google Shape;5214;p68"/>
            <p:cNvSpPr/>
            <p:nvPr/>
          </p:nvSpPr>
          <p:spPr>
            <a:xfrm>
              <a:off x="160935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5" name="Google Shape;5215;p68"/>
            <p:cNvSpPr/>
            <p:nvPr/>
          </p:nvSpPr>
          <p:spPr>
            <a:xfrm>
              <a:off x="16093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6" name="Google Shape;5216;p68"/>
            <p:cNvSpPr/>
            <p:nvPr/>
          </p:nvSpPr>
          <p:spPr>
            <a:xfrm>
              <a:off x="1609350" y="1647400"/>
              <a:ext cx="62200" cy="53450"/>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7" name="Google Shape;5217;p68"/>
            <p:cNvSpPr/>
            <p:nvPr/>
          </p:nvSpPr>
          <p:spPr>
            <a:xfrm>
              <a:off x="16093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8" name="Google Shape;5218;p68"/>
            <p:cNvSpPr/>
            <p:nvPr/>
          </p:nvSpPr>
          <p:spPr>
            <a:xfrm>
              <a:off x="16093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9" name="Google Shape;5219;p68"/>
            <p:cNvSpPr/>
            <p:nvPr/>
          </p:nvSpPr>
          <p:spPr>
            <a:xfrm>
              <a:off x="16093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0" name="Google Shape;5220;p68"/>
            <p:cNvSpPr/>
            <p:nvPr/>
          </p:nvSpPr>
          <p:spPr>
            <a:xfrm>
              <a:off x="160935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1" name="Google Shape;5221;p68"/>
            <p:cNvSpPr/>
            <p:nvPr/>
          </p:nvSpPr>
          <p:spPr>
            <a:xfrm>
              <a:off x="1533125" y="2942425"/>
              <a:ext cx="62425" cy="53450"/>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2" name="Google Shape;5222;p68"/>
            <p:cNvSpPr/>
            <p:nvPr/>
          </p:nvSpPr>
          <p:spPr>
            <a:xfrm>
              <a:off x="1533125"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3" name="Google Shape;5223;p68"/>
            <p:cNvSpPr/>
            <p:nvPr/>
          </p:nvSpPr>
          <p:spPr>
            <a:xfrm>
              <a:off x="1533125" y="2561575"/>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4" name="Google Shape;5224;p68"/>
            <p:cNvSpPr/>
            <p:nvPr/>
          </p:nvSpPr>
          <p:spPr>
            <a:xfrm>
              <a:off x="1533125"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5" name="Google Shape;5225;p68"/>
            <p:cNvSpPr/>
            <p:nvPr/>
          </p:nvSpPr>
          <p:spPr>
            <a:xfrm>
              <a:off x="1533125" y="2409350"/>
              <a:ext cx="62425" cy="5335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6" name="Google Shape;5226;p68"/>
            <p:cNvSpPr/>
            <p:nvPr/>
          </p:nvSpPr>
          <p:spPr>
            <a:xfrm>
              <a:off x="1533125" y="2333125"/>
              <a:ext cx="62425" cy="53450"/>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7" name="Google Shape;5227;p68"/>
            <p:cNvSpPr/>
            <p:nvPr/>
          </p:nvSpPr>
          <p:spPr>
            <a:xfrm>
              <a:off x="1533125" y="2256925"/>
              <a:ext cx="62575" cy="53425"/>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8" name="Google Shape;5228;p68"/>
            <p:cNvSpPr/>
            <p:nvPr/>
          </p:nvSpPr>
          <p:spPr>
            <a:xfrm>
              <a:off x="1533125" y="2180700"/>
              <a:ext cx="62425" cy="5335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9" name="Google Shape;5229;p68"/>
            <p:cNvSpPr/>
            <p:nvPr/>
          </p:nvSpPr>
          <p:spPr>
            <a:xfrm>
              <a:off x="1533125" y="21045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0" name="Google Shape;5230;p68"/>
            <p:cNvSpPr/>
            <p:nvPr/>
          </p:nvSpPr>
          <p:spPr>
            <a:xfrm>
              <a:off x="1533125" y="2028275"/>
              <a:ext cx="62425" cy="53450"/>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1" name="Google Shape;5231;p68"/>
            <p:cNvSpPr/>
            <p:nvPr/>
          </p:nvSpPr>
          <p:spPr>
            <a:xfrm>
              <a:off x="1533125" y="1952050"/>
              <a:ext cx="62425" cy="53450"/>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2" name="Google Shape;5232;p68"/>
            <p:cNvSpPr/>
            <p:nvPr/>
          </p:nvSpPr>
          <p:spPr>
            <a:xfrm>
              <a:off x="1533125" y="1876050"/>
              <a:ext cx="62425" cy="53275"/>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3" name="Google Shape;5233;p68"/>
            <p:cNvSpPr/>
            <p:nvPr/>
          </p:nvSpPr>
          <p:spPr>
            <a:xfrm>
              <a:off x="1533125"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4" name="Google Shape;5234;p68"/>
            <p:cNvSpPr/>
            <p:nvPr/>
          </p:nvSpPr>
          <p:spPr>
            <a:xfrm>
              <a:off x="1533125"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5" name="Google Shape;5235;p68"/>
            <p:cNvSpPr/>
            <p:nvPr/>
          </p:nvSpPr>
          <p:spPr>
            <a:xfrm>
              <a:off x="1533125" y="164740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6" name="Google Shape;5236;p68"/>
            <p:cNvSpPr/>
            <p:nvPr/>
          </p:nvSpPr>
          <p:spPr>
            <a:xfrm>
              <a:off x="1533125" y="134275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7" name="Google Shape;5237;p68"/>
            <p:cNvSpPr/>
            <p:nvPr/>
          </p:nvSpPr>
          <p:spPr>
            <a:xfrm>
              <a:off x="1456925"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8" name="Google Shape;5238;p68"/>
            <p:cNvSpPr/>
            <p:nvPr/>
          </p:nvSpPr>
          <p:spPr>
            <a:xfrm>
              <a:off x="1456925" y="2790200"/>
              <a:ext cx="62425" cy="5335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9" name="Google Shape;5239;p68"/>
            <p:cNvSpPr/>
            <p:nvPr/>
          </p:nvSpPr>
          <p:spPr>
            <a:xfrm>
              <a:off x="145692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0" name="Google Shape;5240;p68"/>
            <p:cNvSpPr/>
            <p:nvPr/>
          </p:nvSpPr>
          <p:spPr>
            <a:xfrm>
              <a:off x="1456925"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1" name="Google Shape;5241;p68"/>
            <p:cNvSpPr/>
            <p:nvPr/>
          </p:nvSpPr>
          <p:spPr>
            <a:xfrm>
              <a:off x="1456925" y="2561575"/>
              <a:ext cx="62425" cy="53425"/>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2" name="Google Shape;5242;p68"/>
            <p:cNvSpPr/>
            <p:nvPr/>
          </p:nvSpPr>
          <p:spPr>
            <a:xfrm>
              <a:off x="1456925" y="2485550"/>
              <a:ext cx="62425" cy="53300"/>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3" name="Google Shape;5243;p68"/>
            <p:cNvSpPr/>
            <p:nvPr/>
          </p:nvSpPr>
          <p:spPr>
            <a:xfrm>
              <a:off x="1456925" y="2409350"/>
              <a:ext cx="62425" cy="5335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4" name="Google Shape;5244;p68"/>
            <p:cNvSpPr/>
            <p:nvPr/>
          </p:nvSpPr>
          <p:spPr>
            <a:xfrm>
              <a:off x="1456925"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5" name="Google Shape;5245;p68"/>
            <p:cNvSpPr/>
            <p:nvPr/>
          </p:nvSpPr>
          <p:spPr>
            <a:xfrm>
              <a:off x="145692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6" name="Google Shape;5246;p68"/>
            <p:cNvSpPr/>
            <p:nvPr/>
          </p:nvSpPr>
          <p:spPr>
            <a:xfrm>
              <a:off x="1456925" y="2180700"/>
              <a:ext cx="62425" cy="5335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7" name="Google Shape;5247;p68"/>
            <p:cNvSpPr/>
            <p:nvPr/>
          </p:nvSpPr>
          <p:spPr>
            <a:xfrm>
              <a:off x="145692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8" name="Google Shape;5248;p68"/>
            <p:cNvSpPr/>
            <p:nvPr/>
          </p:nvSpPr>
          <p:spPr>
            <a:xfrm>
              <a:off x="1456925" y="2028275"/>
              <a:ext cx="62425" cy="53450"/>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9" name="Google Shape;5249;p68"/>
            <p:cNvSpPr/>
            <p:nvPr/>
          </p:nvSpPr>
          <p:spPr>
            <a:xfrm>
              <a:off x="1456925" y="1952050"/>
              <a:ext cx="62425" cy="53450"/>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0" name="Google Shape;5250;p68"/>
            <p:cNvSpPr/>
            <p:nvPr/>
          </p:nvSpPr>
          <p:spPr>
            <a:xfrm>
              <a:off x="145692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1" name="Google Shape;5251;p68"/>
            <p:cNvSpPr/>
            <p:nvPr/>
          </p:nvSpPr>
          <p:spPr>
            <a:xfrm>
              <a:off x="1456925" y="1799850"/>
              <a:ext cx="62425" cy="5332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2" name="Google Shape;5252;p68"/>
            <p:cNvSpPr/>
            <p:nvPr/>
          </p:nvSpPr>
          <p:spPr>
            <a:xfrm>
              <a:off x="145692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3" name="Google Shape;5253;p68"/>
            <p:cNvSpPr/>
            <p:nvPr/>
          </p:nvSpPr>
          <p:spPr>
            <a:xfrm>
              <a:off x="1456925" y="1647400"/>
              <a:ext cx="62425" cy="53450"/>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4" name="Google Shape;5254;p68"/>
            <p:cNvSpPr/>
            <p:nvPr/>
          </p:nvSpPr>
          <p:spPr>
            <a:xfrm>
              <a:off x="1456925" y="1571400"/>
              <a:ext cx="62425" cy="5325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5" name="Google Shape;5255;p68"/>
            <p:cNvSpPr/>
            <p:nvPr/>
          </p:nvSpPr>
          <p:spPr>
            <a:xfrm>
              <a:off x="1456925" y="1266550"/>
              <a:ext cx="62425" cy="53450"/>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6" name="Google Shape;5256;p68"/>
            <p:cNvSpPr/>
            <p:nvPr/>
          </p:nvSpPr>
          <p:spPr>
            <a:xfrm>
              <a:off x="1380900"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7" name="Google Shape;5257;p68"/>
            <p:cNvSpPr/>
            <p:nvPr/>
          </p:nvSpPr>
          <p:spPr>
            <a:xfrm>
              <a:off x="1380900"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8" name="Google Shape;5258;p68"/>
            <p:cNvSpPr/>
            <p:nvPr/>
          </p:nvSpPr>
          <p:spPr>
            <a:xfrm>
              <a:off x="1380900"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9" name="Google Shape;5259;p68"/>
            <p:cNvSpPr/>
            <p:nvPr/>
          </p:nvSpPr>
          <p:spPr>
            <a:xfrm>
              <a:off x="13809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0" name="Google Shape;5260;p68"/>
            <p:cNvSpPr/>
            <p:nvPr/>
          </p:nvSpPr>
          <p:spPr>
            <a:xfrm>
              <a:off x="1380900"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1" name="Google Shape;5261;p68"/>
            <p:cNvSpPr/>
            <p:nvPr/>
          </p:nvSpPr>
          <p:spPr>
            <a:xfrm>
              <a:off x="13809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2" name="Google Shape;5262;p68"/>
            <p:cNvSpPr/>
            <p:nvPr/>
          </p:nvSpPr>
          <p:spPr>
            <a:xfrm>
              <a:off x="13809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3" name="Google Shape;5263;p68"/>
            <p:cNvSpPr/>
            <p:nvPr/>
          </p:nvSpPr>
          <p:spPr>
            <a:xfrm>
              <a:off x="1380900"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4" name="Google Shape;5264;p68"/>
            <p:cNvSpPr/>
            <p:nvPr/>
          </p:nvSpPr>
          <p:spPr>
            <a:xfrm>
              <a:off x="13809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5" name="Google Shape;5265;p68"/>
            <p:cNvSpPr/>
            <p:nvPr/>
          </p:nvSpPr>
          <p:spPr>
            <a:xfrm>
              <a:off x="13809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6" name="Google Shape;5266;p68"/>
            <p:cNvSpPr/>
            <p:nvPr/>
          </p:nvSpPr>
          <p:spPr>
            <a:xfrm>
              <a:off x="13809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7" name="Google Shape;5267;p68"/>
            <p:cNvSpPr/>
            <p:nvPr/>
          </p:nvSpPr>
          <p:spPr>
            <a:xfrm>
              <a:off x="13809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8" name="Google Shape;5268;p68"/>
            <p:cNvSpPr/>
            <p:nvPr/>
          </p:nvSpPr>
          <p:spPr>
            <a:xfrm>
              <a:off x="13809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9" name="Google Shape;5269;p68"/>
            <p:cNvSpPr/>
            <p:nvPr/>
          </p:nvSpPr>
          <p:spPr>
            <a:xfrm>
              <a:off x="13809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0" name="Google Shape;5270;p68"/>
            <p:cNvSpPr/>
            <p:nvPr/>
          </p:nvSpPr>
          <p:spPr>
            <a:xfrm>
              <a:off x="13809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1" name="Google Shape;5271;p68"/>
            <p:cNvSpPr/>
            <p:nvPr/>
          </p:nvSpPr>
          <p:spPr>
            <a:xfrm>
              <a:off x="138090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2" name="Google Shape;5272;p68"/>
            <p:cNvSpPr/>
            <p:nvPr/>
          </p:nvSpPr>
          <p:spPr>
            <a:xfrm>
              <a:off x="13809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3" name="Google Shape;5273;p68"/>
            <p:cNvSpPr/>
            <p:nvPr/>
          </p:nvSpPr>
          <p:spPr>
            <a:xfrm>
              <a:off x="13809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4" name="Google Shape;5274;p68"/>
            <p:cNvSpPr/>
            <p:nvPr/>
          </p:nvSpPr>
          <p:spPr>
            <a:xfrm>
              <a:off x="13047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5" name="Google Shape;5275;p68"/>
            <p:cNvSpPr/>
            <p:nvPr/>
          </p:nvSpPr>
          <p:spPr>
            <a:xfrm>
              <a:off x="130470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6" name="Google Shape;5276;p68"/>
            <p:cNvSpPr/>
            <p:nvPr/>
          </p:nvSpPr>
          <p:spPr>
            <a:xfrm>
              <a:off x="130470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7" name="Google Shape;5277;p68"/>
            <p:cNvSpPr/>
            <p:nvPr/>
          </p:nvSpPr>
          <p:spPr>
            <a:xfrm>
              <a:off x="13047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8" name="Google Shape;5278;p68"/>
            <p:cNvSpPr/>
            <p:nvPr/>
          </p:nvSpPr>
          <p:spPr>
            <a:xfrm>
              <a:off x="130470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9" name="Google Shape;5279;p68"/>
            <p:cNvSpPr/>
            <p:nvPr/>
          </p:nvSpPr>
          <p:spPr>
            <a:xfrm>
              <a:off x="130470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0" name="Google Shape;5280;p68"/>
            <p:cNvSpPr/>
            <p:nvPr/>
          </p:nvSpPr>
          <p:spPr>
            <a:xfrm>
              <a:off x="13047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1" name="Google Shape;5281;p68"/>
            <p:cNvSpPr/>
            <p:nvPr/>
          </p:nvSpPr>
          <p:spPr>
            <a:xfrm>
              <a:off x="13047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2" name="Google Shape;5282;p68"/>
            <p:cNvSpPr/>
            <p:nvPr/>
          </p:nvSpPr>
          <p:spPr>
            <a:xfrm>
              <a:off x="13047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3" name="Google Shape;5283;p68"/>
            <p:cNvSpPr/>
            <p:nvPr/>
          </p:nvSpPr>
          <p:spPr>
            <a:xfrm>
              <a:off x="13047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4" name="Google Shape;5284;p68"/>
            <p:cNvSpPr/>
            <p:nvPr/>
          </p:nvSpPr>
          <p:spPr>
            <a:xfrm>
              <a:off x="1304700" y="17998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5" name="Google Shape;5285;p68"/>
            <p:cNvSpPr/>
            <p:nvPr/>
          </p:nvSpPr>
          <p:spPr>
            <a:xfrm>
              <a:off x="13047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6" name="Google Shape;5286;p68"/>
            <p:cNvSpPr/>
            <p:nvPr/>
          </p:nvSpPr>
          <p:spPr>
            <a:xfrm>
              <a:off x="130470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7" name="Google Shape;5287;p68"/>
            <p:cNvSpPr/>
            <p:nvPr/>
          </p:nvSpPr>
          <p:spPr>
            <a:xfrm>
              <a:off x="130470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8" name="Google Shape;5288;p68"/>
            <p:cNvSpPr/>
            <p:nvPr/>
          </p:nvSpPr>
          <p:spPr>
            <a:xfrm>
              <a:off x="13047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9" name="Google Shape;5289;p68"/>
            <p:cNvSpPr/>
            <p:nvPr/>
          </p:nvSpPr>
          <p:spPr>
            <a:xfrm>
              <a:off x="13047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0" name="Google Shape;5290;p68"/>
            <p:cNvSpPr/>
            <p:nvPr/>
          </p:nvSpPr>
          <p:spPr>
            <a:xfrm>
              <a:off x="1304700" y="11905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1" name="Google Shape;5291;p68"/>
            <p:cNvSpPr/>
            <p:nvPr/>
          </p:nvSpPr>
          <p:spPr>
            <a:xfrm>
              <a:off x="12284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2" name="Google Shape;5292;p68"/>
            <p:cNvSpPr/>
            <p:nvPr/>
          </p:nvSpPr>
          <p:spPr>
            <a:xfrm>
              <a:off x="12284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3" name="Google Shape;5293;p68"/>
            <p:cNvSpPr/>
            <p:nvPr/>
          </p:nvSpPr>
          <p:spPr>
            <a:xfrm>
              <a:off x="12284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4" name="Google Shape;5294;p68"/>
            <p:cNvSpPr/>
            <p:nvPr/>
          </p:nvSpPr>
          <p:spPr>
            <a:xfrm>
              <a:off x="12284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5" name="Google Shape;5295;p68"/>
            <p:cNvSpPr/>
            <p:nvPr/>
          </p:nvSpPr>
          <p:spPr>
            <a:xfrm>
              <a:off x="1228475"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6" name="Google Shape;5296;p68"/>
            <p:cNvSpPr/>
            <p:nvPr/>
          </p:nvSpPr>
          <p:spPr>
            <a:xfrm>
              <a:off x="1228475"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7" name="Google Shape;5297;p68"/>
            <p:cNvSpPr/>
            <p:nvPr/>
          </p:nvSpPr>
          <p:spPr>
            <a:xfrm>
              <a:off x="1228475"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8" name="Google Shape;5298;p68"/>
            <p:cNvSpPr/>
            <p:nvPr/>
          </p:nvSpPr>
          <p:spPr>
            <a:xfrm>
              <a:off x="12284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9" name="Google Shape;5299;p68"/>
            <p:cNvSpPr/>
            <p:nvPr/>
          </p:nvSpPr>
          <p:spPr>
            <a:xfrm>
              <a:off x="12284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0" name="Google Shape;5300;p68"/>
            <p:cNvSpPr/>
            <p:nvPr/>
          </p:nvSpPr>
          <p:spPr>
            <a:xfrm>
              <a:off x="12284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1" name="Google Shape;5301;p68"/>
            <p:cNvSpPr/>
            <p:nvPr/>
          </p:nvSpPr>
          <p:spPr>
            <a:xfrm>
              <a:off x="12284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2" name="Google Shape;5302;p68"/>
            <p:cNvSpPr/>
            <p:nvPr/>
          </p:nvSpPr>
          <p:spPr>
            <a:xfrm>
              <a:off x="122847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3" name="Google Shape;5303;p68"/>
            <p:cNvSpPr/>
            <p:nvPr/>
          </p:nvSpPr>
          <p:spPr>
            <a:xfrm>
              <a:off x="12284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4" name="Google Shape;5304;p68"/>
            <p:cNvSpPr/>
            <p:nvPr/>
          </p:nvSpPr>
          <p:spPr>
            <a:xfrm>
              <a:off x="12284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5" name="Google Shape;5305;p68"/>
            <p:cNvSpPr/>
            <p:nvPr/>
          </p:nvSpPr>
          <p:spPr>
            <a:xfrm>
              <a:off x="12284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6" name="Google Shape;5306;p68"/>
            <p:cNvSpPr/>
            <p:nvPr/>
          </p:nvSpPr>
          <p:spPr>
            <a:xfrm>
              <a:off x="12284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7" name="Google Shape;5307;p68"/>
            <p:cNvSpPr/>
            <p:nvPr/>
          </p:nvSpPr>
          <p:spPr>
            <a:xfrm>
              <a:off x="1228475"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8" name="Google Shape;5308;p68"/>
            <p:cNvSpPr/>
            <p:nvPr/>
          </p:nvSpPr>
          <p:spPr>
            <a:xfrm>
              <a:off x="12284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9" name="Google Shape;5309;p68"/>
            <p:cNvSpPr/>
            <p:nvPr/>
          </p:nvSpPr>
          <p:spPr>
            <a:xfrm>
              <a:off x="1152275" y="2561575"/>
              <a:ext cx="62400" cy="53425"/>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0" name="Google Shape;5310;p68"/>
            <p:cNvSpPr/>
            <p:nvPr/>
          </p:nvSpPr>
          <p:spPr>
            <a:xfrm>
              <a:off x="1152275" y="2485550"/>
              <a:ext cx="62400" cy="53300"/>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1" name="Google Shape;5311;p68"/>
            <p:cNvSpPr/>
            <p:nvPr/>
          </p:nvSpPr>
          <p:spPr>
            <a:xfrm>
              <a:off x="1152275" y="2409350"/>
              <a:ext cx="62400" cy="5335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2" name="Google Shape;5312;p68"/>
            <p:cNvSpPr/>
            <p:nvPr/>
          </p:nvSpPr>
          <p:spPr>
            <a:xfrm>
              <a:off x="1152275"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3" name="Google Shape;5313;p68"/>
            <p:cNvSpPr/>
            <p:nvPr/>
          </p:nvSpPr>
          <p:spPr>
            <a:xfrm>
              <a:off x="11522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4" name="Google Shape;5314;p68"/>
            <p:cNvSpPr/>
            <p:nvPr/>
          </p:nvSpPr>
          <p:spPr>
            <a:xfrm>
              <a:off x="1152275" y="2180700"/>
              <a:ext cx="62400" cy="5335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5" name="Google Shape;5315;p68"/>
            <p:cNvSpPr/>
            <p:nvPr/>
          </p:nvSpPr>
          <p:spPr>
            <a:xfrm>
              <a:off x="1152275" y="210450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6" name="Google Shape;5316;p68"/>
            <p:cNvSpPr/>
            <p:nvPr/>
          </p:nvSpPr>
          <p:spPr>
            <a:xfrm>
              <a:off x="1152275"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7" name="Google Shape;5317;p68"/>
            <p:cNvSpPr/>
            <p:nvPr/>
          </p:nvSpPr>
          <p:spPr>
            <a:xfrm>
              <a:off x="1152275"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8" name="Google Shape;5318;p68"/>
            <p:cNvSpPr/>
            <p:nvPr/>
          </p:nvSpPr>
          <p:spPr>
            <a:xfrm>
              <a:off x="1152275"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9" name="Google Shape;5319;p68"/>
            <p:cNvSpPr/>
            <p:nvPr/>
          </p:nvSpPr>
          <p:spPr>
            <a:xfrm>
              <a:off x="1152275" y="179985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0" name="Google Shape;5320;p68"/>
            <p:cNvSpPr/>
            <p:nvPr/>
          </p:nvSpPr>
          <p:spPr>
            <a:xfrm>
              <a:off x="1152275" y="1723625"/>
              <a:ext cx="62400" cy="5335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1" name="Google Shape;5321;p68"/>
            <p:cNvSpPr/>
            <p:nvPr/>
          </p:nvSpPr>
          <p:spPr>
            <a:xfrm>
              <a:off x="11522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2" name="Google Shape;5322;p68"/>
            <p:cNvSpPr/>
            <p:nvPr/>
          </p:nvSpPr>
          <p:spPr>
            <a:xfrm>
              <a:off x="1152275"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3" name="Google Shape;5323;p68"/>
            <p:cNvSpPr/>
            <p:nvPr/>
          </p:nvSpPr>
          <p:spPr>
            <a:xfrm>
              <a:off x="1152275"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4" name="Google Shape;5324;p68"/>
            <p:cNvSpPr/>
            <p:nvPr/>
          </p:nvSpPr>
          <p:spPr>
            <a:xfrm>
              <a:off x="1076050"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5" name="Google Shape;5325;p68"/>
            <p:cNvSpPr/>
            <p:nvPr/>
          </p:nvSpPr>
          <p:spPr>
            <a:xfrm>
              <a:off x="10760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6" name="Google Shape;5326;p68"/>
            <p:cNvSpPr/>
            <p:nvPr/>
          </p:nvSpPr>
          <p:spPr>
            <a:xfrm>
              <a:off x="10760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7" name="Google Shape;5327;p68"/>
            <p:cNvSpPr/>
            <p:nvPr/>
          </p:nvSpPr>
          <p:spPr>
            <a:xfrm>
              <a:off x="10760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8" name="Google Shape;5328;p68"/>
            <p:cNvSpPr/>
            <p:nvPr/>
          </p:nvSpPr>
          <p:spPr>
            <a:xfrm>
              <a:off x="1076050"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9" name="Google Shape;5329;p68"/>
            <p:cNvSpPr/>
            <p:nvPr/>
          </p:nvSpPr>
          <p:spPr>
            <a:xfrm>
              <a:off x="10760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0" name="Google Shape;5330;p68"/>
            <p:cNvSpPr/>
            <p:nvPr/>
          </p:nvSpPr>
          <p:spPr>
            <a:xfrm>
              <a:off x="1076050"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1" name="Google Shape;5331;p68"/>
            <p:cNvSpPr/>
            <p:nvPr/>
          </p:nvSpPr>
          <p:spPr>
            <a:xfrm>
              <a:off x="10760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2" name="Google Shape;5332;p68"/>
            <p:cNvSpPr/>
            <p:nvPr/>
          </p:nvSpPr>
          <p:spPr>
            <a:xfrm>
              <a:off x="10760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3" name="Google Shape;5333;p68"/>
            <p:cNvSpPr/>
            <p:nvPr/>
          </p:nvSpPr>
          <p:spPr>
            <a:xfrm>
              <a:off x="10760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4" name="Google Shape;5334;p68"/>
            <p:cNvSpPr/>
            <p:nvPr/>
          </p:nvSpPr>
          <p:spPr>
            <a:xfrm>
              <a:off x="1076050"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5" name="Google Shape;5335;p68"/>
            <p:cNvSpPr/>
            <p:nvPr/>
          </p:nvSpPr>
          <p:spPr>
            <a:xfrm>
              <a:off x="1076050" y="1571400"/>
              <a:ext cx="62425" cy="5325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6" name="Google Shape;5336;p68"/>
            <p:cNvSpPr/>
            <p:nvPr/>
          </p:nvSpPr>
          <p:spPr>
            <a:xfrm>
              <a:off x="1076050"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7" name="Google Shape;5337;p68"/>
            <p:cNvSpPr/>
            <p:nvPr/>
          </p:nvSpPr>
          <p:spPr>
            <a:xfrm>
              <a:off x="1076050"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8" name="Google Shape;5338;p68"/>
            <p:cNvSpPr/>
            <p:nvPr/>
          </p:nvSpPr>
          <p:spPr>
            <a:xfrm>
              <a:off x="1076050"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9" name="Google Shape;5339;p68"/>
            <p:cNvSpPr/>
            <p:nvPr/>
          </p:nvSpPr>
          <p:spPr>
            <a:xfrm>
              <a:off x="1000050"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0" name="Google Shape;5340;p68"/>
            <p:cNvSpPr/>
            <p:nvPr/>
          </p:nvSpPr>
          <p:spPr>
            <a:xfrm>
              <a:off x="1000050" y="2028275"/>
              <a:ext cx="62200" cy="53450"/>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1" name="Google Shape;5341;p68"/>
            <p:cNvSpPr/>
            <p:nvPr/>
          </p:nvSpPr>
          <p:spPr>
            <a:xfrm>
              <a:off x="1000050"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2" name="Google Shape;5342;p68"/>
            <p:cNvSpPr/>
            <p:nvPr/>
          </p:nvSpPr>
          <p:spPr>
            <a:xfrm>
              <a:off x="1000050"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3" name="Google Shape;5343;p68"/>
            <p:cNvSpPr/>
            <p:nvPr/>
          </p:nvSpPr>
          <p:spPr>
            <a:xfrm>
              <a:off x="10000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4" name="Google Shape;5344;p68"/>
            <p:cNvSpPr/>
            <p:nvPr/>
          </p:nvSpPr>
          <p:spPr>
            <a:xfrm>
              <a:off x="1000050"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5" name="Google Shape;5345;p68"/>
            <p:cNvSpPr/>
            <p:nvPr/>
          </p:nvSpPr>
          <p:spPr>
            <a:xfrm>
              <a:off x="1000050" y="164740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6" name="Google Shape;5346;p68"/>
            <p:cNvSpPr/>
            <p:nvPr/>
          </p:nvSpPr>
          <p:spPr>
            <a:xfrm>
              <a:off x="1000050"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7" name="Google Shape;5347;p68"/>
            <p:cNvSpPr/>
            <p:nvPr/>
          </p:nvSpPr>
          <p:spPr>
            <a:xfrm>
              <a:off x="1000050" y="134275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8" name="Google Shape;5348;p68"/>
            <p:cNvSpPr/>
            <p:nvPr/>
          </p:nvSpPr>
          <p:spPr>
            <a:xfrm>
              <a:off x="92382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9" name="Google Shape;5349;p68"/>
            <p:cNvSpPr/>
            <p:nvPr/>
          </p:nvSpPr>
          <p:spPr>
            <a:xfrm>
              <a:off x="92382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0" name="Google Shape;5350;p68"/>
            <p:cNvSpPr/>
            <p:nvPr/>
          </p:nvSpPr>
          <p:spPr>
            <a:xfrm>
              <a:off x="923825"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1" name="Google Shape;5351;p68"/>
            <p:cNvSpPr/>
            <p:nvPr/>
          </p:nvSpPr>
          <p:spPr>
            <a:xfrm>
              <a:off x="92382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2" name="Google Shape;5352;p68"/>
            <p:cNvSpPr/>
            <p:nvPr/>
          </p:nvSpPr>
          <p:spPr>
            <a:xfrm>
              <a:off x="92382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3" name="Google Shape;5353;p68"/>
            <p:cNvSpPr/>
            <p:nvPr/>
          </p:nvSpPr>
          <p:spPr>
            <a:xfrm>
              <a:off x="92382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4" name="Google Shape;5354;p68"/>
            <p:cNvSpPr/>
            <p:nvPr/>
          </p:nvSpPr>
          <p:spPr>
            <a:xfrm>
              <a:off x="92382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5" name="Google Shape;5355;p68"/>
            <p:cNvSpPr/>
            <p:nvPr/>
          </p:nvSpPr>
          <p:spPr>
            <a:xfrm>
              <a:off x="8476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6" name="Google Shape;5356;p68"/>
            <p:cNvSpPr/>
            <p:nvPr/>
          </p:nvSpPr>
          <p:spPr>
            <a:xfrm>
              <a:off x="8476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7" name="Google Shape;5357;p68"/>
            <p:cNvSpPr/>
            <p:nvPr/>
          </p:nvSpPr>
          <p:spPr>
            <a:xfrm>
              <a:off x="8476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8" name="Google Shape;5358;p68"/>
            <p:cNvSpPr/>
            <p:nvPr/>
          </p:nvSpPr>
          <p:spPr>
            <a:xfrm>
              <a:off x="8476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9" name="Google Shape;5359;p68"/>
            <p:cNvSpPr/>
            <p:nvPr/>
          </p:nvSpPr>
          <p:spPr>
            <a:xfrm>
              <a:off x="8476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0" name="Google Shape;5360;p68"/>
            <p:cNvSpPr/>
            <p:nvPr/>
          </p:nvSpPr>
          <p:spPr>
            <a:xfrm>
              <a:off x="8476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1" name="Google Shape;5361;p68"/>
            <p:cNvSpPr/>
            <p:nvPr/>
          </p:nvSpPr>
          <p:spPr>
            <a:xfrm>
              <a:off x="771400"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2" name="Google Shape;5362;p68"/>
            <p:cNvSpPr/>
            <p:nvPr/>
          </p:nvSpPr>
          <p:spPr>
            <a:xfrm>
              <a:off x="771400"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3" name="Google Shape;5363;p68"/>
            <p:cNvSpPr/>
            <p:nvPr/>
          </p:nvSpPr>
          <p:spPr>
            <a:xfrm>
              <a:off x="7714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4" name="Google Shape;5364;p68"/>
            <p:cNvSpPr/>
            <p:nvPr/>
          </p:nvSpPr>
          <p:spPr>
            <a:xfrm>
              <a:off x="771400"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5" name="Google Shape;5365;p68"/>
            <p:cNvSpPr/>
            <p:nvPr/>
          </p:nvSpPr>
          <p:spPr>
            <a:xfrm>
              <a:off x="695200" y="1799850"/>
              <a:ext cx="62200" cy="5332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6" name="Google Shape;5366;p68"/>
            <p:cNvSpPr/>
            <p:nvPr/>
          </p:nvSpPr>
          <p:spPr>
            <a:xfrm>
              <a:off x="695200" y="1723625"/>
              <a:ext cx="62200" cy="5335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7" name="Google Shape;5367;p68"/>
            <p:cNvSpPr/>
            <p:nvPr/>
          </p:nvSpPr>
          <p:spPr>
            <a:xfrm>
              <a:off x="69520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8" name="Google Shape;5368;p68"/>
            <p:cNvSpPr/>
            <p:nvPr/>
          </p:nvSpPr>
          <p:spPr>
            <a:xfrm>
              <a:off x="695200" y="1571400"/>
              <a:ext cx="62200" cy="5325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9" name="Google Shape;5369;p68"/>
            <p:cNvSpPr/>
            <p:nvPr/>
          </p:nvSpPr>
          <p:spPr>
            <a:xfrm>
              <a:off x="6189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0" name="Google Shape;5370;p68"/>
            <p:cNvSpPr/>
            <p:nvPr/>
          </p:nvSpPr>
          <p:spPr>
            <a:xfrm>
              <a:off x="6189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1" name="Google Shape;5371;p68"/>
            <p:cNvSpPr/>
            <p:nvPr/>
          </p:nvSpPr>
          <p:spPr>
            <a:xfrm>
              <a:off x="618975" y="1647400"/>
              <a:ext cx="62225" cy="53450"/>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2" name="Google Shape;5372;p68"/>
            <p:cNvSpPr/>
            <p:nvPr/>
          </p:nvSpPr>
          <p:spPr>
            <a:xfrm>
              <a:off x="6189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3" name="Google Shape;5373;p68"/>
            <p:cNvSpPr/>
            <p:nvPr/>
          </p:nvSpPr>
          <p:spPr>
            <a:xfrm>
              <a:off x="542775"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4" name="Google Shape;5374;p68"/>
            <p:cNvSpPr/>
            <p:nvPr/>
          </p:nvSpPr>
          <p:spPr>
            <a:xfrm>
              <a:off x="542775"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5" name="Google Shape;5375;p68"/>
            <p:cNvSpPr/>
            <p:nvPr/>
          </p:nvSpPr>
          <p:spPr>
            <a:xfrm>
              <a:off x="5427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6" name="Google Shape;5376;p68"/>
            <p:cNvSpPr/>
            <p:nvPr/>
          </p:nvSpPr>
          <p:spPr>
            <a:xfrm>
              <a:off x="542775" y="1571400"/>
              <a:ext cx="62400" cy="5325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7" name="Google Shape;5377;p68"/>
            <p:cNvSpPr/>
            <p:nvPr/>
          </p:nvSpPr>
          <p:spPr>
            <a:xfrm>
              <a:off x="466550" y="1799850"/>
              <a:ext cx="62425" cy="5332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8" name="Google Shape;5378;p68"/>
            <p:cNvSpPr/>
            <p:nvPr/>
          </p:nvSpPr>
          <p:spPr>
            <a:xfrm>
              <a:off x="466550" y="1723625"/>
              <a:ext cx="62425" cy="5335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9" name="Google Shape;5379;p68"/>
            <p:cNvSpPr/>
            <p:nvPr/>
          </p:nvSpPr>
          <p:spPr>
            <a:xfrm>
              <a:off x="466550" y="1647400"/>
              <a:ext cx="62425" cy="53450"/>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0" name="Google Shape;5380;p68"/>
            <p:cNvSpPr/>
            <p:nvPr/>
          </p:nvSpPr>
          <p:spPr>
            <a:xfrm>
              <a:off x="466550" y="1571400"/>
              <a:ext cx="62425" cy="5325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1" name="Google Shape;5381;p68"/>
            <p:cNvSpPr/>
            <p:nvPr/>
          </p:nvSpPr>
          <p:spPr>
            <a:xfrm>
              <a:off x="390550" y="1876050"/>
              <a:ext cx="62350" cy="53275"/>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2" name="Google Shape;5382;p68"/>
            <p:cNvSpPr/>
            <p:nvPr/>
          </p:nvSpPr>
          <p:spPr>
            <a:xfrm>
              <a:off x="390550" y="1799825"/>
              <a:ext cx="62350" cy="53300"/>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3" name="Google Shape;5383;p68"/>
            <p:cNvSpPr/>
            <p:nvPr/>
          </p:nvSpPr>
          <p:spPr>
            <a:xfrm>
              <a:off x="390550" y="1723625"/>
              <a:ext cx="62400" cy="5335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4" name="Google Shape;5384;p68"/>
            <p:cNvSpPr/>
            <p:nvPr/>
          </p:nvSpPr>
          <p:spPr>
            <a:xfrm>
              <a:off x="39055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5" name="Google Shape;5385;p68"/>
            <p:cNvSpPr/>
            <p:nvPr/>
          </p:nvSpPr>
          <p:spPr>
            <a:xfrm>
              <a:off x="390550" y="1571400"/>
              <a:ext cx="62350" cy="53275"/>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6" name="Google Shape;5386;p68"/>
            <p:cNvSpPr/>
            <p:nvPr/>
          </p:nvSpPr>
          <p:spPr>
            <a:xfrm>
              <a:off x="314325" y="1952050"/>
              <a:ext cx="62225" cy="53450"/>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7" name="Google Shape;5387;p68"/>
            <p:cNvSpPr/>
            <p:nvPr/>
          </p:nvSpPr>
          <p:spPr>
            <a:xfrm>
              <a:off x="314325" y="1876050"/>
              <a:ext cx="62225" cy="53275"/>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8" name="Google Shape;5388;p68"/>
            <p:cNvSpPr/>
            <p:nvPr/>
          </p:nvSpPr>
          <p:spPr>
            <a:xfrm>
              <a:off x="314325" y="1799850"/>
              <a:ext cx="62225" cy="5332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9" name="Google Shape;5389;p68"/>
            <p:cNvSpPr/>
            <p:nvPr/>
          </p:nvSpPr>
          <p:spPr>
            <a:xfrm>
              <a:off x="314325" y="1723625"/>
              <a:ext cx="62225" cy="5335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0" name="Google Shape;5390;p68"/>
            <p:cNvSpPr/>
            <p:nvPr/>
          </p:nvSpPr>
          <p:spPr>
            <a:xfrm>
              <a:off x="314325" y="1647400"/>
              <a:ext cx="62225" cy="53450"/>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1" name="Google Shape;5391;p68"/>
            <p:cNvSpPr/>
            <p:nvPr/>
          </p:nvSpPr>
          <p:spPr>
            <a:xfrm>
              <a:off x="314325" y="1571400"/>
              <a:ext cx="62150" cy="5325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2" name="Google Shape;5392;p68"/>
            <p:cNvSpPr/>
            <p:nvPr/>
          </p:nvSpPr>
          <p:spPr>
            <a:xfrm>
              <a:off x="238125"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3" name="Google Shape;5393;p68"/>
            <p:cNvSpPr/>
            <p:nvPr/>
          </p:nvSpPr>
          <p:spPr>
            <a:xfrm>
              <a:off x="238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4" name="Google Shape;5394;p68"/>
            <p:cNvSpPr/>
            <p:nvPr/>
          </p:nvSpPr>
          <p:spPr>
            <a:xfrm>
              <a:off x="238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5" name="Google Shape;5395;p68"/>
            <p:cNvSpPr/>
            <p:nvPr/>
          </p:nvSpPr>
          <p:spPr>
            <a:xfrm>
              <a:off x="2381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6" name="Google Shape;5396;p68"/>
            <p:cNvSpPr/>
            <p:nvPr/>
          </p:nvSpPr>
          <p:spPr>
            <a:xfrm>
              <a:off x="4427825" y="26377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7" name="Google Shape;5397;p68"/>
            <p:cNvSpPr/>
            <p:nvPr/>
          </p:nvSpPr>
          <p:spPr>
            <a:xfrm>
              <a:off x="4427825" y="2714000"/>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8" name="Google Shape;5398;p68"/>
            <p:cNvSpPr/>
            <p:nvPr/>
          </p:nvSpPr>
          <p:spPr>
            <a:xfrm>
              <a:off x="4504050"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9" name="Google Shape;5399;p68"/>
            <p:cNvSpPr/>
            <p:nvPr/>
          </p:nvSpPr>
          <p:spPr>
            <a:xfrm>
              <a:off x="450405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0" name="Google Shape;5400;p68"/>
            <p:cNvSpPr/>
            <p:nvPr/>
          </p:nvSpPr>
          <p:spPr>
            <a:xfrm>
              <a:off x="458025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1" name="Google Shape;5401;p68"/>
            <p:cNvSpPr/>
            <p:nvPr/>
          </p:nvSpPr>
          <p:spPr>
            <a:xfrm>
              <a:off x="450405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2" name="Google Shape;5402;p68"/>
            <p:cNvSpPr/>
            <p:nvPr/>
          </p:nvSpPr>
          <p:spPr>
            <a:xfrm>
              <a:off x="5113350" y="14952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3" name="Google Shape;5403;p68"/>
            <p:cNvSpPr/>
            <p:nvPr/>
          </p:nvSpPr>
          <p:spPr>
            <a:xfrm>
              <a:off x="5113350" y="1571400"/>
              <a:ext cx="62400" cy="53250"/>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4" name="Google Shape;5404;p68"/>
            <p:cNvSpPr/>
            <p:nvPr/>
          </p:nvSpPr>
          <p:spPr>
            <a:xfrm>
              <a:off x="5113350" y="164740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5" name="Google Shape;5405;p68"/>
            <p:cNvSpPr/>
            <p:nvPr/>
          </p:nvSpPr>
          <p:spPr>
            <a:xfrm>
              <a:off x="5113350" y="172362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6" name="Google Shape;5406;p68"/>
            <p:cNvSpPr/>
            <p:nvPr/>
          </p:nvSpPr>
          <p:spPr>
            <a:xfrm>
              <a:off x="5113350" y="179985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7" name="Google Shape;5407;p68"/>
            <p:cNvSpPr/>
            <p:nvPr/>
          </p:nvSpPr>
          <p:spPr>
            <a:xfrm>
              <a:off x="5113350" y="1876050"/>
              <a:ext cx="62400" cy="5335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8" name="Google Shape;5408;p68"/>
            <p:cNvSpPr/>
            <p:nvPr/>
          </p:nvSpPr>
          <p:spPr>
            <a:xfrm>
              <a:off x="5113350" y="1952050"/>
              <a:ext cx="62400" cy="53450"/>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9" name="Google Shape;5409;p68"/>
            <p:cNvSpPr/>
            <p:nvPr/>
          </p:nvSpPr>
          <p:spPr>
            <a:xfrm>
              <a:off x="5113350" y="2028275"/>
              <a:ext cx="62400" cy="53450"/>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0" name="Google Shape;5410;p68"/>
            <p:cNvSpPr/>
            <p:nvPr/>
          </p:nvSpPr>
          <p:spPr>
            <a:xfrm>
              <a:off x="5113350" y="21045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1" name="Google Shape;5411;p68"/>
            <p:cNvSpPr/>
            <p:nvPr/>
          </p:nvSpPr>
          <p:spPr>
            <a:xfrm>
              <a:off x="5113350" y="2180700"/>
              <a:ext cx="62400" cy="5335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2" name="Google Shape;5412;p68"/>
            <p:cNvSpPr/>
            <p:nvPr/>
          </p:nvSpPr>
          <p:spPr>
            <a:xfrm>
              <a:off x="5113350" y="2256925"/>
              <a:ext cx="62550" cy="53425"/>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3" name="Google Shape;5413;p68"/>
            <p:cNvSpPr/>
            <p:nvPr/>
          </p:nvSpPr>
          <p:spPr>
            <a:xfrm>
              <a:off x="5113350" y="2333125"/>
              <a:ext cx="62400" cy="53450"/>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4" name="Google Shape;5414;p68"/>
            <p:cNvSpPr/>
            <p:nvPr/>
          </p:nvSpPr>
          <p:spPr>
            <a:xfrm>
              <a:off x="5113350" y="2409350"/>
              <a:ext cx="62400" cy="5335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5" name="Google Shape;5415;p68"/>
            <p:cNvSpPr/>
            <p:nvPr/>
          </p:nvSpPr>
          <p:spPr>
            <a:xfrm>
              <a:off x="5113350" y="2485550"/>
              <a:ext cx="62400" cy="53300"/>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6" name="Google Shape;5416;p68"/>
            <p:cNvSpPr/>
            <p:nvPr/>
          </p:nvSpPr>
          <p:spPr>
            <a:xfrm>
              <a:off x="473247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7" name="Google Shape;5417;p68"/>
            <p:cNvSpPr/>
            <p:nvPr/>
          </p:nvSpPr>
          <p:spPr>
            <a:xfrm>
              <a:off x="473247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8" name="Google Shape;5418;p68"/>
            <p:cNvSpPr/>
            <p:nvPr/>
          </p:nvSpPr>
          <p:spPr>
            <a:xfrm>
              <a:off x="4732475" y="164740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9" name="Google Shape;5419;p68"/>
            <p:cNvSpPr/>
            <p:nvPr/>
          </p:nvSpPr>
          <p:spPr>
            <a:xfrm>
              <a:off x="473247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0" name="Google Shape;5420;p68"/>
            <p:cNvSpPr/>
            <p:nvPr/>
          </p:nvSpPr>
          <p:spPr>
            <a:xfrm>
              <a:off x="473247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1" name="Google Shape;5421;p68"/>
            <p:cNvSpPr/>
            <p:nvPr/>
          </p:nvSpPr>
          <p:spPr>
            <a:xfrm>
              <a:off x="4732475" y="1876050"/>
              <a:ext cx="62425" cy="5335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2" name="Google Shape;5422;p68"/>
            <p:cNvSpPr/>
            <p:nvPr/>
          </p:nvSpPr>
          <p:spPr>
            <a:xfrm>
              <a:off x="4732475" y="1952050"/>
              <a:ext cx="62425" cy="53450"/>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3" name="Google Shape;5423;p68"/>
            <p:cNvSpPr/>
            <p:nvPr/>
          </p:nvSpPr>
          <p:spPr>
            <a:xfrm>
              <a:off x="4732475" y="2028275"/>
              <a:ext cx="62425" cy="53450"/>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4" name="Google Shape;5424;p68"/>
            <p:cNvSpPr/>
            <p:nvPr/>
          </p:nvSpPr>
          <p:spPr>
            <a:xfrm>
              <a:off x="4732475" y="21045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5" name="Google Shape;5425;p68"/>
            <p:cNvSpPr/>
            <p:nvPr/>
          </p:nvSpPr>
          <p:spPr>
            <a:xfrm>
              <a:off x="4732475" y="2180700"/>
              <a:ext cx="62425" cy="5335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6" name="Google Shape;5426;p68"/>
            <p:cNvSpPr/>
            <p:nvPr/>
          </p:nvSpPr>
          <p:spPr>
            <a:xfrm>
              <a:off x="4732475" y="2256925"/>
              <a:ext cx="62575" cy="53425"/>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7" name="Google Shape;5427;p68"/>
            <p:cNvSpPr/>
            <p:nvPr/>
          </p:nvSpPr>
          <p:spPr>
            <a:xfrm>
              <a:off x="4732475" y="2333125"/>
              <a:ext cx="62425" cy="53450"/>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8" name="Google Shape;5428;p68"/>
            <p:cNvSpPr/>
            <p:nvPr/>
          </p:nvSpPr>
          <p:spPr>
            <a:xfrm>
              <a:off x="4351600" y="2256925"/>
              <a:ext cx="62575" cy="53425"/>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9" name="Google Shape;5429;p68"/>
            <p:cNvSpPr/>
            <p:nvPr/>
          </p:nvSpPr>
          <p:spPr>
            <a:xfrm>
              <a:off x="4351600" y="2485550"/>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0" name="Google Shape;5430;p68"/>
            <p:cNvSpPr/>
            <p:nvPr/>
          </p:nvSpPr>
          <p:spPr>
            <a:xfrm>
              <a:off x="4351600" y="240935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1" name="Google Shape;5431;p68"/>
            <p:cNvSpPr/>
            <p:nvPr/>
          </p:nvSpPr>
          <p:spPr>
            <a:xfrm>
              <a:off x="4351600" y="23331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2" name="Google Shape;5432;p68"/>
            <p:cNvSpPr/>
            <p:nvPr/>
          </p:nvSpPr>
          <p:spPr>
            <a:xfrm>
              <a:off x="4427825" y="2256925"/>
              <a:ext cx="62575" cy="53425"/>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3" name="Google Shape;5433;p68"/>
            <p:cNvSpPr/>
            <p:nvPr/>
          </p:nvSpPr>
          <p:spPr>
            <a:xfrm>
              <a:off x="4427825" y="2333125"/>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4" name="Google Shape;5434;p68"/>
            <p:cNvSpPr/>
            <p:nvPr/>
          </p:nvSpPr>
          <p:spPr>
            <a:xfrm>
              <a:off x="45040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5" name="Google Shape;5435;p68"/>
            <p:cNvSpPr/>
            <p:nvPr/>
          </p:nvSpPr>
          <p:spPr>
            <a:xfrm>
              <a:off x="450405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6" name="Google Shape;5436;p68"/>
            <p:cNvSpPr/>
            <p:nvPr/>
          </p:nvSpPr>
          <p:spPr>
            <a:xfrm>
              <a:off x="450405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7" name="Google Shape;5437;p68"/>
            <p:cNvSpPr/>
            <p:nvPr/>
          </p:nvSpPr>
          <p:spPr>
            <a:xfrm>
              <a:off x="450405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8" name="Google Shape;5438;p68"/>
            <p:cNvSpPr/>
            <p:nvPr/>
          </p:nvSpPr>
          <p:spPr>
            <a:xfrm>
              <a:off x="4504050" y="1876050"/>
              <a:ext cx="62200" cy="5335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9" name="Google Shape;5439;p68"/>
            <p:cNvSpPr/>
            <p:nvPr/>
          </p:nvSpPr>
          <p:spPr>
            <a:xfrm>
              <a:off x="45040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0" name="Google Shape;5440;p68"/>
            <p:cNvSpPr/>
            <p:nvPr/>
          </p:nvSpPr>
          <p:spPr>
            <a:xfrm>
              <a:off x="450405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1" name="Google Shape;5441;p68"/>
            <p:cNvSpPr/>
            <p:nvPr/>
          </p:nvSpPr>
          <p:spPr>
            <a:xfrm>
              <a:off x="450405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2" name="Google Shape;5442;p68"/>
            <p:cNvSpPr/>
            <p:nvPr/>
          </p:nvSpPr>
          <p:spPr>
            <a:xfrm>
              <a:off x="450405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3" name="Google Shape;5443;p68"/>
            <p:cNvSpPr/>
            <p:nvPr/>
          </p:nvSpPr>
          <p:spPr>
            <a:xfrm>
              <a:off x="450405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4" name="Google Shape;5444;p68"/>
            <p:cNvSpPr/>
            <p:nvPr/>
          </p:nvSpPr>
          <p:spPr>
            <a:xfrm>
              <a:off x="450405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5" name="Google Shape;5445;p68"/>
            <p:cNvSpPr/>
            <p:nvPr/>
          </p:nvSpPr>
          <p:spPr>
            <a:xfrm>
              <a:off x="4504050"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6" name="Google Shape;5446;p68"/>
            <p:cNvSpPr/>
            <p:nvPr/>
          </p:nvSpPr>
          <p:spPr>
            <a:xfrm>
              <a:off x="458025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7" name="Google Shape;5447;p68"/>
            <p:cNvSpPr/>
            <p:nvPr/>
          </p:nvSpPr>
          <p:spPr>
            <a:xfrm>
              <a:off x="458025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8" name="Google Shape;5448;p68"/>
            <p:cNvSpPr/>
            <p:nvPr/>
          </p:nvSpPr>
          <p:spPr>
            <a:xfrm>
              <a:off x="458025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9" name="Google Shape;5449;p68"/>
            <p:cNvSpPr/>
            <p:nvPr/>
          </p:nvSpPr>
          <p:spPr>
            <a:xfrm>
              <a:off x="458025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0" name="Google Shape;5450;p68"/>
            <p:cNvSpPr/>
            <p:nvPr/>
          </p:nvSpPr>
          <p:spPr>
            <a:xfrm>
              <a:off x="4580250"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1" name="Google Shape;5451;p68"/>
            <p:cNvSpPr/>
            <p:nvPr/>
          </p:nvSpPr>
          <p:spPr>
            <a:xfrm>
              <a:off x="458025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2" name="Google Shape;5452;p68"/>
            <p:cNvSpPr/>
            <p:nvPr/>
          </p:nvSpPr>
          <p:spPr>
            <a:xfrm>
              <a:off x="458025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3" name="Google Shape;5453;p68"/>
            <p:cNvSpPr/>
            <p:nvPr/>
          </p:nvSpPr>
          <p:spPr>
            <a:xfrm>
              <a:off x="458025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4" name="Google Shape;5454;p68"/>
            <p:cNvSpPr/>
            <p:nvPr/>
          </p:nvSpPr>
          <p:spPr>
            <a:xfrm>
              <a:off x="458025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5" name="Google Shape;5455;p68"/>
            <p:cNvSpPr/>
            <p:nvPr/>
          </p:nvSpPr>
          <p:spPr>
            <a:xfrm>
              <a:off x="4580250" y="2256925"/>
              <a:ext cx="62350" cy="53425"/>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6" name="Google Shape;5456;p68"/>
            <p:cNvSpPr/>
            <p:nvPr/>
          </p:nvSpPr>
          <p:spPr>
            <a:xfrm>
              <a:off x="458025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7" name="Google Shape;5457;p68"/>
            <p:cNvSpPr/>
            <p:nvPr/>
          </p:nvSpPr>
          <p:spPr>
            <a:xfrm>
              <a:off x="458025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8" name="Google Shape;5458;p68"/>
            <p:cNvSpPr/>
            <p:nvPr/>
          </p:nvSpPr>
          <p:spPr>
            <a:xfrm>
              <a:off x="465647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9" name="Google Shape;5459;p68"/>
            <p:cNvSpPr/>
            <p:nvPr/>
          </p:nvSpPr>
          <p:spPr>
            <a:xfrm>
              <a:off x="465647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0" name="Google Shape;5460;p68"/>
            <p:cNvSpPr/>
            <p:nvPr/>
          </p:nvSpPr>
          <p:spPr>
            <a:xfrm>
              <a:off x="4656475" y="17236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1" name="Google Shape;5461;p68"/>
            <p:cNvSpPr/>
            <p:nvPr/>
          </p:nvSpPr>
          <p:spPr>
            <a:xfrm>
              <a:off x="465647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2" name="Google Shape;5462;p68"/>
            <p:cNvSpPr/>
            <p:nvPr/>
          </p:nvSpPr>
          <p:spPr>
            <a:xfrm>
              <a:off x="465647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3" name="Google Shape;5463;p68"/>
            <p:cNvSpPr/>
            <p:nvPr/>
          </p:nvSpPr>
          <p:spPr>
            <a:xfrm>
              <a:off x="4656475"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4" name="Google Shape;5464;p68"/>
            <p:cNvSpPr/>
            <p:nvPr/>
          </p:nvSpPr>
          <p:spPr>
            <a:xfrm>
              <a:off x="46564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5" name="Google Shape;5465;p68"/>
            <p:cNvSpPr/>
            <p:nvPr/>
          </p:nvSpPr>
          <p:spPr>
            <a:xfrm>
              <a:off x="4656475" y="21045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6" name="Google Shape;5466;p68"/>
            <p:cNvSpPr/>
            <p:nvPr/>
          </p:nvSpPr>
          <p:spPr>
            <a:xfrm>
              <a:off x="4656475" y="2180700"/>
              <a:ext cx="62200" cy="5335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7" name="Google Shape;5467;p68"/>
            <p:cNvSpPr/>
            <p:nvPr/>
          </p:nvSpPr>
          <p:spPr>
            <a:xfrm>
              <a:off x="465647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8" name="Google Shape;5468;p68"/>
            <p:cNvSpPr/>
            <p:nvPr/>
          </p:nvSpPr>
          <p:spPr>
            <a:xfrm>
              <a:off x="4656475" y="2333125"/>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9" name="Google Shape;5469;p68"/>
            <p:cNvSpPr/>
            <p:nvPr/>
          </p:nvSpPr>
          <p:spPr>
            <a:xfrm>
              <a:off x="4656475" y="240935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0" name="Google Shape;5470;p68"/>
            <p:cNvSpPr/>
            <p:nvPr/>
          </p:nvSpPr>
          <p:spPr>
            <a:xfrm>
              <a:off x="4732475" y="2409350"/>
              <a:ext cx="62425" cy="5335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1" name="Google Shape;5471;p68"/>
            <p:cNvSpPr/>
            <p:nvPr/>
          </p:nvSpPr>
          <p:spPr>
            <a:xfrm>
              <a:off x="4732475" y="2485550"/>
              <a:ext cx="62425" cy="53300"/>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2" name="Google Shape;5472;p68"/>
            <p:cNvSpPr/>
            <p:nvPr/>
          </p:nvSpPr>
          <p:spPr>
            <a:xfrm>
              <a:off x="48087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3" name="Google Shape;5473;p68"/>
            <p:cNvSpPr/>
            <p:nvPr/>
          </p:nvSpPr>
          <p:spPr>
            <a:xfrm>
              <a:off x="4808700"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4" name="Google Shape;5474;p68"/>
            <p:cNvSpPr/>
            <p:nvPr/>
          </p:nvSpPr>
          <p:spPr>
            <a:xfrm>
              <a:off x="480870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5" name="Google Shape;5475;p68"/>
            <p:cNvSpPr/>
            <p:nvPr/>
          </p:nvSpPr>
          <p:spPr>
            <a:xfrm>
              <a:off x="48087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6" name="Google Shape;5476;p68"/>
            <p:cNvSpPr/>
            <p:nvPr/>
          </p:nvSpPr>
          <p:spPr>
            <a:xfrm>
              <a:off x="4808700"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7" name="Google Shape;5477;p68"/>
            <p:cNvSpPr/>
            <p:nvPr/>
          </p:nvSpPr>
          <p:spPr>
            <a:xfrm>
              <a:off x="4808700"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8" name="Google Shape;5478;p68"/>
            <p:cNvSpPr/>
            <p:nvPr/>
          </p:nvSpPr>
          <p:spPr>
            <a:xfrm>
              <a:off x="4808700"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9" name="Google Shape;5479;p68"/>
            <p:cNvSpPr/>
            <p:nvPr/>
          </p:nvSpPr>
          <p:spPr>
            <a:xfrm>
              <a:off x="4808700"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0" name="Google Shape;5480;p68"/>
            <p:cNvSpPr/>
            <p:nvPr/>
          </p:nvSpPr>
          <p:spPr>
            <a:xfrm>
              <a:off x="4808700" y="21045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1" name="Google Shape;5481;p68"/>
            <p:cNvSpPr/>
            <p:nvPr/>
          </p:nvSpPr>
          <p:spPr>
            <a:xfrm>
              <a:off x="4808700" y="2180700"/>
              <a:ext cx="62400" cy="5335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2" name="Google Shape;5482;p68"/>
            <p:cNvSpPr/>
            <p:nvPr/>
          </p:nvSpPr>
          <p:spPr>
            <a:xfrm>
              <a:off x="4808700" y="2256925"/>
              <a:ext cx="62550" cy="53425"/>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3" name="Google Shape;5483;p68"/>
            <p:cNvSpPr/>
            <p:nvPr/>
          </p:nvSpPr>
          <p:spPr>
            <a:xfrm>
              <a:off x="4808700"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4" name="Google Shape;5484;p68"/>
            <p:cNvSpPr/>
            <p:nvPr/>
          </p:nvSpPr>
          <p:spPr>
            <a:xfrm>
              <a:off x="4808700" y="2409350"/>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5" name="Google Shape;5485;p68"/>
            <p:cNvSpPr/>
            <p:nvPr/>
          </p:nvSpPr>
          <p:spPr>
            <a:xfrm>
              <a:off x="4808700" y="2485550"/>
              <a:ext cx="62400" cy="53300"/>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6" name="Google Shape;5486;p68"/>
            <p:cNvSpPr/>
            <p:nvPr/>
          </p:nvSpPr>
          <p:spPr>
            <a:xfrm>
              <a:off x="48849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7" name="Google Shape;5487;p68"/>
            <p:cNvSpPr/>
            <p:nvPr/>
          </p:nvSpPr>
          <p:spPr>
            <a:xfrm>
              <a:off x="48849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8" name="Google Shape;5488;p68"/>
            <p:cNvSpPr/>
            <p:nvPr/>
          </p:nvSpPr>
          <p:spPr>
            <a:xfrm>
              <a:off x="48849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9" name="Google Shape;5489;p68"/>
            <p:cNvSpPr/>
            <p:nvPr/>
          </p:nvSpPr>
          <p:spPr>
            <a:xfrm>
              <a:off x="48849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0" name="Google Shape;5490;p68"/>
            <p:cNvSpPr/>
            <p:nvPr/>
          </p:nvSpPr>
          <p:spPr>
            <a:xfrm>
              <a:off x="48849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1" name="Google Shape;5491;p68"/>
            <p:cNvSpPr/>
            <p:nvPr/>
          </p:nvSpPr>
          <p:spPr>
            <a:xfrm>
              <a:off x="4884900"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2" name="Google Shape;5492;p68"/>
            <p:cNvSpPr/>
            <p:nvPr/>
          </p:nvSpPr>
          <p:spPr>
            <a:xfrm>
              <a:off x="488490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3" name="Google Shape;5493;p68"/>
            <p:cNvSpPr/>
            <p:nvPr/>
          </p:nvSpPr>
          <p:spPr>
            <a:xfrm>
              <a:off x="488490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4" name="Google Shape;5494;p68"/>
            <p:cNvSpPr/>
            <p:nvPr/>
          </p:nvSpPr>
          <p:spPr>
            <a:xfrm>
              <a:off x="48849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5" name="Google Shape;5495;p68"/>
            <p:cNvSpPr/>
            <p:nvPr/>
          </p:nvSpPr>
          <p:spPr>
            <a:xfrm>
              <a:off x="48849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6" name="Google Shape;5496;p68"/>
            <p:cNvSpPr/>
            <p:nvPr/>
          </p:nvSpPr>
          <p:spPr>
            <a:xfrm>
              <a:off x="48849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7" name="Google Shape;5497;p68"/>
            <p:cNvSpPr/>
            <p:nvPr/>
          </p:nvSpPr>
          <p:spPr>
            <a:xfrm>
              <a:off x="488490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8" name="Google Shape;5498;p68"/>
            <p:cNvSpPr/>
            <p:nvPr/>
          </p:nvSpPr>
          <p:spPr>
            <a:xfrm>
              <a:off x="48849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9" name="Google Shape;5499;p68"/>
            <p:cNvSpPr/>
            <p:nvPr/>
          </p:nvSpPr>
          <p:spPr>
            <a:xfrm>
              <a:off x="48849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0" name="Google Shape;5500;p68"/>
            <p:cNvSpPr/>
            <p:nvPr/>
          </p:nvSpPr>
          <p:spPr>
            <a:xfrm>
              <a:off x="4884900"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1" name="Google Shape;5501;p68"/>
            <p:cNvSpPr/>
            <p:nvPr/>
          </p:nvSpPr>
          <p:spPr>
            <a:xfrm>
              <a:off x="49611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2" name="Google Shape;5502;p68"/>
            <p:cNvSpPr/>
            <p:nvPr/>
          </p:nvSpPr>
          <p:spPr>
            <a:xfrm>
              <a:off x="4961125"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3" name="Google Shape;5503;p68"/>
            <p:cNvSpPr/>
            <p:nvPr/>
          </p:nvSpPr>
          <p:spPr>
            <a:xfrm>
              <a:off x="4961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4" name="Google Shape;5504;p68"/>
            <p:cNvSpPr/>
            <p:nvPr/>
          </p:nvSpPr>
          <p:spPr>
            <a:xfrm>
              <a:off x="4961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5" name="Google Shape;5505;p68"/>
            <p:cNvSpPr/>
            <p:nvPr/>
          </p:nvSpPr>
          <p:spPr>
            <a:xfrm>
              <a:off x="49611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6" name="Google Shape;5506;p68"/>
            <p:cNvSpPr/>
            <p:nvPr/>
          </p:nvSpPr>
          <p:spPr>
            <a:xfrm>
              <a:off x="49611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7" name="Google Shape;5507;p68"/>
            <p:cNvSpPr/>
            <p:nvPr/>
          </p:nvSpPr>
          <p:spPr>
            <a:xfrm>
              <a:off x="4961125"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8" name="Google Shape;5508;p68"/>
            <p:cNvSpPr/>
            <p:nvPr/>
          </p:nvSpPr>
          <p:spPr>
            <a:xfrm>
              <a:off x="4961125"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9" name="Google Shape;5509;p68"/>
            <p:cNvSpPr/>
            <p:nvPr/>
          </p:nvSpPr>
          <p:spPr>
            <a:xfrm>
              <a:off x="4961125"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0" name="Google Shape;5510;p68"/>
            <p:cNvSpPr/>
            <p:nvPr/>
          </p:nvSpPr>
          <p:spPr>
            <a:xfrm>
              <a:off x="496112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1" name="Google Shape;5511;p68"/>
            <p:cNvSpPr/>
            <p:nvPr/>
          </p:nvSpPr>
          <p:spPr>
            <a:xfrm>
              <a:off x="4961125"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2" name="Google Shape;5512;p68"/>
            <p:cNvSpPr/>
            <p:nvPr/>
          </p:nvSpPr>
          <p:spPr>
            <a:xfrm>
              <a:off x="4961125"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3" name="Google Shape;5513;p68"/>
            <p:cNvSpPr/>
            <p:nvPr/>
          </p:nvSpPr>
          <p:spPr>
            <a:xfrm>
              <a:off x="4961125" y="2485550"/>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4" name="Google Shape;5514;p68"/>
            <p:cNvSpPr/>
            <p:nvPr/>
          </p:nvSpPr>
          <p:spPr>
            <a:xfrm>
              <a:off x="4961125"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5" name="Google Shape;5515;p68"/>
            <p:cNvSpPr/>
            <p:nvPr/>
          </p:nvSpPr>
          <p:spPr>
            <a:xfrm>
              <a:off x="50373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6" name="Google Shape;5516;p68"/>
            <p:cNvSpPr/>
            <p:nvPr/>
          </p:nvSpPr>
          <p:spPr>
            <a:xfrm>
              <a:off x="503732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7" name="Google Shape;5517;p68"/>
            <p:cNvSpPr/>
            <p:nvPr/>
          </p:nvSpPr>
          <p:spPr>
            <a:xfrm>
              <a:off x="50373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8" name="Google Shape;5518;p68"/>
            <p:cNvSpPr/>
            <p:nvPr/>
          </p:nvSpPr>
          <p:spPr>
            <a:xfrm>
              <a:off x="50373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9" name="Google Shape;5519;p68"/>
            <p:cNvSpPr/>
            <p:nvPr/>
          </p:nvSpPr>
          <p:spPr>
            <a:xfrm>
              <a:off x="5037325"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0" name="Google Shape;5520;p68"/>
            <p:cNvSpPr/>
            <p:nvPr/>
          </p:nvSpPr>
          <p:spPr>
            <a:xfrm>
              <a:off x="50373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1" name="Google Shape;5521;p68"/>
            <p:cNvSpPr/>
            <p:nvPr/>
          </p:nvSpPr>
          <p:spPr>
            <a:xfrm>
              <a:off x="50373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2" name="Google Shape;5522;p68"/>
            <p:cNvSpPr/>
            <p:nvPr/>
          </p:nvSpPr>
          <p:spPr>
            <a:xfrm>
              <a:off x="50373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3" name="Google Shape;5523;p68"/>
            <p:cNvSpPr/>
            <p:nvPr/>
          </p:nvSpPr>
          <p:spPr>
            <a:xfrm>
              <a:off x="50373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4" name="Google Shape;5524;p68"/>
            <p:cNvSpPr/>
            <p:nvPr/>
          </p:nvSpPr>
          <p:spPr>
            <a:xfrm>
              <a:off x="5037325"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5" name="Google Shape;5525;p68"/>
            <p:cNvSpPr/>
            <p:nvPr/>
          </p:nvSpPr>
          <p:spPr>
            <a:xfrm>
              <a:off x="50373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6" name="Google Shape;5526;p68"/>
            <p:cNvSpPr/>
            <p:nvPr/>
          </p:nvSpPr>
          <p:spPr>
            <a:xfrm>
              <a:off x="50373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7" name="Google Shape;5527;p68"/>
            <p:cNvSpPr/>
            <p:nvPr/>
          </p:nvSpPr>
          <p:spPr>
            <a:xfrm>
              <a:off x="5037325"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8" name="Google Shape;5528;p68"/>
            <p:cNvSpPr/>
            <p:nvPr/>
          </p:nvSpPr>
          <p:spPr>
            <a:xfrm>
              <a:off x="50373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9" name="Google Shape;5529;p68"/>
            <p:cNvSpPr/>
            <p:nvPr/>
          </p:nvSpPr>
          <p:spPr>
            <a:xfrm>
              <a:off x="5113350" y="2561575"/>
              <a:ext cx="62400" cy="53425"/>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0" name="Google Shape;5530;p68"/>
            <p:cNvSpPr/>
            <p:nvPr/>
          </p:nvSpPr>
          <p:spPr>
            <a:xfrm>
              <a:off x="5113350" y="2637775"/>
              <a:ext cx="62400" cy="53450"/>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1" name="Google Shape;5531;p68"/>
            <p:cNvSpPr/>
            <p:nvPr/>
          </p:nvSpPr>
          <p:spPr>
            <a:xfrm>
              <a:off x="518955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2" name="Google Shape;5532;p68"/>
            <p:cNvSpPr/>
            <p:nvPr/>
          </p:nvSpPr>
          <p:spPr>
            <a:xfrm>
              <a:off x="5189550" y="1495200"/>
              <a:ext cx="62225" cy="5332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3" name="Google Shape;5533;p68"/>
            <p:cNvSpPr/>
            <p:nvPr/>
          </p:nvSpPr>
          <p:spPr>
            <a:xfrm>
              <a:off x="5189550" y="1571400"/>
              <a:ext cx="62225" cy="53300"/>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4" name="Google Shape;5534;p68"/>
            <p:cNvSpPr/>
            <p:nvPr/>
          </p:nvSpPr>
          <p:spPr>
            <a:xfrm>
              <a:off x="5189550" y="1647400"/>
              <a:ext cx="62225" cy="53450"/>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5" name="Google Shape;5535;p68"/>
            <p:cNvSpPr/>
            <p:nvPr/>
          </p:nvSpPr>
          <p:spPr>
            <a:xfrm>
              <a:off x="5189550" y="172362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6" name="Google Shape;5536;p68"/>
            <p:cNvSpPr/>
            <p:nvPr/>
          </p:nvSpPr>
          <p:spPr>
            <a:xfrm>
              <a:off x="5189550" y="1799850"/>
              <a:ext cx="62225" cy="5332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7" name="Google Shape;5537;p68"/>
            <p:cNvSpPr/>
            <p:nvPr/>
          </p:nvSpPr>
          <p:spPr>
            <a:xfrm>
              <a:off x="5189550" y="1876050"/>
              <a:ext cx="62225" cy="53300"/>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8" name="Google Shape;5538;p68"/>
            <p:cNvSpPr/>
            <p:nvPr/>
          </p:nvSpPr>
          <p:spPr>
            <a:xfrm>
              <a:off x="5189550" y="1952050"/>
              <a:ext cx="62225" cy="53450"/>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9" name="Google Shape;5539;p68"/>
            <p:cNvSpPr/>
            <p:nvPr/>
          </p:nvSpPr>
          <p:spPr>
            <a:xfrm>
              <a:off x="5189550" y="20282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0" name="Google Shape;5540;p68"/>
            <p:cNvSpPr/>
            <p:nvPr/>
          </p:nvSpPr>
          <p:spPr>
            <a:xfrm>
              <a:off x="5189550" y="2104500"/>
              <a:ext cx="62225" cy="5332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1" name="Google Shape;5541;p68"/>
            <p:cNvSpPr/>
            <p:nvPr/>
          </p:nvSpPr>
          <p:spPr>
            <a:xfrm>
              <a:off x="5189550" y="2180700"/>
              <a:ext cx="62225" cy="5335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2" name="Google Shape;5542;p68"/>
            <p:cNvSpPr/>
            <p:nvPr/>
          </p:nvSpPr>
          <p:spPr>
            <a:xfrm>
              <a:off x="5189550" y="2256925"/>
              <a:ext cx="62425" cy="53425"/>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3" name="Google Shape;5543;p68"/>
            <p:cNvSpPr/>
            <p:nvPr/>
          </p:nvSpPr>
          <p:spPr>
            <a:xfrm>
              <a:off x="5189550" y="2333125"/>
              <a:ext cx="62225" cy="5335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4" name="Google Shape;5544;p68"/>
            <p:cNvSpPr/>
            <p:nvPr/>
          </p:nvSpPr>
          <p:spPr>
            <a:xfrm>
              <a:off x="5189550" y="2409350"/>
              <a:ext cx="62225" cy="5335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5" name="Google Shape;5545;p68"/>
            <p:cNvSpPr/>
            <p:nvPr/>
          </p:nvSpPr>
          <p:spPr>
            <a:xfrm>
              <a:off x="5189550"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6" name="Google Shape;5546;p68"/>
            <p:cNvSpPr/>
            <p:nvPr/>
          </p:nvSpPr>
          <p:spPr>
            <a:xfrm>
              <a:off x="5189550" y="2561575"/>
              <a:ext cx="62225" cy="53425"/>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7" name="Google Shape;5547;p68"/>
            <p:cNvSpPr/>
            <p:nvPr/>
          </p:nvSpPr>
          <p:spPr>
            <a:xfrm>
              <a:off x="5189550" y="2714000"/>
              <a:ext cx="62225" cy="5335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8" name="Google Shape;5548;p68"/>
            <p:cNvSpPr/>
            <p:nvPr/>
          </p:nvSpPr>
          <p:spPr>
            <a:xfrm>
              <a:off x="5189550" y="2637775"/>
              <a:ext cx="62425" cy="53450"/>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9" name="Google Shape;5549;p68"/>
            <p:cNvSpPr/>
            <p:nvPr/>
          </p:nvSpPr>
          <p:spPr>
            <a:xfrm>
              <a:off x="5265775" y="1342750"/>
              <a:ext cx="62200" cy="5335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0" name="Google Shape;5550;p68"/>
            <p:cNvSpPr/>
            <p:nvPr/>
          </p:nvSpPr>
          <p:spPr>
            <a:xfrm>
              <a:off x="5265775" y="14189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1" name="Google Shape;5551;p68"/>
            <p:cNvSpPr/>
            <p:nvPr/>
          </p:nvSpPr>
          <p:spPr>
            <a:xfrm>
              <a:off x="5265775" y="149520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2" name="Google Shape;5552;p68"/>
            <p:cNvSpPr/>
            <p:nvPr/>
          </p:nvSpPr>
          <p:spPr>
            <a:xfrm>
              <a:off x="5265775" y="1571400"/>
              <a:ext cx="62200" cy="53300"/>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3" name="Google Shape;5553;p68"/>
            <p:cNvSpPr/>
            <p:nvPr/>
          </p:nvSpPr>
          <p:spPr>
            <a:xfrm>
              <a:off x="5265775" y="1647400"/>
              <a:ext cx="62200" cy="53450"/>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4" name="Google Shape;5554;p68"/>
            <p:cNvSpPr/>
            <p:nvPr/>
          </p:nvSpPr>
          <p:spPr>
            <a:xfrm>
              <a:off x="5265775" y="172362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5" name="Google Shape;5555;p68"/>
            <p:cNvSpPr/>
            <p:nvPr/>
          </p:nvSpPr>
          <p:spPr>
            <a:xfrm>
              <a:off x="5265775" y="179985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6" name="Google Shape;5556;p68"/>
            <p:cNvSpPr/>
            <p:nvPr/>
          </p:nvSpPr>
          <p:spPr>
            <a:xfrm>
              <a:off x="5265775" y="1876050"/>
              <a:ext cx="62200" cy="53300"/>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7" name="Google Shape;5557;p68"/>
            <p:cNvSpPr/>
            <p:nvPr/>
          </p:nvSpPr>
          <p:spPr>
            <a:xfrm>
              <a:off x="5265775" y="1952050"/>
              <a:ext cx="62200" cy="53450"/>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8" name="Google Shape;5558;p68"/>
            <p:cNvSpPr/>
            <p:nvPr/>
          </p:nvSpPr>
          <p:spPr>
            <a:xfrm>
              <a:off x="5265775" y="20282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9" name="Google Shape;5559;p68"/>
            <p:cNvSpPr/>
            <p:nvPr/>
          </p:nvSpPr>
          <p:spPr>
            <a:xfrm>
              <a:off x="5265775" y="2104500"/>
              <a:ext cx="62200" cy="5332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0" name="Google Shape;5560;p68"/>
            <p:cNvSpPr/>
            <p:nvPr/>
          </p:nvSpPr>
          <p:spPr>
            <a:xfrm>
              <a:off x="5265775" y="2180700"/>
              <a:ext cx="62200" cy="5335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1" name="Google Shape;5561;p68"/>
            <p:cNvSpPr/>
            <p:nvPr/>
          </p:nvSpPr>
          <p:spPr>
            <a:xfrm>
              <a:off x="5265775" y="2256925"/>
              <a:ext cx="62400" cy="53425"/>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2" name="Google Shape;5562;p68"/>
            <p:cNvSpPr/>
            <p:nvPr/>
          </p:nvSpPr>
          <p:spPr>
            <a:xfrm>
              <a:off x="5265775" y="2333125"/>
              <a:ext cx="62200" cy="5335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3" name="Google Shape;5563;p68"/>
            <p:cNvSpPr/>
            <p:nvPr/>
          </p:nvSpPr>
          <p:spPr>
            <a:xfrm>
              <a:off x="5265775" y="2409350"/>
              <a:ext cx="62200" cy="5335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4" name="Google Shape;5564;p68"/>
            <p:cNvSpPr/>
            <p:nvPr/>
          </p:nvSpPr>
          <p:spPr>
            <a:xfrm>
              <a:off x="5265775" y="2485550"/>
              <a:ext cx="62200" cy="5335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5" name="Google Shape;5565;p68"/>
            <p:cNvSpPr/>
            <p:nvPr/>
          </p:nvSpPr>
          <p:spPr>
            <a:xfrm>
              <a:off x="5265775" y="2561575"/>
              <a:ext cx="62200" cy="53425"/>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6" name="Google Shape;5566;p68"/>
            <p:cNvSpPr/>
            <p:nvPr/>
          </p:nvSpPr>
          <p:spPr>
            <a:xfrm>
              <a:off x="5265775"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7" name="Google Shape;5567;p68"/>
            <p:cNvSpPr/>
            <p:nvPr/>
          </p:nvSpPr>
          <p:spPr>
            <a:xfrm>
              <a:off x="5341975"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8" name="Google Shape;5568;p68"/>
            <p:cNvSpPr/>
            <p:nvPr/>
          </p:nvSpPr>
          <p:spPr>
            <a:xfrm>
              <a:off x="5341975"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9" name="Google Shape;5569;p68"/>
            <p:cNvSpPr/>
            <p:nvPr/>
          </p:nvSpPr>
          <p:spPr>
            <a:xfrm>
              <a:off x="5341975" y="14952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0" name="Google Shape;5570;p68"/>
            <p:cNvSpPr/>
            <p:nvPr/>
          </p:nvSpPr>
          <p:spPr>
            <a:xfrm>
              <a:off x="5341975" y="1571400"/>
              <a:ext cx="62375" cy="53250"/>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1" name="Google Shape;5571;p68"/>
            <p:cNvSpPr/>
            <p:nvPr/>
          </p:nvSpPr>
          <p:spPr>
            <a:xfrm>
              <a:off x="5341975"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2" name="Google Shape;5572;p68"/>
            <p:cNvSpPr/>
            <p:nvPr/>
          </p:nvSpPr>
          <p:spPr>
            <a:xfrm>
              <a:off x="5341975"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3" name="Google Shape;5573;p68"/>
            <p:cNvSpPr/>
            <p:nvPr/>
          </p:nvSpPr>
          <p:spPr>
            <a:xfrm>
              <a:off x="5341975"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4" name="Google Shape;5574;p68"/>
            <p:cNvSpPr/>
            <p:nvPr/>
          </p:nvSpPr>
          <p:spPr>
            <a:xfrm>
              <a:off x="5341975" y="1876050"/>
              <a:ext cx="62425" cy="53275"/>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5" name="Google Shape;5575;p68"/>
            <p:cNvSpPr/>
            <p:nvPr/>
          </p:nvSpPr>
          <p:spPr>
            <a:xfrm>
              <a:off x="5341975"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6" name="Google Shape;5576;p68"/>
            <p:cNvSpPr/>
            <p:nvPr/>
          </p:nvSpPr>
          <p:spPr>
            <a:xfrm>
              <a:off x="5341975"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7" name="Google Shape;5577;p68"/>
            <p:cNvSpPr/>
            <p:nvPr/>
          </p:nvSpPr>
          <p:spPr>
            <a:xfrm>
              <a:off x="5341975"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8" name="Google Shape;5578;p68"/>
            <p:cNvSpPr/>
            <p:nvPr/>
          </p:nvSpPr>
          <p:spPr>
            <a:xfrm>
              <a:off x="5341975"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9" name="Google Shape;5579;p68"/>
            <p:cNvSpPr/>
            <p:nvPr/>
          </p:nvSpPr>
          <p:spPr>
            <a:xfrm>
              <a:off x="5341975" y="2256925"/>
              <a:ext cx="62575" cy="53425"/>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0" name="Google Shape;5580;p68"/>
            <p:cNvSpPr/>
            <p:nvPr/>
          </p:nvSpPr>
          <p:spPr>
            <a:xfrm>
              <a:off x="5341975"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1" name="Google Shape;5581;p68"/>
            <p:cNvSpPr/>
            <p:nvPr/>
          </p:nvSpPr>
          <p:spPr>
            <a:xfrm>
              <a:off x="5341975" y="2485550"/>
              <a:ext cx="62425" cy="53300"/>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2" name="Google Shape;5582;p68"/>
            <p:cNvSpPr/>
            <p:nvPr/>
          </p:nvSpPr>
          <p:spPr>
            <a:xfrm>
              <a:off x="5341975"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3" name="Google Shape;5583;p68"/>
            <p:cNvSpPr/>
            <p:nvPr/>
          </p:nvSpPr>
          <p:spPr>
            <a:xfrm>
              <a:off x="5341975"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4" name="Google Shape;5584;p68"/>
            <p:cNvSpPr/>
            <p:nvPr/>
          </p:nvSpPr>
          <p:spPr>
            <a:xfrm>
              <a:off x="5418200" y="134275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5" name="Google Shape;5585;p68"/>
            <p:cNvSpPr/>
            <p:nvPr/>
          </p:nvSpPr>
          <p:spPr>
            <a:xfrm>
              <a:off x="5418200"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6" name="Google Shape;5586;p68"/>
            <p:cNvSpPr/>
            <p:nvPr/>
          </p:nvSpPr>
          <p:spPr>
            <a:xfrm>
              <a:off x="5418200"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7" name="Google Shape;5587;p68"/>
            <p:cNvSpPr/>
            <p:nvPr/>
          </p:nvSpPr>
          <p:spPr>
            <a:xfrm>
              <a:off x="5418200"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8" name="Google Shape;5588;p68"/>
            <p:cNvSpPr/>
            <p:nvPr/>
          </p:nvSpPr>
          <p:spPr>
            <a:xfrm>
              <a:off x="5418200" y="164740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9" name="Google Shape;5589;p68"/>
            <p:cNvSpPr/>
            <p:nvPr/>
          </p:nvSpPr>
          <p:spPr>
            <a:xfrm>
              <a:off x="5418200"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0" name="Google Shape;5590;p68"/>
            <p:cNvSpPr/>
            <p:nvPr/>
          </p:nvSpPr>
          <p:spPr>
            <a:xfrm>
              <a:off x="5418200"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1" name="Google Shape;5591;p68"/>
            <p:cNvSpPr/>
            <p:nvPr/>
          </p:nvSpPr>
          <p:spPr>
            <a:xfrm>
              <a:off x="5418200"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2" name="Google Shape;5592;p68"/>
            <p:cNvSpPr/>
            <p:nvPr/>
          </p:nvSpPr>
          <p:spPr>
            <a:xfrm>
              <a:off x="5418200"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3" name="Google Shape;5593;p68"/>
            <p:cNvSpPr/>
            <p:nvPr/>
          </p:nvSpPr>
          <p:spPr>
            <a:xfrm>
              <a:off x="5418200"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4" name="Google Shape;5594;p68"/>
            <p:cNvSpPr/>
            <p:nvPr/>
          </p:nvSpPr>
          <p:spPr>
            <a:xfrm>
              <a:off x="5418200"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5" name="Google Shape;5595;p68"/>
            <p:cNvSpPr/>
            <p:nvPr/>
          </p:nvSpPr>
          <p:spPr>
            <a:xfrm>
              <a:off x="5418200"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6" name="Google Shape;5596;p68"/>
            <p:cNvSpPr/>
            <p:nvPr/>
          </p:nvSpPr>
          <p:spPr>
            <a:xfrm>
              <a:off x="5418200"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7" name="Google Shape;5597;p68"/>
            <p:cNvSpPr/>
            <p:nvPr/>
          </p:nvSpPr>
          <p:spPr>
            <a:xfrm>
              <a:off x="5418200"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8" name="Google Shape;5598;p68"/>
            <p:cNvSpPr/>
            <p:nvPr/>
          </p:nvSpPr>
          <p:spPr>
            <a:xfrm>
              <a:off x="5418200" y="2485550"/>
              <a:ext cx="62425" cy="53300"/>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9" name="Google Shape;5599;p68"/>
            <p:cNvSpPr/>
            <p:nvPr/>
          </p:nvSpPr>
          <p:spPr>
            <a:xfrm>
              <a:off x="5418200"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0" name="Google Shape;5600;p68"/>
            <p:cNvSpPr/>
            <p:nvPr/>
          </p:nvSpPr>
          <p:spPr>
            <a:xfrm>
              <a:off x="5418200"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1" name="Google Shape;5601;p68"/>
            <p:cNvSpPr/>
            <p:nvPr/>
          </p:nvSpPr>
          <p:spPr>
            <a:xfrm>
              <a:off x="5418200"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2" name="Google Shape;5602;p68"/>
            <p:cNvSpPr/>
            <p:nvPr/>
          </p:nvSpPr>
          <p:spPr>
            <a:xfrm>
              <a:off x="5494400" y="1266550"/>
              <a:ext cx="62225" cy="53450"/>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3" name="Google Shape;5603;p68"/>
            <p:cNvSpPr/>
            <p:nvPr/>
          </p:nvSpPr>
          <p:spPr>
            <a:xfrm>
              <a:off x="5494400"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4" name="Google Shape;5604;p68"/>
            <p:cNvSpPr/>
            <p:nvPr/>
          </p:nvSpPr>
          <p:spPr>
            <a:xfrm>
              <a:off x="54944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5" name="Google Shape;5605;p68"/>
            <p:cNvSpPr/>
            <p:nvPr/>
          </p:nvSpPr>
          <p:spPr>
            <a:xfrm>
              <a:off x="54944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6" name="Google Shape;5606;p68"/>
            <p:cNvSpPr/>
            <p:nvPr/>
          </p:nvSpPr>
          <p:spPr>
            <a:xfrm>
              <a:off x="5494400" y="1571400"/>
              <a:ext cx="62225" cy="53250"/>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7" name="Google Shape;5607;p68"/>
            <p:cNvSpPr/>
            <p:nvPr/>
          </p:nvSpPr>
          <p:spPr>
            <a:xfrm>
              <a:off x="63323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8" name="Google Shape;5608;p68"/>
            <p:cNvSpPr/>
            <p:nvPr/>
          </p:nvSpPr>
          <p:spPr>
            <a:xfrm>
              <a:off x="63323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9" name="Google Shape;5609;p68"/>
            <p:cNvSpPr/>
            <p:nvPr/>
          </p:nvSpPr>
          <p:spPr>
            <a:xfrm>
              <a:off x="6408350" y="1418975"/>
              <a:ext cx="62425" cy="5335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0" name="Google Shape;5610;p68"/>
            <p:cNvSpPr/>
            <p:nvPr/>
          </p:nvSpPr>
          <p:spPr>
            <a:xfrm>
              <a:off x="6408350" y="14952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1" name="Google Shape;5611;p68"/>
            <p:cNvSpPr/>
            <p:nvPr/>
          </p:nvSpPr>
          <p:spPr>
            <a:xfrm>
              <a:off x="6484575" y="1342750"/>
              <a:ext cx="62425" cy="53450"/>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2" name="Google Shape;5612;p68"/>
            <p:cNvSpPr/>
            <p:nvPr/>
          </p:nvSpPr>
          <p:spPr>
            <a:xfrm>
              <a:off x="6484575" y="1418975"/>
              <a:ext cx="62425" cy="5335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3" name="Google Shape;5613;p68"/>
            <p:cNvSpPr/>
            <p:nvPr/>
          </p:nvSpPr>
          <p:spPr>
            <a:xfrm>
              <a:off x="6484575" y="1495200"/>
              <a:ext cx="62425" cy="5332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4" name="Google Shape;5614;p68"/>
            <p:cNvSpPr/>
            <p:nvPr/>
          </p:nvSpPr>
          <p:spPr>
            <a:xfrm>
              <a:off x="65608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5" name="Google Shape;5615;p68"/>
            <p:cNvSpPr/>
            <p:nvPr/>
          </p:nvSpPr>
          <p:spPr>
            <a:xfrm>
              <a:off x="65608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6" name="Google Shape;5616;p68"/>
            <p:cNvSpPr/>
            <p:nvPr/>
          </p:nvSpPr>
          <p:spPr>
            <a:xfrm>
              <a:off x="663700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7" name="Google Shape;5617;p68"/>
            <p:cNvSpPr/>
            <p:nvPr/>
          </p:nvSpPr>
          <p:spPr>
            <a:xfrm>
              <a:off x="7094075" y="14952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8" name="Google Shape;5618;p68"/>
            <p:cNvSpPr/>
            <p:nvPr/>
          </p:nvSpPr>
          <p:spPr>
            <a:xfrm>
              <a:off x="671322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9" name="Google Shape;5619;p68"/>
            <p:cNvSpPr/>
            <p:nvPr/>
          </p:nvSpPr>
          <p:spPr>
            <a:xfrm>
              <a:off x="678922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0" name="Google Shape;5620;p68"/>
            <p:cNvSpPr/>
            <p:nvPr/>
          </p:nvSpPr>
          <p:spPr>
            <a:xfrm>
              <a:off x="686565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1" name="Google Shape;5621;p68"/>
            <p:cNvSpPr/>
            <p:nvPr/>
          </p:nvSpPr>
          <p:spPr>
            <a:xfrm>
              <a:off x="701787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2" name="Google Shape;5622;p68"/>
            <p:cNvSpPr/>
            <p:nvPr/>
          </p:nvSpPr>
          <p:spPr>
            <a:xfrm>
              <a:off x="69418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3" name="Google Shape;5623;p68"/>
            <p:cNvSpPr/>
            <p:nvPr/>
          </p:nvSpPr>
          <p:spPr>
            <a:xfrm>
              <a:off x="68656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4" name="Google Shape;5624;p68"/>
            <p:cNvSpPr/>
            <p:nvPr/>
          </p:nvSpPr>
          <p:spPr>
            <a:xfrm>
              <a:off x="678922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5" name="Google Shape;5625;p68"/>
            <p:cNvSpPr/>
            <p:nvPr/>
          </p:nvSpPr>
          <p:spPr>
            <a:xfrm>
              <a:off x="671322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6" name="Google Shape;5626;p68"/>
            <p:cNvSpPr/>
            <p:nvPr/>
          </p:nvSpPr>
          <p:spPr>
            <a:xfrm>
              <a:off x="6637000" y="1495200"/>
              <a:ext cx="62225" cy="5332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7" name="Google Shape;5627;p68"/>
            <p:cNvSpPr/>
            <p:nvPr/>
          </p:nvSpPr>
          <p:spPr>
            <a:xfrm>
              <a:off x="6637000" y="1571400"/>
              <a:ext cx="62225" cy="53250"/>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8" name="Google Shape;5628;p68"/>
            <p:cNvSpPr/>
            <p:nvPr/>
          </p:nvSpPr>
          <p:spPr>
            <a:xfrm>
              <a:off x="65608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9" name="Google Shape;5629;p68"/>
            <p:cNvSpPr/>
            <p:nvPr/>
          </p:nvSpPr>
          <p:spPr>
            <a:xfrm>
              <a:off x="6484575" y="1571400"/>
              <a:ext cx="62425" cy="53250"/>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0" name="Google Shape;5630;p68"/>
            <p:cNvSpPr/>
            <p:nvPr/>
          </p:nvSpPr>
          <p:spPr>
            <a:xfrm>
              <a:off x="6408350" y="1571400"/>
              <a:ext cx="62425" cy="53250"/>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1" name="Google Shape;5631;p68"/>
            <p:cNvSpPr/>
            <p:nvPr/>
          </p:nvSpPr>
          <p:spPr>
            <a:xfrm>
              <a:off x="63323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2" name="Google Shape;5632;p68"/>
            <p:cNvSpPr/>
            <p:nvPr/>
          </p:nvSpPr>
          <p:spPr>
            <a:xfrm>
              <a:off x="587527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3" name="Google Shape;5633;p68"/>
            <p:cNvSpPr/>
            <p:nvPr/>
          </p:nvSpPr>
          <p:spPr>
            <a:xfrm>
              <a:off x="587527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4" name="Google Shape;5634;p68"/>
            <p:cNvSpPr/>
            <p:nvPr/>
          </p:nvSpPr>
          <p:spPr>
            <a:xfrm>
              <a:off x="59514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5" name="Google Shape;5635;p68"/>
            <p:cNvSpPr/>
            <p:nvPr/>
          </p:nvSpPr>
          <p:spPr>
            <a:xfrm>
              <a:off x="59514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6" name="Google Shape;5636;p68"/>
            <p:cNvSpPr/>
            <p:nvPr/>
          </p:nvSpPr>
          <p:spPr>
            <a:xfrm>
              <a:off x="59514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7" name="Google Shape;5637;p68"/>
            <p:cNvSpPr/>
            <p:nvPr/>
          </p:nvSpPr>
          <p:spPr>
            <a:xfrm>
              <a:off x="595147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8" name="Google Shape;5638;p68"/>
            <p:cNvSpPr/>
            <p:nvPr/>
          </p:nvSpPr>
          <p:spPr>
            <a:xfrm>
              <a:off x="595147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9" name="Google Shape;5639;p68"/>
            <p:cNvSpPr/>
            <p:nvPr/>
          </p:nvSpPr>
          <p:spPr>
            <a:xfrm>
              <a:off x="595147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0" name="Google Shape;5640;p68"/>
            <p:cNvSpPr/>
            <p:nvPr/>
          </p:nvSpPr>
          <p:spPr>
            <a:xfrm>
              <a:off x="5951475"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1" name="Google Shape;5641;p68"/>
            <p:cNvSpPr/>
            <p:nvPr/>
          </p:nvSpPr>
          <p:spPr>
            <a:xfrm>
              <a:off x="595147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2" name="Google Shape;5642;p68"/>
            <p:cNvSpPr/>
            <p:nvPr/>
          </p:nvSpPr>
          <p:spPr>
            <a:xfrm>
              <a:off x="595147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3" name="Google Shape;5643;p68"/>
            <p:cNvSpPr/>
            <p:nvPr/>
          </p:nvSpPr>
          <p:spPr>
            <a:xfrm>
              <a:off x="6027500" y="141897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4" name="Google Shape;5644;p68"/>
            <p:cNvSpPr/>
            <p:nvPr/>
          </p:nvSpPr>
          <p:spPr>
            <a:xfrm>
              <a:off x="6027500" y="14952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5" name="Google Shape;5645;p68"/>
            <p:cNvSpPr/>
            <p:nvPr/>
          </p:nvSpPr>
          <p:spPr>
            <a:xfrm>
              <a:off x="6027500" y="1571400"/>
              <a:ext cx="62425" cy="53250"/>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6" name="Google Shape;5646;p68"/>
            <p:cNvSpPr/>
            <p:nvPr/>
          </p:nvSpPr>
          <p:spPr>
            <a:xfrm>
              <a:off x="6027500" y="164740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7" name="Google Shape;5647;p68"/>
            <p:cNvSpPr/>
            <p:nvPr/>
          </p:nvSpPr>
          <p:spPr>
            <a:xfrm>
              <a:off x="6027500" y="172362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8" name="Google Shape;5648;p68"/>
            <p:cNvSpPr/>
            <p:nvPr/>
          </p:nvSpPr>
          <p:spPr>
            <a:xfrm>
              <a:off x="6027500" y="179985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9" name="Google Shape;5649;p68"/>
            <p:cNvSpPr/>
            <p:nvPr/>
          </p:nvSpPr>
          <p:spPr>
            <a:xfrm>
              <a:off x="6027500" y="1876050"/>
              <a:ext cx="62425" cy="5335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0" name="Google Shape;5650;p68"/>
            <p:cNvSpPr/>
            <p:nvPr/>
          </p:nvSpPr>
          <p:spPr>
            <a:xfrm>
              <a:off x="6027500" y="1952050"/>
              <a:ext cx="62425" cy="53450"/>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1" name="Google Shape;5651;p68"/>
            <p:cNvSpPr/>
            <p:nvPr/>
          </p:nvSpPr>
          <p:spPr>
            <a:xfrm>
              <a:off x="6103700"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2" name="Google Shape;5652;p68"/>
            <p:cNvSpPr/>
            <p:nvPr/>
          </p:nvSpPr>
          <p:spPr>
            <a:xfrm>
              <a:off x="6103700" y="14952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3" name="Google Shape;5653;p68"/>
            <p:cNvSpPr/>
            <p:nvPr/>
          </p:nvSpPr>
          <p:spPr>
            <a:xfrm>
              <a:off x="6103700"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4" name="Google Shape;5654;p68"/>
            <p:cNvSpPr/>
            <p:nvPr/>
          </p:nvSpPr>
          <p:spPr>
            <a:xfrm>
              <a:off x="6103700"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5" name="Google Shape;5655;p68"/>
            <p:cNvSpPr/>
            <p:nvPr/>
          </p:nvSpPr>
          <p:spPr>
            <a:xfrm>
              <a:off x="6103700" y="172362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6" name="Google Shape;5656;p68"/>
            <p:cNvSpPr/>
            <p:nvPr/>
          </p:nvSpPr>
          <p:spPr>
            <a:xfrm>
              <a:off x="6103700" y="17998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7" name="Google Shape;5657;p68"/>
            <p:cNvSpPr/>
            <p:nvPr/>
          </p:nvSpPr>
          <p:spPr>
            <a:xfrm>
              <a:off x="6103700" y="1876050"/>
              <a:ext cx="62425" cy="53275"/>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8" name="Google Shape;5658;p68"/>
            <p:cNvSpPr/>
            <p:nvPr/>
          </p:nvSpPr>
          <p:spPr>
            <a:xfrm>
              <a:off x="6103700"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9" name="Google Shape;5659;p68"/>
            <p:cNvSpPr/>
            <p:nvPr/>
          </p:nvSpPr>
          <p:spPr>
            <a:xfrm>
              <a:off x="61799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0" name="Google Shape;5660;p68"/>
            <p:cNvSpPr/>
            <p:nvPr/>
          </p:nvSpPr>
          <p:spPr>
            <a:xfrm>
              <a:off x="61799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1" name="Google Shape;5661;p68"/>
            <p:cNvSpPr/>
            <p:nvPr/>
          </p:nvSpPr>
          <p:spPr>
            <a:xfrm>
              <a:off x="61799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2" name="Google Shape;5662;p68"/>
            <p:cNvSpPr/>
            <p:nvPr/>
          </p:nvSpPr>
          <p:spPr>
            <a:xfrm>
              <a:off x="6256150" y="141897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3" name="Google Shape;5663;p68"/>
            <p:cNvSpPr/>
            <p:nvPr/>
          </p:nvSpPr>
          <p:spPr>
            <a:xfrm>
              <a:off x="6256150" y="149520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4" name="Google Shape;5664;p68"/>
            <p:cNvSpPr/>
            <p:nvPr/>
          </p:nvSpPr>
          <p:spPr>
            <a:xfrm>
              <a:off x="6256150" y="1571400"/>
              <a:ext cx="62200" cy="53250"/>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5" name="Google Shape;5665;p68"/>
            <p:cNvSpPr/>
            <p:nvPr/>
          </p:nvSpPr>
          <p:spPr>
            <a:xfrm>
              <a:off x="625615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6" name="Google Shape;5666;p68"/>
            <p:cNvSpPr/>
            <p:nvPr/>
          </p:nvSpPr>
          <p:spPr>
            <a:xfrm>
              <a:off x="61799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7" name="Google Shape;5667;p68"/>
            <p:cNvSpPr/>
            <p:nvPr/>
          </p:nvSpPr>
          <p:spPr>
            <a:xfrm>
              <a:off x="61799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8" name="Google Shape;5668;p68"/>
            <p:cNvSpPr/>
            <p:nvPr/>
          </p:nvSpPr>
          <p:spPr>
            <a:xfrm>
              <a:off x="617992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9" name="Google Shape;5669;p68"/>
            <p:cNvSpPr/>
            <p:nvPr/>
          </p:nvSpPr>
          <p:spPr>
            <a:xfrm>
              <a:off x="61799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0" name="Google Shape;5670;p68"/>
            <p:cNvSpPr/>
            <p:nvPr/>
          </p:nvSpPr>
          <p:spPr>
            <a:xfrm>
              <a:off x="61799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1" name="Google Shape;5671;p68"/>
            <p:cNvSpPr/>
            <p:nvPr/>
          </p:nvSpPr>
          <p:spPr>
            <a:xfrm>
              <a:off x="61799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2" name="Google Shape;5672;p68"/>
            <p:cNvSpPr/>
            <p:nvPr/>
          </p:nvSpPr>
          <p:spPr>
            <a:xfrm>
              <a:off x="6103700"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3" name="Google Shape;5673;p68"/>
            <p:cNvSpPr/>
            <p:nvPr/>
          </p:nvSpPr>
          <p:spPr>
            <a:xfrm>
              <a:off x="6027500" y="2028275"/>
              <a:ext cx="62425" cy="53450"/>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4" name="Google Shape;5674;p68"/>
            <p:cNvSpPr/>
            <p:nvPr/>
          </p:nvSpPr>
          <p:spPr>
            <a:xfrm>
              <a:off x="6027500" y="21045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5" name="Google Shape;5675;p68"/>
            <p:cNvSpPr/>
            <p:nvPr/>
          </p:nvSpPr>
          <p:spPr>
            <a:xfrm>
              <a:off x="595147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6" name="Google Shape;5676;p68"/>
            <p:cNvSpPr/>
            <p:nvPr/>
          </p:nvSpPr>
          <p:spPr>
            <a:xfrm>
              <a:off x="5494400" y="164740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7" name="Google Shape;5677;p68"/>
            <p:cNvSpPr/>
            <p:nvPr/>
          </p:nvSpPr>
          <p:spPr>
            <a:xfrm>
              <a:off x="54944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8" name="Google Shape;5678;p68"/>
            <p:cNvSpPr/>
            <p:nvPr/>
          </p:nvSpPr>
          <p:spPr>
            <a:xfrm>
              <a:off x="54944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9" name="Google Shape;5679;p68"/>
            <p:cNvSpPr/>
            <p:nvPr/>
          </p:nvSpPr>
          <p:spPr>
            <a:xfrm>
              <a:off x="5494400" y="1876050"/>
              <a:ext cx="62225" cy="53300"/>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0" name="Google Shape;5680;p68"/>
            <p:cNvSpPr/>
            <p:nvPr/>
          </p:nvSpPr>
          <p:spPr>
            <a:xfrm>
              <a:off x="5494400" y="1952050"/>
              <a:ext cx="62225" cy="53450"/>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1" name="Google Shape;5681;p68"/>
            <p:cNvSpPr/>
            <p:nvPr/>
          </p:nvSpPr>
          <p:spPr>
            <a:xfrm>
              <a:off x="5494400"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2" name="Google Shape;5682;p68"/>
            <p:cNvSpPr/>
            <p:nvPr/>
          </p:nvSpPr>
          <p:spPr>
            <a:xfrm>
              <a:off x="54944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3" name="Google Shape;5683;p68"/>
            <p:cNvSpPr/>
            <p:nvPr/>
          </p:nvSpPr>
          <p:spPr>
            <a:xfrm>
              <a:off x="54944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4" name="Google Shape;5684;p68"/>
            <p:cNvSpPr/>
            <p:nvPr/>
          </p:nvSpPr>
          <p:spPr>
            <a:xfrm>
              <a:off x="54944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5" name="Google Shape;5685;p68"/>
            <p:cNvSpPr/>
            <p:nvPr/>
          </p:nvSpPr>
          <p:spPr>
            <a:xfrm>
              <a:off x="5494400"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6" name="Google Shape;5686;p68"/>
            <p:cNvSpPr/>
            <p:nvPr/>
          </p:nvSpPr>
          <p:spPr>
            <a:xfrm>
              <a:off x="54944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7" name="Google Shape;5687;p68"/>
            <p:cNvSpPr/>
            <p:nvPr/>
          </p:nvSpPr>
          <p:spPr>
            <a:xfrm>
              <a:off x="5494400" y="2561575"/>
              <a:ext cx="62225" cy="53425"/>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8" name="Google Shape;5688;p68"/>
            <p:cNvSpPr/>
            <p:nvPr/>
          </p:nvSpPr>
          <p:spPr>
            <a:xfrm>
              <a:off x="5494400" y="2637775"/>
              <a:ext cx="62225" cy="53450"/>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9" name="Google Shape;5689;p68"/>
            <p:cNvSpPr/>
            <p:nvPr/>
          </p:nvSpPr>
          <p:spPr>
            <a:xfrm>
              <a:off x="549440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0" name="Google Shape;5690;p68"/>
            <p:cNvSpPr/>
            <p:nvPr/>
          </p:nvSpPr>
          <p:spPr>
            <a:xfrm>
              <a:off x="549440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1" name="Google Shape;5691;p68"/>
            <p:cNvSpPr/>
            <p:nvPr/>
          </p:nvSpPr>
          <p:spPr>
            <a:xfrm>
              <a:off x="5570625" y="1266550"/>
              <a:ext cx="62200" cy="53450"/>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2" name="Google Shape;5692;p68"/>
            <p:cNvSpPr/>
            <p:nvPr/>
          </p:nvSpPr>
          <p:spPr>
            <a:xfrm>
              <a:off x="5570625" y="134275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3" name="Google Shape;5693;p68"/>
            <p:cNvSpPr/>
            <p:nvPr/>
          </p:nvSpPr>
          <p:spPr>
            <a:xfrm>
              <a:off x="5570625" y="141897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4" name="Google Shape;5694;p68"/>
            <p:cNvSpPr/>
            <p:nvPr/>
          </p:nvSpPr>
          <p:spPr>
            <a:xfrm>
              <a:off x="5570625" y="1495200"/>
              <a:ext cx="62200" cy="5332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5" name="Google Shape;5695;p68"/>
            <p:cNvSpPr/>
            <p:nvPr/>
          </p:nvSpPr>
          <p:spPr>
            <a:xfrm>
              <a:off x="5570625" y="1571400"/>
              <a:ext cx="62200" cy="53250"/>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6" name="Google Shape;5696;p68"/>
            <p:cNvSpPr/>
            <p:nvPr/>
          </p:nvSpPr>
          <p:spPr>
            <a:xfrm>
              <a:off x="5570625" y="164740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7" name="Google Shape;5697;p68"/>
            <p:cNvSpPr/>
            <p:nvPr/>
          </p:nvSpPr>
          <p:spPr>
            <a:xfrm>
              <a:off x="5570625"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8" name="Google Shape;5698;p68"/>
            <p:cNvSpPr/>
            <p:nvPr/>
          </p:nvSpPr>
          <p:spPr>
            <a:xfrm>
              <a:off x="5570625"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9" name="Google Shape;5699;p68"/>
            <p:cNvSpPr/>
            <p:nvPr/>
          </p:nvSpPr>
          <p:spPr>
            <a:xfrm>
              <a:off x="5570625" y="187605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0" name="Google Shape;5700;p68"/>
            <p:cNvSpPr/>
            <p:nvPr/>
          </p:nvSpPr>
          <p:spPr>
            <a:xfrm>
              <a:off x="5570625" y="1952050"/>
              <a:ext cx="62200" cy="53450"/>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1" name="Google Shape;5701;p68"/>
            <p:cNvSpPr/>
            <p:nvPr/>
          </p:nvSpPr>
          <p:spPr>
            <a:xfrm>
              <a:off x="5570625" y="2028275"/>
              <a:ext cx="62200" cy="53450"/>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2" name="Google Shape;5702;p68"/>
            <p:cNvSpPr/>
            <p:nvPr/>
          </p:nvSpPr>
          <p:spPr>
            <a:xfrm>
              <a:off x="5570625"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3" name="Google Shape;5703;p68"/>
            <p:cNvSpPr/>
            <p:nvPr/>
          </p:nvSpPr>
          <p:spPr>
            <a:xfrm>
              <a:off x="5570625" y="218070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4" name="Google Shape;5704;p68"/>
            <p:cNvSpPr/>
            <p:nvPr/>
          </p:nvSpPr>
          <p:spPr>
            <a:xfrm>
              <a:off x="5570625" y="2256925"/>
              <a:ext cx="62425" cy="53425"/>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5" name="Google Shape;5705;p68"/>
            <p:cNvSpPr/>
            <p:nvPr/>
          </p:nvSpPr>
          <p:spPr>
            <a:xfrm>
              <a:off x="5570625" y="2333125"/>
              <a:ext cx="62200" cy="53450"/>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6" name="Google Shape;5706;p68"/>
            <p:cNvSpPr/>
            <p:nvPr/>
          </p:nvSpPr>
          <p:spPr>
            <a:xfrm>
              <a:off x="5570625" y="2485550"/>
              <a:ext cx="62200" cy="53300"/>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7" name="Google Shape;5707;p68"/>
            <p:cNvSpPr/>
            <p:nvPr/>
          </p:nvSpPr>
          <p:spPr>
            <a:xfrm>
              <a:off x="5570625" y="2561575"/>
              <a:ext cx="62200" cy="53425"/>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8" name="Google Shape;5708;p68"/>
            <p:cNvSpPr/>
            <p:nvPr/>
          </p:nvSpPr>
          <p:spPr>
            <a:xfrm>
              <a:off x="55706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9" name="Google Shape;5709;p68"/>
            <p:cNvSpPr/>
            <p:nvPr/>
          </p:nvSpPr>
          <p:spPr>
            <a:xfrm>
              <a:off x="5570625" y="2866425"/>
              <a:ext cx="62200" cy="53275"/>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0" name="Google Shape;5710;p68"/>
            <p:cNvSpPr/>
            <p:nvPr/>
          </p:nvSpPr>
          <p:spPr>
            <a:xfrm>
              <a:off x="5570625" y="2790200"/>
              <a:ext cx="62200" cy="5335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1" name="Google Shape;5711;p68"/>
            <p:cNvSpPr/>
            <p:nvPr/>
          </p:nvSpPr>
          <p:spPr>
            <a:xfrm>
              <a:off x="5570625"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2" name="Google Shape;5712;p68"/>
            <p:cNvSpPr/>
            <p:nvPr/>
          </p:nvSpPr>
          <p:spPr>
            <a:xfrm>
              <a:off x="56468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3" name="Google Shape;5713;p68"/>
            <p:cNvSpPr/>
            <p:nvPr/>
          </p:nvSpPr>
          <p:spPr>
            <a:xfrm>
              <a:off x="56468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4" name="Google Shape;5714;p68"/>
            <p:cNvSpPr/>
            <p:nvPr/>
          </p:nvSpPr>
          <p:spPr>
            <a:xfrm>
              <a:off x="56468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5" name="Google Shape;5715;p68"/>
            <p:cNvSpPr/>
            <p:nvPr/>
          </p:nvSpPr>
          <p:spPr>
            <a:xfrm>
              <a:off x="564682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6" name="Google Shape;5716;p68"/>
            <p:cNvSpPr/>
            <p:nvPr/>
          </p:nvSpPr>
          <p:spPr>
            <a:xfrm>
              <a:off x="56468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7" name="Google Shape;5717;p68"/>
            <p:cNvSpPr/>
            <p:nvPr/>
          </p:nvSpPr>
          <p:spPr>
            <a:xfrm>
              <a:off x="56468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8" name="Google Shape;5718;p68"/>
            <p:cNvSpPr/>
            <p:nvPr/>
          </p:nvSpPr>
          <p:spPr>
            <a:xfrm>
              <a:off x="5646825" y="1876050"/>
              <a:ext cx="62225" cy="5335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9" name="Google Shape;5719;p68"/>
            <p:cNvSpPr/>
            <p:nvPr/>
          </p:nvSpPr>
          <p:spPr>
            <a:xfrm>
              <a:off x="56468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0" name="Google Shape;5720;p68"/>
            <p:cNvSpPr/>
            <p:nvPr/>
          </p:nvSpPr>
          <p:spPr>
            <a:xfrm>
              <a:off x="56468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1" name="Google Shape;5721;p68"/>
            <p:cNvSpPr/>
            <p:nvPr/>
          </p:nvSpPr>
          <p:spPr>
            <a:xfrm>
              <a:off x="56468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2" name="Google Shape;5722;p68"/>
            <p:cNvSpPr/>
            <p:nvPr/>
          </p:nvSpPr>
          <p:spPr>
            <a:xfrm>
              <a:off x="56468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3" name="Google Shape;5723;p68"/>
            <p:cNvSpPr/>
            <p:nvPr/>
          </p:nvSpPr>
          <p:spPr>
            <a:xfrm>
              <a:off x="5646825"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4" name="Google Shape;5724;p68"/>
            <p:cNvSpPr/>
            <p:nvPr/>
          </p:nvSpPr>
          <p:spPr>
            <a:xfrm>
              <a:off x="56468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5" name="Google Shape;5725;p68"/>
            <p:cNvSpPr/>
            <p:nvPr/>
          </p:nvSpPr>
          <p:spPr>
            <a:xfrm>
              <a:off x="5646825" y="2485550"/>
              <a:ext cx="62225" cy="53300"/>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6" name="Google Shape;5726;p68"/>
            <p:cNvSpPr/>
            <p:nvPr/>
          </p:nvSpPr>
          <p:spPr>
            <a:xfrm>
              <a:off x="56468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7" name="Google Shape;5727;p68"/>
            <p:cNvSpPr/>
            <p:nvPr/>
          </p:nvSpPr>
          <p:spPr>
            <a:xfrm>
              <a:off x="56468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8" name="Google Shape;5728;p68"/>
            <p:cNvSpPr/>
            <p:nvPr/>
          </p:nvSpPr>
          <p:spPr>
            <a:xfrm>
              <a:off x="5646825" y="2637775"/>
              <a:ext cx="62225" cy="53450"/>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9" name="Google Shape;5729;p68"/>
            <p:cNvSpPr/>
            <p:nvPr/>
          </p:nvSpPr>
          <p:spPr>
            <a:xfrm>
              <a:off x="5723050"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0" name="Google Shape;5730;p68"/>
            <p:cNvSpPr/>
            <p:nvPr/>
          </p:nvSpPr>
          <p:spPr>
            <a:xfrm>
              <a:off x="5723050"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1" name="Google Shape;5731;p68"/>
            <p:cNvSpPr/>
            <p:nvPr/>
          </p:nvSpPr>
          <p:spPr>
            <a:xfrm>
              <a:off x="5723050" y="1571400"/>
              <a:ext cx="62150" cy="53250"/>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2" name="Google Shape;5732;p68"/>
            <p:cNvSpPr/>
            <p:nvPr/>
          </p:nvSpPr>
          <p:spPr>
            <a:xfrm>
              <a:off x="5723050"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3" name="Google Shape;5733;p68"/>
            <p:cNvSpPr/>
            <p:nvPr/>
          </p:nvSpPr>
          <p:spPr>
            <a:xfrm>
              <a:off x="5723050" y="17236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4" name="Google Shape;5734;p68"/>
            <p:cNvSpPr/>
            <p:nvPr/>
          </p:nvSpPr>
          <p:spPr>
            <a:xfrm>
              <a:off x="5723050" y="17998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5" name="Google Shape;5735;p68"/>
            <p:cNvSpPr/>
            <p:nvPr/>
          </p:nvSpPr>
          <p:spPr>
            <a:xfrm>
              <a:off x="5723050"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6" name="Google Shape;5736;p68"/>
            <p:cNvSpPr/>
            <p:nvPr/>
          </p:nvSpPr>
          <p:spPr>
            <a:xfrm>
              <a:off x="5723050"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7" name="Google Shape;5737;p68"/>
            <p:cNvSpPr/>
            <p:nvPr/>
          </p:nvSpPr>
          <p:spPr>
            <a:xfrm>
              <a:off x="5723050"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8" name="Google Shape;5738;p68"/>
            <p:cNvSpPr/>
            <p:nvPr/>
          </p:nvSpPr>
          <p:spPr>
            <a:xfrm>
              <a:off x="5723050"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9" name="Google Shape;5739;p68"/>
            <p:cNvSpPr/>
            <p:nvPr/>
          </p:nvSpPr>
          <p:spPr>
            <a:xfrm>
              <a:off x="5723050"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0" name="Google Shape;5740;p68"/>
            <p:cNvSpPr/>
            <p:nvPr/>
          </p:nvSpPr>
          <p:spPr>
            <a:xfrm>
              <a:off x="57230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1" name="Google Shape;5741;p68"/>
            <p:cNvSpPr/>
            <p:nvPr/>
          </p:nvSpPr>
          <p:spPr>
            <a:xfrm>
              <a:off x="5723050"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2" name="Google Shape;5742;p68"/>
            <p:cNvSpPr/>
            <p:nvPr/>
          </p:nvSpPr>
          <p:spPr>
            <a:xfrm>
              <a:off x="5722850" y="2485550"/>
              <a:ext cx="62425" cy="53300"/>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3" name="Google Shape;5743;p68"/>
            <p:cNvSpPr/>
            <p:nvPr/>
          </p:nvSpPr>
          <p:spPr>
            <a:xfrm>
              <a:off x="5723050"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4" name="Google Shape;5744;p68"/>
            <p:cNvSpPr/>
            <p:nvPr/>
          </p:nvSpPr>
          <p:spPr>
            <a:xfrm>
              <a:off x="5722850" y="2637775"/>
              <a:ext cx="62425" cy="53450"/>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5" name="Google Shape;5745;p68"/>
            <p:cNvSpPr/>
            <p:nvPr/>
          </p:nvSpPr>
          <p:spPr>
            <a:xfrm>
              <a:off x="5799275" y="141897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6" name="Google Shape;5746;p68"/>
            <p:cNvSpPr/>
            <p:nvPr/>
          </p:nvSpPr>
          <p:spPr>
            <a:xfrm>
              <a:off x="5799275" y="149520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7" name="Google Shape;5747;p68"/>
            <p:cNvSpPr/>
            <p:nvPr/>
          </p:nvSpPr>
          <p:spPr>
            <a:xfrm>
              <a:off x="5799275" y="1571400"/>
              <a:ext cx="62150" cy="53275"/>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8" name="Google Shape;5748;p68"/>
            <p:cNvSpPr/>
            <p:nvPr/>
          </p:nvSpPr>
          <p:spPr>
            <a:xfrm>
              <a:off x="5799275" y="164740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9" name="Google Shape;5749;p68"/>
            <p:cNvSpPr/>
            <p:nvPr/>
          </p:nvSpPr>
          <p:spPr>
            <a:xfrm>
              <a:off x="5799275" y="172362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0" name="Google Shape;5750;p68"/>
            <p:cNvSpPr/>
            <p:nvPr/>
          </p:nvSpPr>
          <p:spPr>
            <a:xfrm>
              <a:off x="5799275" y="1799825"/>
              <a:ext cx="62150" cy="53300"/>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1" name="Google Shape;5751;p68"/>
            <p:cNvSpPr/>
            <p:nvPr/>
          </p:nvSpPr>
          <p:spPr>
            <a:xfrm>
              <a:off x="5799275" y="187605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2" name="Google Shape;5752;p68"/>
            <p:cNvSpPr/>
            <p:nvPr/>
          </p:nvSpPr>
          <p:spPr>
            <a:xfrm>
              <a:off x="5799275" y="1952050"/>
              <a:ext cx="62200" cy="53500"/>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3" name="Google Shape;5753;p68"/>
            <p:cNvSpPr/>
            <p:nvPr/>
          </p:nvSpPr>
          <p:spPr>
            <a:xfrm>
              <a:off x="5799275" y="2028275"/>
              <a:ext cx="62200" cy="53450"/>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4" name="Google Shape;5754;p68"/>
            <p:cNvSpPr/>
            <p:nvPr/>
          </p:nvSpPr>
          <p:spPr>
            <a:xfrm>
              <a:off x="587527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5" name="Google Shape;5755;p68"/>
            <p:cNvSpPr/>
            <p:nvPr/>
          </p:nvSpPr>
          <p:spPr>
            <a:xfrm>
              <a:off x="587527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6" name="Google Shape;5756;p68"/>
            <p:cNvSpPr/>
            <p:nvPr/>
          </p:nvSpPr>
          <p:spPr>
            <a:xfrm>
              <a:off x="587527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7" name="Google Shape;5757;p68"/>
            <p:cNvSpPr/>
            <p:nvPr/>
          </p:nvSpPr>
          <p:spPr>
            <a:xfrm>
              <a:off x="587527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8" name="Google Shape;5758;p68"/>
            <p:cNvSpPr/>
            <p:nvPr/>
          </p:nvSpPr>
          <p:spPr>
            <a:xfrm>
              <a:off x="587527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9" name="Google Shape;5759;p68"/>
            <p:cNvSpPr/>
            <p:nvPr/>
          </p:nvSpPr>
          <p:spPr>
            <a:xfrm>
              <a:off x="587527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0" name="Google Shape;5760;p68"/>
            <p:cNvSpPr/>
            <p:nvPr/>
          </p:nvSpPr>
          <p:spPr>
            <a:xfrm>
              <a:off x="5875275" y="1876050"/>
              <a:ext cx="62225" cy="5335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1" name="Google Shape;5761;p68"/>
            <p:cNvSpPr/>
            <p:nvPr/>
          </p:nvSpPr>
          <p:spPr>
            <a:xfrm>
              <a:off x="587527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2" name="Google Shape;5762;p68"/>
            <p:cNvSpPr/>
            <p:nvPr/>
          </p:nvSpPr>
          <p:spPr>
            <a:xfrm>
              <a:off x="587527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3" name="Google Shape;5763;p68"/>
            <p:cNvSpPr/>
            <p:nvPr/>
          </p:nvSpPr>
          <p:spPr>
            <a:xfrm>
              <a:off x="587527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4" name="Google Shape;5764;p68"/>
            <p:cNvSpPr/>
            <p:nvPr/>
          </p:nvSpPr>
          <p:spPr>
            <a:xfrm>
              <a:off x="5799275" y="2104500"/>
              <a:ext cx="62200" cy="5332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5" name="Google Shape;5765;p68"/>
            <p:cNvSpPr/>
            <p:nvPr/>
          </p:nvSpPr>
          <p:spPr>
            <a:xfrm>
              <a:off x="5799275" y="218070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6" name="Google Shape;5766;p68"/>
            <p:cNvSpPr/>
            <p:nvPr/>
          </p:nvSpPr>
          <p:spPr>
            <a:xfrm>
              <a:off x="5799275" y="2256925"/>
              <a:ext cx="62350" cy="53425"/>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7" name="Google Shape;5767;p68"/>
            <p:cNvSpPr/>
            <p:nvPr/>
          </p:nvSpPr>
          <p:spPr>
            <a:xfrm>
              <a:off x="5799275" y="2333125"/>
              <a:ext cx="62200" cy="53450"/>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8" name="Google Shape;5768;p68"/>
            <p:cNvSpPr/>
            <p:nvPr/>
          </p:nvSpPr>
          <p:spPr>
            <a:xfrm>
              <a:off x="5799050" y="2637775"/>
              <a:ext cx="62425" cy="53450"/>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9" name="Google Shape;5769;p68"/>
            <p:cNvSpPr/>
            <p:nvPr/>
          </p:nvSpPr>
          <p:spPr>
            <a:xfrm>
              <a:off x="5799275" y="2561575"/>
              <a:ext cx="62200" cy="53425"/>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0" name="Google Shape;5770;p68"/>
            <p:cNvSpPr/>
            <p:nvPr/>
          </p:nvSpPr>
          <p:spPr>
            <a:xfrm>
              <a:off x="5799050" y="2485550"/>
              <a:ext cx="62425" cy="53300"/>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1" name="Google Shape;5771;p68"/>
            <p:cNvSpPr/>
            <p:nvPr/>
          </p:nvSpPr>
          <p:spPr>
            <a:xfrm>
              <a:off x="5799275" y="240935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2" name="Google Shape;5772;p68"/>
            <p:cNvSpPr/>
            <p:nvPr/>
          </p:nvSpPr>
          <p:spPr>
            <a:xfrm>
              <a:off x="5723050"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3" name="Google Shape;5773;p68"/>
            <p:cNvSpPr/>
            <p:nvPr/>
          </p:nvSpPr>
          <p:spPr>
            <a:xfrm>
              <a:off x="56468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4" name="Google Shape;5774;p68"/>
            <p:cNvSpPr/>
            <p:nvPr/>
          </p:nvSpPr>
          <p:spPr>
            <a:xfrm>
              <a:off x="5570625" y="240935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5" name="Google Shape;5775;p68"/>
            <p:cNvSpPr/>
            <p:nvPr/>
          </p:nvSpPr>
          <p:spPr>
            <a:xfrm>
              <a:off x="54944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6" name="Google Shape;5776;p68"/>
            <p:cNvSpPr/>
            <p:nvPr/>
          </p:nvSpPr>
          <p:spPr>
            <a:xfrm>
              <a:off x="5418200" y="240935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7" name="Google Shape;5777;p68"/>
            <p:cNvSpPr/>
            <p:nvPr/>
          </p:nvSpPr>
          <p:spPr>
            <a:xfrm>
              <a:off x="5341975"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8" name="Google Shape;5778;p68"/>
            <p:cNvSpPr/>
            <p:nvPr/>
          </p:nvSpPr>
          <p:spPr>
            <a:xfrm>
              <a:off x="6027500" y="3399500"/>
              <a:ext cx="62425" cy="5335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9" name="Google Shape;5779;p68"/>
            <p:cNvSpPr/>
            <p:nvPr/>
          </p:nvSpPr>
          <p:spPr>
            <a:xfrm>
              <a:off x="6027500" y="33233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0" name="Google Shape;5780;p68"/>
            <p:cNvSpPr/>
            <p:nvPr/>
          </p:nvSpPr>
          <p:spPr>
            <a:xfrm>
              <a:off x="6103700"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1" name="Google Shape;5781;p68"/>
            <p:cNvSpPr/>
            <p:nvPr/>
          </p:nvSpPr>
          <p:spPr>
            <a:xfrm>
              <a:off x="6103700" y="3094850"/>
              <a:ext cx="62425" cy="5335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2" name="Google Shape;5782;p68"/>
            <p:cNvSpPr/>
            <p:nvPr/>
          </p:nvSpPr>
          <p:spPr>
            <a:xfrm>
              <a:off x="5951475"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3" name="Google Shape;5783;p68"/>
            <p:cNvSpPr/>
            <p:nvPr/>
          </p:nvSpPr>
          <p:spPr>
            <a:xfrm>
              <a:off x="595147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4" name="Google Shape;5784;p68"/>
            <p:cNvSpPr/>
            <p:nvPr/>
          </p:nvSpPr>
          <p:spPr>
            <a:xfrm>
              <a:off x="587527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5" name="Google Shape;5785;p68"/>
            <p:cNvSpPr/>
            <p:nvPr/>
          </p:nvSpPr>
          <p:spPr>
            <a:xfrm>
              <a:off x="587527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6" name="Google Shape;5786;p68"/>
            <p:cNvSpPr/>
            <p:nvPr/>
          </p:nvSpPr>
          <p:spPr>
            <a:xfrm>
              <a:off x="587527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7" name="Google Shape;5787;p68"/>
            <p:cNvSpPr/>
            <p:nvPr/>
          </p:nvSpPr>
          <p:spPr>
            <a:xfrm>
              <a:off x="5799125" y="3399500"/>
              <a:ext cx="62350" cy="53450"/>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8" name="Google Shape;5788;p68"/>
            <p:cNvSpPr/>
            <p:nvPr/>
          </p:nvSpPr>
          <p:spPr>
            <a:xfrm>
              <a:off x="5799125" y="3323300"/>
              <a:ext cx="62350" cy="53425"/>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9" name="Google Shape;5789;p68"/>
            <p:cNvSpPr/>
            <p:nvPr/>
          </p:nvSpPr>
          <p:spPr>
            <a:xfrm>
              <a:off x="6027500" y="355192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0" name="Google Shape;5790;p68"/>
            <p:cNvSpPr/>
            <p:nvPr/>
          </p:nvSpPr>
          <p:spPr>
            <a:xfrm>
              <a:off x="5951475"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1" name="Google Shape;5791;p68"/>
            <p:cNvSpPr/>
            <p:nvPr/>
          </p:nvSpPr>
          <p:spPr>
            <a:xfrm>
              <a:off x="587527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2" name="Google Shape;5792;p68"/>
            <p:cNvSpPr/>
            <p:nvPr/>
          </p:nvSpPr>
          <p:spPr>
            <a:xfrm>
              <a:off x="5799050" y="3551925"/>
              <a:ext cx="62375" cy="53300"/>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3" name="Google Shape;5793;p68"/>
            <p:cNvSpPr/>
            <p:nvPr/>
          </p:nvSpPr>
          <p:spPr>
            <a:xfrm>
              <a:off x="5723050" y="3551925"/>
              <a:ext cx="62150" cy="53300"/>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4" name="Google Shape;5794;p68"/>
            <p:cNvSpPr/>
            <p:nvPr/>
          </p:nvSpPr>
          <p:spPr>
            <a:xfrm>
              <a:off x="5723050"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5" name="Google Shape;5795;p68"/>
            <p:cNvSpPr/>
            <p:nvPr/>
          </p:nvSpPr>
          <p:spPr>
            <a:xfrm>
              <a:off x="56468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6" name="Google Shape;5796;p68"/>
            <p:cNvSpPr/>
            <p:nvPr/>
          </p:nvSpPr>
          <p:spPr>
            <a:xfrm>
              <a:off x="5646700" y="3399500"/>
              <a:ext cx="62350" cy="5335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7" name="Google Shape;5797;p68"/>
            <p:cNvSpPr/>
            <p:nvPr/>
          </p:nvSpPr>
          <p:spPr>
            <a:xfrm>
              <a:off x="5570475" y="3399500"/>
              <a:ext cx="62350" cy="5335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8" name="Google Shape;5798;p68"/>
            <p:cNvSpPr/>
            <p:nvPr/>
          </p:nvSpPr>
          <p:spPr>
            <a:xfrm>
              <a:off x="5570475"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9" name="Google Shape;5799;p68"/>
            <p:cNvSpPr/>
            <p:nvPr/>
          </p:nvSpPr>
          <p:spPr>
            <a:xfrm>
              <a:off x="5494275" y="3323300"/>
              <a:ext cx="62350" cy="53425"/>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0" name="Google Shape;5800;p68"/>
            <p:cNvSpPr/>
            <p:nvPr/>
          </p:nvSpPr>
          <p:spPr>
            <a:xfrm>
              <a:off x="5494275" y="3247075"/>
              <a:ext cx="62350" cy="53500"/>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1" name="Google Shape;5801;p68"/>
            <p:cNvSpPr/>
            <p:nvPr/>
          </p:nvSpPr>
          <p:spPr>
            <a:xfrm>
              <a:off x="5646700" y="3247075"/>
              <a:ext cx="62350" cy="53450"/>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2" name="Google Shape;5802;p68"/>
            <p:cNvSpPr/>
            <p:nvPr/>
          </p:nvSpPr>
          <p:spPr>
            <a:xfrm>
              <a:off x="5570625" y="3171075"/>
              <a:ext cx="62200" cy="5335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3" name="Google Shape;5803;p68"/>
            <p:cNvSpPr/>
            <p:nvPr/>
          </p:nvSpPr>
          <p:spPr>
            <a:xfrm>
              <a:off x="5494400"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4" name="Google Shape;5804;p68"/>
            <p:cNvSpPr/>
            <p:nvPr/>
          </p:nvSpPr>
          <p:spPr>
            <a:xfrm>
              <a:off x="732252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5" name="Google Shape;5805;p68"/>
            <p:cNvSpPr/>
            <p:nvPr/>
          </p:nvSpPr>
          <p:spPr>
            <a:xfrm>
              <a:off x="72465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6" name="Google Shape;5806;p68"/>
            <p:cNvSpPr/>
            <p:nvPr/>
          </p:nvSpPr>
          <p:spPr>
            <a:xfrm>
              <a:off x="72465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7" name="Google Shape;5807;p68"/>
            <p:cNvSpPr/>
            <p:nvPr/>
          </p:nvSpPr>
          <p:spPr>
            <a:xfrm>
              <a:off x="71703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8" name="Google Shape;5808;p68"/>
            <p:cNvSpPr/>
            <p:nvPr/>
          </p:nvSpPr>
          <p:spPr>
            <a:xfrm>
              <a:off x="71703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9" name="Google Shape;5809;p68"/>
            <p:cNvSpPr/>
            <p:nvPr/>
          </p:nvSpPr>
          <p:spPr>
            <a:xfrm>
              <a:off x="7094075"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0" name="Google Shape;5810;p68"/>
            <p:cNvSpPr/>
            <p:nvPr/>
          </p:nvSpPr>
          <p:spPr>
            <a:xfrm>
              <a:off x="7094075" y="141897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1" name="Google Shape;5811;p68"/>
            <p:cNvSpPr/>
            <p:nvPr/>
          </p:nvSpPr>
          <p:spPr>
            <a:xfrm>
              <a:off x="7017875" y="1571400"/>
              <a:ext cx="62400" cy="53250"/>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2" name="Google Shape;5812;p68"/>
            <p:cNvSpPr/>
            <p:nvPr/>
          </p:nvSpPr>
          <p:spPr>
            <a:xfrm>
              <a:off x="7017875" y="1418975"/>
              <a:ext cx="62400" cy="5335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3" name="Google Shape;5813;p68"/>
            <p:cNvSpPr/>
            <p:nvPr/>
          </p:nvSpPr>
          <p:spPr>
            <a:xfrm>
              <a:off x="694185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4" name="Google Shape;5814;p68"/>
            <p:cNvSpPr/>
            <p:nvPr/>
          </p:nvSpPr>
          <p:spPr>
            <a:xfrm>
              <a:off x="69418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5" name="Google Shape;5815;p68"/>
            <p:cNvSpPr/>
            <p:nvPr/>
          </p:nvSpPr>
          <p:spPr>
            <a:xfrm>
              <a:off x="69418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6" name="Google Shape;5816;p68"/>
            <p:cNvSpPr/>
            <p:nvPr/>
          </p:nvSpPr>
          <p:spPr>
            <a:xfrm>
              <a:off x="69418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7" name="Google Shape;5817;p68"/>
            <p:cNvSpPr/>
            <p:nvPr/>
          </p:nvSpPr>
          <p:spPr>
            <a:xfrm>
              <a:off x="68656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8" name="Google Shape;5818;p68"/>
            <p:cNvSpPr/>
            <p:nvPr/>
          </p:nvSpPr>
          <p:spPr>
            <a:xfrm>
              <a:off x="686565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9" name="Google Shape;5819;p68"/>
            <p:cNvSpPr/>
            <p:nvPr/>
          </p:nvSpPr>
          <p:spPr>
            <a:xfrm>
              <a:off x="68656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0" name="Google Shape;5820;p68"/>
            <p:cNvSpPr/>
            <p:nvPr/>
          </p:nvSpPr>
          <p:spPr>
            <a:xfrm>
              <a:off x="68656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1" name="Google Shape;5821;p68"/>
            <p:cNvSpPr/>
            <p:nvPr/>
          </p:nvSpPr>
          <p:spPr>
            <a:xfrm>
              <a:off x="678922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2" name="Google Shape;5822;p68"/>
            <p:cNvSpPr/>
            <p:nvPr/>
          </p:nvSpPr>
          <p:spPr>
            <a:xfrm>
              <a:off x="678922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3" name="Google Shape;5823;p68"/>
            <p:cNvSpPr/>
            <p:nvPr/>
          </p:nvSpPr>
          <p:spPr>
            <a:xfrm>
              <a:off x="678922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4" name="Google Shape;5824;p68"/>
            <p:cNvSpPr/>
            <p:nvPr/>
          </p:nvSpPr>
          <p:spPr>
            <a:xfrm>
              <a:off x="6789225" y="134275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5" name="Google Shape;5825;p68"/>
            <p:cNvSpPr/>
            <p:nvPr/>
          </p:nvSpPr>
          <p:spPr>
            <a:xfrm>
              <a:off x="671322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6" name="Google Shape;5826;p68"/>
            <p:cNvSpPr/>
            <p:nvPr/>
          </p:nvSpPr>
          <p:spPr>
            <a:xfrm>
              <a:off x="671322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7" name="Google Shape;5827;p68"/>
            <p:cNvSpPr/>
            <p:nvPr/>
          </p:nvSpPr>
          <p:spPr>
            <a:xfrm>
              <a:off x="671322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8" name="Google Shape;5828;p68"/>
            <p:cNvSpPr/>
            <p:nvPr/>
          </p:nvSpPr>
          <p:spPr>
            <a:xfrm>
              <a:off x="671322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9" name="Google Shape;5829;p68"/>
            <p:cNvSpPr/>
            <p:nvPr/>
          </p:nvSpPr>
          <p:spPr>
            <a:xfrm>
              <a:off x="671322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0" name="Google Shape;5830;p68"/>
            <p:cNvSpPr/>
            <p:nvPr/>
          </p:nvSpPr>
          <p:spPr>
            <a:xfrm>
              <a:off x="6637000" y="164740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1" name="Google Shape;5831;p68"/>
            <p:cNvSpPr/>
            <p:nvPr/>
          </p:nvSpPr>
          <p:spPr>
            <a:xfrm>
              <a:off x="6637000" y="134275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2" name="Google Shape;5832;p68"/>
            <p:cNvSpPr/>
            <p:nvPr/>
          </p:nvSpPr>
          <p:spPr>
            <a:xfrm>
              <a:off x="6560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3" name="Google Shape;5833;p68"/>
            <p:cNvSpPr/>
            <p:nvPr/>
          </p:nvSpPr>
          <p:spPr>
            <a:xfrm>
              <a:off x="656080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4" name="Google Shape;5834;p68"/>
            <p:cNvSpPr/>
            <p:nvPr/>
          </p:nvSpPr>
          <p:spPr>
            <a:xfrm>
              <a:off x="6560800" y="1266550"/>
              <a:ext cx="62200" cy="53450"/>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5" name="Google Shape;5835;p68"/>
            <p:cNvSpPr/>
            <p:nvPr/>
          </p:nvSpPr>
          <p:spPr>
            <a:xfrm>
              <a:off x="6484575" y="1647400"/>
              <a:ext cx="62425" cy="53450"/>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6" name="Google Shape;5836;p68"/>
            <p:cNvSpPr/>
            <p:nvPr/>
          </p:nvSpPr>
          <p:spPr>
            <a:xfrm>
              <a:off x="6484575" y="1266550"/>
              <a:ext cx="62425" cy="53450"/>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7" name="Google Shape;5837;p68"/>
            <p:cNvSpPr/>
            <p:nvPr/>
          </p:nvSpPr>
          <p:spPr>
            <a:xfrm>
              <a:off x="6408350" y="2333125"/>
              <a:ext cx="62425" cy="53450"/>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8" name="Google Shape;5838;p68"/>
            <p:cNvSpPr/>
            <p:nvPr/>
          </p:nvSpPr>
          <p:spPr>
            <a:xfrm>
              <a:off x="6408350" y="2256925"/>
              <a:ext cx="62575" cy="53425"/>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9" name="Google Shape;5839;p68"/>
            <p:cNvSpPr/>
            <p:nvPr/>
          </p:nvSpPr>
          <p:spPr>
            <a:xfrm>
              <a:off x="6408350" y="21045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0" name="Google Shape;5840;p68"/>
            <p:cNvSpPr/>
            <p:nvPr/>
          </p:nvSpPr>
          <p:spPr>
            <a:xfrm>
              <a:off x="6408350" y="179985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1" name="Google Shape;5841;p68"/>
            <p:cNvSpPr/>
            <p:nvPr/>
          </p:nvSpPr>
          <p:spPr>
            <a:xfrm>
              <a:off x="6408350" y="164740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2" name="Google Shape;5842;p68"/>
            <p:cNvSpPr/>
            <p:nvPr/>
          </p:nvSpPr>
          <p:spPr>
            <a:xfrm>
              <a:off x="6408350" y="134275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3" name="Google Shape;5843;p68"/>
            <p:cNvSpPr/>
            <p:nvPr/>
          </p:nvSpPr>
          <p:spPr>
            <a:xfrm>
              <a:off x="6408350" y="1266550"/>
              <a:ext cx="62425" cy="53450"/>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4" name="Google Shape;5844;p68"/>
            <p:cNvSpPr/>
            <p:nvPr/>
          </p:nvSpPr>
          <p:spPr>
            <a:xfrm>
              <a:off x="63323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5" name="Google Shape;5845;p68"/>
            <p:cNvSpPr/>
            <p:nvPr/>
          </p:nvSpPr>
          <p:spPr>
            <a:xfrm>
              <a:off x="63323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6" name="Google Shape;5846;p68"/>
            <p:cNvSpPr/>
            <p:nvPr/>
          </p:nvSpPr>
          <p:spPr>
            <a:xfrm>
              <a:off x="63323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7" name="Google Shape;5847;p68"/>
            <p:cNvSpPr/>
            <p:nvPr/>
          </p:nvSpPr>
          <p:spPr>
            <a:xfrm>
              <a:off x="633235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8" name="Google Shape;5848;p68"/>
            <p:cNvSpPr/>
            <p:nvPr/>
          </p:nvSpPr>
          <p:spPr>
            <a:xfrm>
              <a:off x="633235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9" name="Google Shape;5849;p68"/>
            <p:cNvSpPr/>
            <p:nvPr/>
          </p:nvSpPr>
          <p:spPr>
            <a:xfrm>
              <a:off x="63323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0" name="Google Shape;5850;p68"/>
            <p:cNvSpPr/>
            <p:nvPr/>
          </p:nvSpPr>
          <p:spPr>
            <a:xfrm>
              <a:off x="63323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1" name="Google Shape;5851;p68"/>
            <p:cNvSpPr/>
            <p:nvPr/>
          </p:nvSpPr>
          <p:spPr>
            <a:xfrm>
              <a:off x="6256150" y="2485550"/>
              <a:ext cx="62200" cy="53300"/>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2" name="Google Shape;5852;p68"/>
            <p:cNvSpPr/>
            <p:nvPr/>
          </p:nvSpPr>
          <p:spPr>
            <a:xfrm>
              <a:off x="6256150" y="2409350"/>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3" name="Google Shape;5853;p68"/>
            <p:cNvSpPr/>
            <p:nvPr/>
          </p:nvSpPr>
          <p:spPr>
            <a:xfrm>
              <a:off x="6256150" y="2028275"/>
              <a:ext cx="62200" cy="53450"/>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4" name="Google Shape;5854;p68"/>
            <p:cNvSpPr/>
            <p:nvPr/>
          </p:nvSpPr>
          <p:spPr>
            <a:xfrm>
              <a:off x="6256150" y="1952050"/>
              <a:ext cx="62200" cy="53450"/>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5" name="Google Shape;5855;p68"/>
            <p:cNvSpPr/>
            <p:nvPr/>
          </p:nvSpPr>
          <p:spPr>
            <a:xfrm>
              <a:off x="6256150" y="1876050"/>
              <a:ext cx="62200" cy="5335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6" name="Google Shape;5856;p68"/>
            <p:cNvSpPr/>
            <p:nvPr/>
          </p:nvSpPr>
          <p:spPr>
            <a:xfrm>
              <a:off x="6256150" y="179985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7" name="Google Shape;5857;p68"/>
            <p:cNvSpPr/>
            <p:nvPr/>
          </p:nvSpPr>
          <p:spPr>
            <a:xfrm>
              <a:off x="6256150" y="172362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8" name="Google Shape;5858;p68"/>
            <p:cNvSpPr/>
            <p:nvPr/>
          </p:nvSpPr>
          <p:spPr>
            <a:xfrm>
              <a:off x="6256150" y="134275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9" name="Google Shape;5859;p68"/>
            <p:cNvSpPr/>
            <p:nvPr/>
          </p:nvSpPr>
          <p:spPr>
            <a:xfrm>
              <a:off x="617992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0" name="Google Shape;5860;p68"/>
            <p:cNvSpPr/>
            <p:nvPr/>
          </p:nvSpPr>
          <p:spPr>
            <a:xfrm>
              <a:off x="617992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1" name="Google Shape;5861;p68"/>
            <p:cNvSpPr/>
            <p:nvPr/>
          </p:nvSpPr>
          <p:spPr>
            <a:xfrm>
              <a:off x="617992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2" name="Google Shape;5862;p68"/>
            <p:cNvSpPr/>
            <p:nvPr/>
          </p:nvSpPr>
          <p:spPr>
            <a:xfrm>
              <a:off x="617992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3" name="Google Shape;5863;p68"/>
            <p:cNvSpPr/>
            <p:nvPr/>
          </p:nvSpPr>
          <p:spPr>
            <a:xfrm>
              <a:off x="6103700"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4" name="Google Shape;5864;p68"/>
            <p:cNvSpPr/>
            <p:nvPr/>
          </p:nvSpPr>
          <p:spPr>
            <a:xfrm>
              <a:off x="6103700"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5" name="Google Shape;5865;p68"/>
            <p:cNvSpPr/>
            <p:nvPr/>
          </p:nvSpPr>
          <p:spPr>
            <a:xfrm>
              <a:off x="6103700"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6" name="Google Shape;5866;p68"/>
            <p:cNvSpPr/>
            <p:nvPr/>
          </p:nvSpPr>
          <p:spPr>
            <a:xfrm>
              <a:off x="6103700" y="21045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7" name="Google Shape;5867;p68"/>
            <p:cNvSpPr/>
            <p:nvPr/>
          </p:nvSpPr>
          <p:spPr>
            <a:xfrm>
              <a:off x="6103700" y="1342750"/>
              <a:ext cx="62425" cy="53450"/>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8" name="Google Shape;5868;p68"/>
            <p:cNvSpPr/>
            <p:nvPr/>
          </p:nvSpPr>
          <p:spPr>
            <a:xfrm>
              <a:off x="6027500" y="2180700"/>
              <a:ext cx="62425" cy="5335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9" name="Google Shape;5869;p68"/>
            <p:cNvSpPr/>
            <p:nvPr/>
          </p:nvSpPr>
          <p:spPr>
            <a:xfrm>
              <a:off x="6027500" y="134275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0" name="Google Shape;5870;p68"/>
            <p:cNvSpPr/>
            <p:nvPr/>
          </p:nvSpPr>
          <p:spPr>
            <a:xfrm>
              <a:off x="5951475"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1" name="Google Shape;5871;p68"/>
            <p:cNvSpPr/>
            <p:nvPr/>
          </p:nvSpPr>
          <p:spPr>
            <a:xfrm>
              <a:off x="595147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2" name="Google Shape;5872;p68"/>
            <p:cNvSpPr/>
            <p:nvPr/>
          </p:nvSpPr>
          <p:spPr>
            <a:xfrm>
              <a:off x="595147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3" name="Google Shape;5873;p68"/>
            <p:cNvSpPr/>
            <p:nvPr/>
          </p:nvSpPr>
          <p:spPr>
            <a:xfrm>
              <a:off x="595147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4" name="Google Shape;5874;p68"/>
            <p:cNvSpPr/>
            <p:nvPr/>
          </p:nvSpPr>
          <p:spPr>
            <a:xfrm>
              <a:off x="59514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5" name="Google Shape;5875;p68"/>
            <p:cNvSpPr/>
            <p:nvPr/>
          </p:nvSpPr>
          <p:spPr>
            <a:xfrm>
              <a:off x="587527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6" name="Google Shape;5876;p68"/>
            <p:cNvSpPr/>
            <p:nvPr/>
          </p:nvSpPr>
          <p:spPr>
            <a:xfrm>
              <a:off x="5875275" y="2637775"/>
              <a:ext cx="62225" cy="53450"/>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7" name="Google Shape;5877;p68"/>
            <p:cNvSpPr/>
            <p:nvPr/>
          </p:nvSpPr>
          <p:spPr>
            <a:xfrm>
              <a:off x="5875275" y="2561575"/>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8" name="Google Shape;5878;p68"/>
            <p:cNvSpPr/>
            <p:nvPr/>
          </p:nvSpPr>
          <p:spPr>
            <a:xfrm>
              <a:off x="587527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9" name="Google Shape;5879;p68"/>
            <p:cNvSpPr/>
            <p:nvPr/>
          </p:nvSpPr>
          <p:spPr>
            <a:xfrm>
              <a:off x="5875275"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0" name="Google Shape;5880;p68"/>
            <p:cNvSpPr/>
            <p:nvPr/>
          </p:nvSpPr>
          <p:spPr>
            <a:xfrm>
              <a:off x="587527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1" name="Google Shape;5881;p68"/>
            <p:cNvSpPr/>
            <p:nvPr/>
          </p:nvSpPr>
          <p:spPr>
            <a:xfrm>
              <a:off x="587527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2" name="Google Shape;5882;p68"/>
            <p:cNvSpPr/>
            <p:nvPr/>
          </p:nvSpPr>
          <p:spPr>
            <a:xfrm>
              <a:off x="5799275" y="2714000"/>
              <a:ext cx="62200" cy="5335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3" name="Google Shape;5883;p68"/>
            <p:cNvSpPr/>
            <p:nvPr/>
          </p:nvSpPr>
          <p:spPr>
            <a:xfrm>
              <a:off x="5799275" y="134275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4" name="Google Shape;5884;p68"/>
            <p:cNvSpPr/>
            <p:nvPr/>
          </p:nvSpPr>
          <p:spPr>
            <a:xfrm>
              <a:off x="5799125" y="1190550"/>
              <a:ext cx="62350" cy="53425"/>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5" name="Google Shape;5885;p68"/>
            <p:cNvSpPr/>
            <p:nvPr/>
          </p:nvSpPr>
          <p:spPr>
            <a:xfrm>
              <a:off x="5723050"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6" name="Google Shape;5886;p68"/>
            <p:cNvSpPr/>
            <p:nvPr/>
          </p:nvSpPr>
          <p:spPr>
            <a:xfrm>
              <a:off x="5723050"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7" name="Google Shape;5887;p68"/>
            <p:cNvSpPr/>
            <p:nvPr/>
          </p:nvSpPr>
          <p:spPr>
            <a:xfrm>
              <a:off x="5723050" y="2942425"/>
              <a:ext cx="62225" cy="53450"/>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8" name="Google Shape;5888;p68"/>
            <p:cNvSpPr/>
            <p:nvPr/>
          </p:nvSpPr>
          <p:spPr>
            <a:xfrm>
              <a:off x="5723050" y="271400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9" name="Google Shape;5889;p68"/>
            <p:cNvSpPr/>
            <p:nvPr/>
          </p:nvSpPr>
          <p:spPr>
            <a:xfrm>
              <a:off x="5723050" y="134275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0" name="Google Shape;5890;p68"/>
            <p:cNvSpPr/>
            <p:nvPr/>
          </p:nvSpPr>
          <p:spPr>
            <a:xfrm>
              <a:off x="5722900" y="1190550"/>
              <a:ext cx="62375" cy="53425"/>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1" name="Google Shape;5891;p68"/>
            <p:cNvSpPr/>
            <p:nvPr/>
          </p:nvSpPr>
          <p:spPr>
            <a:xfrm>
              <a:off x="56468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2" name="Google Shape;5892;p68"/>
            <p:cNvSpPr/>
            <p:nvPr/>
          </p:nvSpPr>
          <p:spPr>
            <a:xfrm>
              <a:off x="5646825" y="2866425"/>
              <a:ext cx="62225" cy="53275"/>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3" name="Google Shape;5893;p68"/>
            <p:cNvSpPr/>
            <p:nvPr/>
          </p:nvSpPr>
          <p:spPr>
            <a:xfrm>
              <a:off x="56468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4" name="Google Shape;5894;p68"/>
            <p:cNvSpPr/>
            <p:nvPr/>
          </p:nvSpPr>
          <p:spPr>
            <a:xfrm>
              <a:off x="56468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5" name="Google Shape;5895;p68"/>
            <p:cNvSpPr/>
            <p:nvPr/>
          </p:nvSpPr>
          <p:spPr>
            <a:xfrm>
              <a:off x="56468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6" name="Google Shape;5896;p68"/>
            <p:cNvSpPr/>
            <p:nvPr/>
          </p:nvSpPr>
          <p:spPr>
            <a:xfrm>
              <a:off x="5646700" y="119055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7" name="Google Shape;5897;p68"/>
            <p:cNvSpPr/>
            <p:nvPr/>
          </p:nvSpPr>
          <p:spPr>
            <a:xfrm>
              <a:off x="5570625" y="3018650"/>
              <a:ext cx="62200" cy="53425"/>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8" name="Google Shape;5898;p68"/>
            <p:cNvSpPr/>
            <p:nvPr/>
          </p:nvSpPr>
          <p:spPr>
            <a:xfrm>
              <a:off x="5570625" y="2942425"/>
              <a:ext cx="62200" cy="53450"/>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9" name="Google Shape;5899;p68"/>
            <p:cNvSpPr/>
            <p:nvPr/>
          </p:nvSpPr>
          <p:spPr>
            <a:xfrm>
              <a:off x="5570475" y="1190550"/>
              <a:ext cx="62350" cy="5332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0" name="Google Shape;5900;p68"/>
            <p:cNvSpPr/>
            <p:nvPr/>
          </p:nvSpPr>
          <p:spPr>
            <a:xfrm>
              <a:off x="5494400" y="29424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1" name="Google Shape;5901;p68"/>
            <p:cNvSpPr/>
            <p:nvPr/>
          </p:nvSpPr>
          <p:spPr>
            <a:xfrm>
              <a:off x="549440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2" name="Google Shape;5902;p68"/>
            <p:cNvSpPr/>
            <p:nvPr/>
          </p:nvSpPr>
          <p:spPr>
            <a:xfrm>
              <a:off x="5494275" y="1190550"/>
              <a:ext cx="62350" cy="5332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3" name="Google Shape;5903;p68"/>
            <p:cNvSpPr/>
            <p:nvPr/>
          </p:nvSpPr>
          <p:spPr>
            <a:xfrm>
              <a:off x="5418200"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4" name="Google Shape;5904;p68"/>
            <p:cNvSpPr/>
            <p:nvPr/>
          </p:nvSpPr>
          <p:spPr>
            <a:xfrm>
              <a:off x="5418200"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5" name="Google Shape;5905;p68"/>
            <p:cNvSpPr/>
            <p:nvPr/>
          </p:nvSpPr>
          <p:spPr>
            <a:xfrm>
              <a:off x="5418200" y="1266550"/>
              <a:ext cx="62425" cy="53450"/>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6" name="Google Shape;5906;p68"/>
            <p:cNvSpPr/>
            <p:nvPr/>
          </p:nvSpPr>
          <p:spPr>
            <a:xfrm>
              <a:off x="5418200" y="11905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7" name="Google Shape;5907;p68"/>
            <p:cNvSpPr/>
            <p:nvPr/>
          </p:nvSpPr>
          <p:spPr>
            <a:xfrm>
              <a:off x="5341975"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8" name="Google Shape;5908;p68"/>
            <p:cNvSpPr/>
            <p:nvPr/>
          </p:nvSpPr>
          <p:spPr>
            <a:xfrm>
              <a:off x="5341975"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9" name="Google Shape;5909;p68"/>
            <p:cNvSpPr/>
            <p:nvPr/>
          </p:nvSpPr>
          <p:spPr>
            <a:xfrm>
              <a:off x="5265775" y="2790200"/>
              <a:ext cx="62200" cy="5335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0" name="Google Shape;5910;p68"/>
            <p:cNvSpPr/>
            <p:nvPr/>
          </p:nvSpPr>
          <p:spPr>
            <a:xfrm>
              <a:off x="5265775" y="2714000"/>
              <a:ext cx="62200" cy="5335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1" name="Google Shape;5911;p68"/>
            <p:cNvSpPr/>
            <p:nvPr/>
          </p:nvSpPr>
          <p:spPr>
            <a:xfrm>
              <a:off x="5265775" y="1266550"/>
              <a:ext cx="62200" cy="53450"/>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2" name="Google Shape;5912;p68"/>
            <p:cNvSpPr/>
            <p:nvPr/>
          </p:nvSpPr>
          <p:spPr>
            <a:xfrm>
              <a:off x="5189550"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3" name="Google Shape;5913;p68"/>
            <p:cNvSpPr/>
            <p:nvPr/>
          </p:nvSpPr>
          <p:spPr>
            <a:xfrm>
              <a:off x="5189550" y="2790200"/>
              <a:ext cx="62225" cy="5335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4" name="Google Shape;5914;p68"/>
            <p:cNvSpPr/>
            <p:nvPr/>
          </p:nvSpPr>
          <p:spPr>
            <a:xfrm>
              <a:off x="5189550" y="1342750"/>
              <a:ext cx="62225" cy="5335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5" name="Google Shape;5915;p68"/>
            <p:cNvSpPr/>
            <p:nvPr/>
          </p:nvSpPr>
          <p:spPr>
            <a:xfrm>
              <a:off x="5113350" y="3094850"/>
              <a:ext cx="62400" cy="5335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6" name="Google Shape;5916;p68"/>
            <p:cNvSpPr/>
            <p:nvPr/>
          </p:nvSpPr>
          <p:spPr>
            <a:xfrm>
              <a:off x="5113350" y="3018650"/>
              <a:ext cx="62400" cy="53425"/>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7" name="Google Shape;5917;p68"/>
            <p:cNvSpPr/>
            <p:nvPr/>
          </p:nvSpPr>
          <p:spPr>
            <a:xfrm>
              <a:off x="5113350" y="2942425"/>
              <a:ext cx="62400" cy="53450"/>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8" name="Google Shape;5918;p68"/>
            <p:cNvSpPr/>
            <p:nvPr/>
          </p:nvSpPr>
          <p:spPr>
            <a:xfrm>
              <a:off x="5113350" y="2866425"/>
              <a:ext cx="62400" cy="53275"/>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9" name="Google Shape;5919;p68"/>
            <p:cNvSpPr/>
            <p:nvPr/>
          </p:nvSpPr>
          <p:spPr>
            <a:xfrm>
              <a:off x="5113350" y="2790200"/>
              <a:ext cx="62400" cy="5335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0" name="Google Shape;5920;p68"/>
            <p:cNvSpPr/>
            <p:nvPr/>
          </p:nvSpPr>
          <p:spPr>
            <a:xfrm>
              <a:off x="5113350" y="2714000"/>
              <a:ext cx="62400" cy="5335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1" name="Google Shape;5921;p68"/>
            <p:cNvSpPr/>
            <p:nvPr/>
          </p:nvSpPr>
          <p:spPr>
            <a:xfrm>
              <a:off x="5113350" y="141897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2" name="Google Shape;5922;p68"/>
            <p:cNvSpPr/>
            <p:nvPr/>
          </p:nvSpPr>
          <p:spPr>
            <a:xfrm>
              <a:off x="5113350" y="134275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3" name="Google Shape;5923;p68"/>
            <p:cNvSpPr/>
            <p:nvPr/>
          </p:nvSpPr>
          <p:spPr>
            <a:xfrm>
              <a:off x="50373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4" name="Google Shape;5924;p68"/>
            <p:cNvSpPr/>
            <p:nvPr/>
          </p:nvSpPr>
          <p:spPr>
            <a:xfrm>
              <a:off x="503732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5" name="Google Shape;5925;p68"/>
            <p:cNvSpPr/>
            <p:nvPr/>
          </p:nvSpPr>
          <p:spPr>
            <a:xfrm>
              <a:off x="5037325" y="286642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6" name="Google Shape;5926;p68"/>
            <p:cNvSpPr/>
            <p:nvPr/>
          </p:nvSpPr>
          <p:spPr>
            <a:xfrm>
              <a:off x="50373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7" name="Google Shape;5927;p68"/>
            <p:cNvSpPr/>
            <p:nvPr/>
          </p:nvSpPr>
          <p:spPr>
            <a:xfrm>
              <a:off x="50373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8" name="Google Shape;5928;p68"/>
            <p:cNvSpPr/>
            <p:nvPr/>
          </p:nvSpPr>
          <p:spPr>
            <a:xfrm>
              <a:off x="5037325"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9" name="Google Shape;5929;p68"/>
            <p:cNvSpPr/>
            <p:nvPr/>
          </p:nvSpPr>
          <p:spPr>
            <a:xfrm>
              <a:off x="50373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0" name="Google Shape;5930;p68"/>
            <p:cNvSpPr/>
            <p:nvPr/>
          </p:nvSpPr>
          <p:spPr>
            <a:xfrm>
              <a:off x="4961125"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1" name="Google Shape;5931;p68"/>
            <p:cNvSpPr/>
            <p:nvPr/>
          </p:nvSpPr>
          <p:spPr>
            <a:xfrm>
              <a:off x="49611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2" name="Google Shape;5932;p68"/>
            <p:cNvSpPr/>
            <p:nvPr/>
          </p:nvSpPr>
          <p:spPr>
            <a:xfrm>
              <a:off x="49611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3" name="Google Shape;5933;p68"/>
            <p:cNvSpPr/>
            <p:nvPr/>
          </p:nvSpPr>
          <p:spPr>
            <a:xfrm>
              <a:off x="49611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4" name="Google Shape;5934;p68"/>
            <p:cNvSpPr/>
            <p:nvPr/>
          </p:nvSpPr>
          <p:spPr>
            <a:xfrm>
              <a:off x="49611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5" name="Google Shape;5935;p68"/>
            <p:cNvSpPr/>
            <p:nvPr/>
          </p:nvSpPr>
          <p:spPr>
            <a:xfrm>
              <a:off x="49611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6" name="Google Shape;5936;p68"/>
            <p:cNvSpPr/>
            <p:nvPr/>
          </p:nvSpPr>
          <p:spPr>
            <a:xfrm>
              <a:off x="4884900" y="2637775"/>
              <a:ext cx="62225" cy="53450"/>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7" name="Google Shape;5937;p68"/>
            <p:cNvSpPr/>
            <p:nvPr/>
          </p:nvSpPr>
          <p:spPr>
            <a:xfrm>
              <a:off x="48849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8" name="Google Shape;5938;p68"/>
            <p:cNvSpPr/>
            <p:nvPr/>
          </p:nvSpPr>
          <p:spPr>
            <a:xfrm>
              <a:off x="48849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9" name="Google Shape;5939;p68"/>
            <p:cNvSpPr/>
            <p:nvPr/>
          </p:nvSpPr>
          <p:spPr>
            <a:xfrm>
              <a:off x="488490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0" name="Google Shape;5940;p68"/>
            <p:cNvSpPr/>
            <p:nvPr/>
          </p:nvSpPr>
          <p:spPr>
            <a:xfrm>
              <a:off x="4808700" y="2637775"/>
              <a:ext cx="62400" cy="53450"/>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1" name="Google Shape;5941;p68"/>
            <p:cNvSpPr/>
            <p:nvPr/>
          </p:nvSpPr>
          <p:spPr>
            <a:xfrm>
              <a:off x="4808700" y="2561575"/>
              <a:ext cx="62400" cy="53425"/>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2" name="Google Shape;5942;p68"/>
            <p:cNvSpPr/>
            <p:nvPr/>
          </p:nvSpPr>
          <p:spPr>
            <a:xfrm>
              <a:off x="4808700" y="141897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3" name="Google Shape;5943;p68"/>
            <p:cNvSpPr/>
            <p:nvPr/>
          </p:nvSpPr>
          <p:spPr>
            <a:xfrm>
              <a:off x="48087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4" name="Google Shape;5944;p68"/>
            <p:cNvSpPr/>
            <p:nvPr/>
          </p:nvSpPr>
          <p:spPr>
            <a:xfrm>
              <a:off x="4808700" y="11905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5" name="Google Shape;5945;p68"/>
            <p:cNvSpPr/>
            <p:nvPr/>
          </p:nvSpPr>
          <p:spPr>
            <a:xfrm>
              <a:off x="4808700" y="1038125"/>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6" name="Google Shape;5946;p68"/>
            <p:cNvSpPr/>
            <p:nvPr/>
          </p:nvSpPr>
          <p:spPr>
            <a:xfrm>
              <a:off x="4732475" y="27902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7" name="Google Shape;5947;p68"/>
            <p:cNvSpPr/>
            <p:nvPr/>
          </p:nvSpPr>
          <p:spPr>
            <a:xfrm>
              <a:off x="4732475" y="2714000"/>
              <a:ext cx="62425" cy="5335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8" name="Google Shape;5948;p68"/>
            <p:cNvSpPr/>
            <p:nvPr/>
          </p:nvSpPr>
          <p:spPr>
            <a:xfrm>
              <a:off x="4732475" y="2561575"/>
              <a:ext cx="62425" cy="53425"/>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9" name="Google Shape;5949;p68"/>
            <p:cNvSpPr/>
            <p:nvPr/>
          </p:nvSpPr>
          <p:spPr>
            <a:xfrm>
              <a:off x="473247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0" name="Google Shape;5950;p68"/>
            <p:cNvSpPr/>
            <p:nvPr/>
          </p:nvSpPr>
          <p:spPr>
            <a:xfrm>
              <a:off x="4732475" y="11905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1" name="Google Shape;5951;p68"/>
            <p:cNvSpPr/>
            <p:nvPr/>
          </p:nvSpPr>
          <p:spPr>
            <a:xfrm>
              <a:off x="4656475" y="2866425"/>
              <a:ext cx="62200" cy="53275"/>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2" name="Google Shape;5952;p68"/>
            <p:cNvSpPr/>
            <p:nvPr/>
          </p:nvSpPr>
          <p:spPr>
            <a:xfrm>
              <a:off x="4656475" y="27902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3" name="Google Shape;5953;p68"/>
            <p:cNvSpPr/>
            <p:nvPr/>
          </p:nvSpPr>
          <p:spPr>
            <a:xfrm>
              <a:off x="4656475" y="271400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4" name="Google Shape;5954;p68"/>
            <p:cNvSpPr/>
            <p:nvPr/>
          </p:nvSpPr>
          <p:spPr>
            <a:xfrm>
              <a:off x="4656475" y="2485550"/>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5" name="Google Shape;5955;p68"/>
            <p:cNvSpPr/>
            <p:nvPr/>
          </p:nvSpPr>
          <p:spPr>
            <a:xfrm>
              <a:off x="465647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6" name="Google Shape;5956;p68"/>
            <p:cNvSpPr/>
            <p:nvPr/>
          </p:nvSpPr>
          <p:spPr>
            <a:xfrm>
              <a:off x="465647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7" name="Google Shape;5957;p68"/>
            <p:cNvSpPr/>
            <p:nvPr/>
          </p:nvSpPr>
          <p:spPr>
            <a:xfrm>
              <a:off x="46564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8" name="Google Shape;5958;p68"/>
            <p:cNvSpPr/>
            <p:nvPr/>
          </p:nvSpPr>
          <p:spPr>
            <a:xfrm>
              <a:off x="4656475" y="1038125"/>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9" name="Google Shape;5959;p68"/>
            <p:cNvSpPr/>
            <p:nvPr/>
          </p:nvSpPr>
          <p:spPr>
            <a:xfrm>
              <a:off x="4580250" y="29424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0" name="Google Shape;5960;p68"/>
            <p:cNvSpPr/>
            <p:nvPr/>
          </p:nvSpPr>
          <p:spPr>
            <a:xfrm>
              <a:off x="458025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1" name="Google Shape;5961;p68"/>
            <p:cNvSpPr/>
            <p:nvPr/>
          </p:nvSpPr>
          <p:spPr>
            <a:xfrm>
              <a:off x="458025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2" name="Google Shape;5962;p68"/>
            <p:cNvSpPr/>
            <p:nvPr/>
          </p:nvSpPr>
          <p:spPr>
            <a:xfrm>
              <a:off x="4580250"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3" name="Google Shape;5963;p68"/>
            <p:cNvSpPr/>
            <p:nvPr/>
          </p:nvSpPr>
          <p:spPr>
            <a:xfrm>
              <a:off x="458025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4" name="Google Shape;5964;p68"/>
            <p:cNvSpPr/>
            <p:nvPr/>
          </p:nvSpPr>
          <p:spPr>
            <a:xfrm>
              <a:off x="45802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5" name="Google Shape;5965;p68"/>
            <p:cNvSpPr/>
            <p:nvPr/>
          </p:nvSpPr>
          <p:spPr>
            <a:xfrm>
              <a:off x="45802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6" name="Google Shape;5966;p68"/>
            <p:cNvSpPr/>
            <p:nvPr/>
          </p:nvSpPr>
          <p:spPr>
            <a:xfrm>
              <a:off x="45802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7" name="Google Shape;5967;p68"/>
            <p:cNvSpPr/>
            <p:nvPr/>
          </p:nvSpPr>
          <p:spPr>
            <a:xfrm>
              <a:off x="450405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8" name="Google Shape;5968;p68"/>
            <p:cNvSpPr/>
            <p:nvPr/>
          </p:nvSpPr>
          <p:spPr>
            <a:xfrm>
              <a:off x="4504050"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9" name="Google Shape;5969;p68"/>
            <p:cNvSpPr/>
            <p:nvPr/>
          </p:nvSpPr>
          <p:spPr>
            <a:xfrm>
              <a:off x="45040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0" name="Google Shape;5970;p68"/>
            <p:cNvSpPr/>
            <p:nvPr/>
          </p:nvSpPr>
          <p:spPr>
            <a:xfrm>
              <a:off x="450405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1" name="Google Shape;5971;p68"/>
            <p:cNvSpPr/>
            <p:nvPr/>
          </p:nvSpPr>
          <p:spPr>
            <a:xfrm>
              <a:off x="45040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2" name="Google Shape;5972;p68"/>
            <p:cNvSpPr/>
            <p:nvPr/>
          </p:nvSpPr>
          <p:spPr>
            <a:xfrm>
              <a:off x="45040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3" name="Google Shape;5973;p68"/>
            <p:cNvSpPr/>
            <p:nvPr/>
          </p:nvSpPr>
          <p:spPr>
            <a:xfrm>
              <a:off x="4427825" y="2942425"/>
              <a:ext cx="62425" cy="53450"/>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4" name="Google Shape;5974;p68"/>
            <p:cNvSpPr/>
            <p:nvPr/>
          </p:nvSpPr>
          <p:spPr>
            <a:xfrm>
              <a:off x="4427825" y="2866425"/>
              <a:ext cx="62425" cy="53275"/>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5" name="Google Shape;5975;p68"/>
            <p:cNvSpPr/>
            <p:nvPr/>
          </p:nvSpPr>
          <p:spPr>
            <a:xfrm>
              <a:off x="4427825" y="2790200"/>
              <a:ext cx="62425" cy="5335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6" name="Google Shape;5976;p68"/>
            <p:cNvSpPr/>
            <p:nvPr/>
          </p:nvSpPr>
          <p:spPr>
            <a:xfrm>
              <a:off x="4427825" y="2561575"/>
              <a:ext cx="62425" cy="53425"/>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7" name="Google Shape;5977;p68"/>
            <p:cNvSpPr/>
            <p:nvPr/>
          </p:nvSpPr>
          <p:spPr>
            <a:xfrm>
              <a:off x="4427825" y="2485550"/>
              <a:ext cx="62425" cy="53300"/>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8" name="Google Shape;5978;p68"/>
            <p:cNvSpPr/>
            <p:nvPr/>
          </p:nvSpPr>
          <p:spPr>
            <a:xfrm>
              <a:off x="4427825" y="2409350"/>
              <a:ext cx="62425" cy="5335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9" name="Google Shape;5979;p68"/>
            <p:cNvSpPr/>
            <p:nvPr/>
          </p:nvSpPr>
          <p:spPr>
            <a:xfrm>
              <a:off x="435160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0" name="Google Shape;5980;p68"/>
            <p:cNvSpPr/>
            <p:nvPr/>
          </p:nvSpPr>
          <p:spPr>
            <a:xfrm>
              <a:off x="435160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1" name="Google Shape;5981;p68"/>
            <p:cNvSpPr/>
            <p:nvPr/>
          </p:nvSpPr>
          <p:spPr>
            <a:xfrm>
              <a:off x="4351600" y="2637775"/>
              <a:ext cx="62425" cy="53450"/>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2" name="Google Shape;5982;p68"/>
            <p:cNvSpPr/>
            <p:nvPr/>
          </p:nvSpPr>
          <p:spPr>
            <a:xfrm>
              <a:off x="4351600" y="2561575"/>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3" name="Google Shape;5983;p68"/>
            <p:cNvSpPr/>
            <p:nvPr/>
          </p:nvSpPr>
          <p:spPr>
            <a:xfrm>
              <a:off x="4275600" y="26377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4" name="Google Shape;5984;p68"/>
            <p:cNvSpPr/>
            <p:nvPr/>
          </p:nvSpPr>
          <p:spPr>
            <a:xfrm>
              <a:off x="42756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5" name="Google Shape;5985;p68"/>
            <p:cNvSpPr/>
            <p:nvPr/>
          </p:nvSpPr>
          <p:spPr>
            <a:xfrm>
              <a:off x="427560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6" name="Google Shape;5986;p68"/>
            <p:cNvSpPr/>
            <p:nvPr/>
          </p:nvSpPr>
          <p:spPr>
            <a:xfrm>
              <a:off x="42756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7" name="Google Shape;5987;p68"/>
            <p:cNvSpPr/>
            <p:nvPr/>
          </p:nvSpPr>
          <p:spPr>
            <a:xfrm>
              <a:off x="42756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8" name="Google Shape;5988;p68"/>
            <p:cNvSpPr/>
            <p:nvPr/>
          </p:nvSpPr>
          <p:spPr>
            <a:xfrm>
              <a:off x="4275600" y="2256925"/>
              <a:ext cx="62350" cy="53425"/>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9" name="Google Shape;5989;p68"/>
            <p:cNvSpPr/>
            <p:nvPr/>
          </p:nvSpPr>
          <p:spPr>
            <a:xfrm>
              <a:off x="419940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0" name="Google Shape;5990;p68"/>
            <p:cNvSpPr/>
            <p:nvPr/>
          </p:nvSpPr>
          <p:spPr>
            <a:xfrm>
              <a:off x="41994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1" name="Google Shape;5991;p68"/>
            <p:cNvSpPr/>
            <p:nvPr/>
          </p:nvSpPr>
          <p:spPr>
            <a:xfrm>
              <a:off x="419940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2" name="Google Shape;5992;p68"/>
            <p:cNvSpPr/>
            <p:nvPr/>
          </p:nvSpPr>
          <p:spPr>
            <a:xfrm>
              <a:off x="4123175" y="23331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3" name="Google Shape;5993;p68"/>
            <p:cNvSpPr/>
            <p:nvPr/>
          </p:nvSpPr>
          <p:spPr>
            <a:xfrm>
              <a:off x="4123175" y="2256925"/>
              <a:ext cx="62350" cy="53425"/>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94" name="Google Shape;5994;p68"/>
          <p:cNvGrpSpPr/>
          <p:nvPr/>
        </p:nvGrpSpPr>
        <p:grpSpPr>
          <a:xfrm>
            <a:off x="5857556" y="1206552"/>
            <a:ext cx="2590840" cy="1380235"/>
            <a:chOff x="233350" y="949250"/>
            <a:chExt cx="7137300" cy="3802300"/>
          </a:xfrm>
        </p:grpSpPr>
        <p:sp>
          <p:nvSpPr>
            <p:cNvPr id="5995" name="Google Shape;5995;p68"/>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6" name="Google Shape;5996;p68"/>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7" name="Google Shape;5997;p68"/>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8" name="Google Shape;5998;p68"/>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9" name="Google Shape;5999;p68"/>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0" name="Google Shape;6000;p68"/>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1" name="Google Shape;6001;p68"/>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2" name="Google Shape;6002;p68"/>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3" name="Google Shape;6003;p68"/>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4" name="Google Shape;6004;p68"/>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5" name="Google Shape;6005;p68"/>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6" name="Google Shape;6006;p68"/>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7" name="Google Shape;6007;p68"/>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8" name="Google Shape;6008;p68"/>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9" name="Google Shape;6009;p68"/>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0" name="Google Shape;6010;p68"/>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1" name="Google Shape;6011;p68"/>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2" name="Google Shape;6012;p68"/>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3" name="Google Shape;6013;p68"/>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4" name="Google Shape;6014;p68"/>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5" name="Google Shape;6015;p68"/>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6" name="Google Shape;6016;p68"/>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7" name="Google Shape;6017;p68"/>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8" name="Google Shape;6018;p68"/>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9" name="Google Shape;6019;p68"/>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0" name="Google Shape;6020;p68"/>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1" name="Google Shape;6021;p68"/>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2" name="Google Shape;6022;p68"/>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3" name="Google Shape;6023;p68"/>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4" name="Google Shape;6024;p68"/>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5" name="Google Shape;6025;p68"/>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6" name="Google Shape;6026;p68"/>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7" name="Google Shape;6027;p68"/>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8" name="Google Shape;6028;p68"/>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9" name="Google Shape;6029;p68"/>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0" name="Google Shape;6030;p68"/>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1" name="Google Shape;6031;p68"/>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2" name="Google Shape;6032;p68"/>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3" name="Google Shape;6033;p68"/>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4" name="Google Shape;6034;p68"/>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5" name="Google Shape;6035;p68"/>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6" name="Google Shape;6036;p68"/>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7" name="Google Shape;6037;p68"/>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8" name="Google Shape;6038;p68"/>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9" name="Google Shape;6039;p68"/>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0" name="Google Shape;6040;p68"/>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1" name="Google Shape;6041;p68"/>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2" name="Google Shape;6042;p68"/>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3" name="Google Shape;6043;p68"/>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4" name="Google Shape;6044;p68"/>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5" name="Google Shape;6045;p68"/>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6" name="Google Shape;6046;p68"/>
          <p:cNvGrpSpPr/>
          <p:nvPr/>
        </p:nvGrpSpPr>
        <p:grpSpPr>
          <a:xfrm>
            <a:off x="7671985" y="3251325"/>
            <a:ext cx="104231" cy="320340"/>
            <a:chOff x="7564426" y="3224343"/>
            <a:chExt cx="119985" cy="368801"/>
          </a:xfrm>
        </p:grpSpPr>
        <p:sp>
          <p:nvSpPr>
            <p:cNvPr id="6047" name="Google Shape;6047;p68"/>
            <p:cNvSpPr/>
            <p:nvPr/>
          </p:nvSpPr>
          <p:spPr>
            <a:xfrm>
              <a:off x="7564426" y="3224379"/>
              <a:ext cx="119985" cy="368765"/>
            </a:xfrm>
            <a:custGeom>
              <a:avLst/>
              <a:gdLst/>
              <a:ahLst/>
              <a:cxnLst/>
              <a:rect l="l" t="t" r="r" b="b"/>
              <a:pathLst>
                <a:path w="13196" h="40557" extrusionOk="0">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8" name="Google Shape;6048;p68"/>
            <p:cNvSpPr/>
            <p:nvPr/>
          </p:nvSpPr>
          <p:spPr>
            <a:xfrm>
              <a:off x="7564426" y="3224343"/>
              <a:ext cx="119985" cy="368801"/>
            </a:xfrm>
            <a:custGeom>
              <a:avLst/>
              <a:gdLst/>
              <a:ahLst/>
              <a:cxnLst/>
              <a:rect l="l" t="t" r="r" b="b"/>
              <a:pathLst>
                <a:path w="13196" h="40561" extrusionOk="0">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9" name="Google Shape;6049;p68"/>
          <p:cNvGrpSpPr/>
          <p:nvPr/>
        </p:nvGrpSpPr>
        <p:grpSpPr>
          <a:xfrm>
            <a:off x="7371473" y="3245427"/>
            <a:ext cx="189489" cy="332132"/>
            <a:chOff x="8370831" y="3202002"/>
            <a:chExt cx="218129" cy="382376"/>
          </a:xfrm>
        </p:grpSpPr>
        <p:sp>
          <p:nvSpPr>
            <p:cNvPr id="6050" name="Google Shape;6050;p68"/>
            <p:cNvSpPr/>
            <p:nvPr/>
          </p:nvSpPr>
          <p:spPr>
            <a:xfrm>
              <a:off x="8370831" y="3202002"/>
              <a:ext cx="218129" cy="382376"/>
            </a:xfrm>
            <a:custGeom>
              <a:avLst/>
              <a:gdLst/>
              <a:ahLst/>
              <a:cxnLst/>
              <a:rect l="l" t="t" r="r" b="b"/>
              <a:pathLst>
                <a:path w="23990" h="42054" extrusionOk="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1" name="Google Shape;6051;p68"/>
            <p:cNvSpPr/>
            <p:nvPr/>
          </p:nvSpPr>
          <p:spPr>
            <a:xfrm>
              <a:off x="8397745" y="3226607"/>
              <a:ext cx="164347" cy="152181"/>
            </a:xfrm>
            <a:custGeom>
              <a:avLst/>
              <a:gdLst/>
              <a:ahLst/>
              <a:cxnLst/>
              <a:rect l="l" t="t" r="r" b="b"/>
              <a:pathLst>
                <a:path w="18075" h="16737" extrusionOk="0">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52" name="Google Shape;6052;p68"/>
          <p:cNvGrpSpPr/>
          <p:nvPr/>
        </p:nvGrpSpPr>
        <p:grpSpPr>
          <a:xfrm>
            <a:off x="8094863" y="3656559"/>
            <a:ext cx="309429" cy="267000"/>
            <a:chOff x="6742064" y="3750480"/>
            <a:chExt cx="399315" cy="344560"/>
          </a:xfrm>
        </p:grpSpPr>
        <p:sp>
          <p:nvSpPr>
            <p:cNvPr id="6053" name="Google Shape;6053;p68"/>
            <p:cNvSpPr/>
            <p:nvPr/>
          </p:nvSpPr>
          <p:spPr>
            <a:xfrm>
              <a:off x="6742064" y="3750480"/>
              <a:ext cx="399315" cy="344560"/>
            </a:xfrm>
            <a:custGeom>
              <a:avLst/>
              <a:gdLst/>
              <a:ahLst/>
              <a:cxnLst/>
              <a:rect l="l" t="t" r="r" b="b"/>
              <a:pathLst>
                <a:path w="43917" h="37895" extrusionOk="0">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4" name="Google Shape;6054;p68"/>
            <p:cNvSpPr/>
            <p:nvPr/>
          </p:nvSpPr>
          <p:spPr>
            <a:xfrm>
              <a:off x="6764168" y="3772584"/>
              <a:ext cx="355108" cy="176549"/>
            </a:xfrm>
            <a:custGeom>
              <a:avLst/>
              <a:gdLst/>
              <a:ahLst/>
              <a:cxnLst/>
              <a:rect l="l" t="t" r="r" b="b"/>
              <a:pathLst>
                <a:path w="39055" h="19417" extrusionOk="0">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55" name="Google Shape;6055;p68"/>
          <p:cNvGrpSpPr/>
          <p:nvPr/>
        </p:nvGrpSpPr>
        <p:grpSpPr>
          <a:xfrm>
            <a:off x="7633882" y="4007606"/>
            <a:ext cx="180437" cy="281608"/>
            <a:chOff x="7248525" y="3739696"/>
            <a:chExt cx="230531" cy="359790"/>
          </a:xfrm>
        </p:grpSpPr>
        <p:sp>
          <p:nvSpPr>
            <p:cNvPr id="6056" name="Google Shape;6056;p68"/>
            <p:cNvSpPr/>
            <p:nvPr/>
          </p:nvSpPr>
          <p:spPr>
            <a:xfrm>
              <a:off x="7248525" y="3739696"/>
              <a:ext cx="230531" cy="359790"/>
            </a:xfrm>
            <a:custGeom>
              <a:avLst/>
              <a:gdLst/>
              <a:ahLst/>
              <a:cxnLst/>
              <a:rect l="l" t="t" r="r" b="b"/>
              <a:pathLst>
                <a:path w="25354" h="39570" extrusionOk="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7" name="Google Shape;6057;p68"/>
            <p:cNvSpPr/>
            <p:nvPr/>
          </p:nvSpPr>
          <p:spPr>
            <a:xfrm>
              <a:off x="7271639" y="3762810"/>
              <a:ext cx="184350" cy="184387"/>
            </a:xfrm>
            <a:custGeom>
              <a:avLst/>
              <a:gdLst/>
              <a:ahLst/>
              <a:cxnLst/>
              <a:rect l="l" t="t" r="r" b="b"/>
              <a:pathLst>
                <a:path w="20275" h="20279" extrusionOk="0">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58" name="Google Shape;6058;p68"/>
          <p:cNvGrpSpPr/>
          <p:nvPr/>
        </p:nvGrpSpPr>
        <p:grpSpPr>
          <a:xfrm>
            <a:off x="7879801" y="3650830"/>
            <a:ext cx="162896" cy="278710"/>
            <a:chOff x="7601242" y="3729267"/>
            <a:chExt cx="222566" cy="380803"/>
          </a:xfrm>
        </p:grpSpPr>
        <p:sp>
          <p:nvSpPr>
            <p:cNvPr id="6059" name="Google Shape;6059;p68"/>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0" name="Google Shape;6060;p68"/>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61" name="Google Shape;6061;p68"/>
          <p:cNvSpPr/>
          <p:nvPr/>
        </p:nvSpPr>
        <p:spPr>
          <a:xfrm>
            <a:off x="7845827" y="3263187"/>
            <a:ext cx="230844" cy="296575"/>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62" name="Google Shape;6062;p68"/>
          <p:cNvGrpSpPr/>
          <p:nvPr/>
        </p:nvGrpSpPr>
        <p:grpSpPr>
          <a:xfrm>
            <a:off x="7369446" y="3651971"/>
            <a:ext cx="193543" cy="275990"/>
            <a:chOff x="8304647" y="3738687"/>
            <a:chExt cx="225076" cy="320956"/>
          </a:xfrm>
        </p:grpSpPr>
        <p:sp>
          <p:nvSpPr>
            <p:cNvPr id="6063" name="Google Shape;6063;p68"/>
            <p:cNvSpPr/>
            <p:nvPr/>
          </p:nvSpPr>
          <p:spPr>
            <a:xfrm>
              <a:off x="8335725"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4" name="Google Shape;6064;p68"/>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5" name="Google Shape;6065;p68"/>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66" name="Google Shape;6066;p68"/>
          <p:cNvGrpSpPr/>
          <p:nvPr/>
        </p:nvGrpSpPr>
        <p:grpSpPr>
          <a:xfrm>
            <a:off x="7641939" y="3651971"/>
            <a:ext cx="178492" cy="275990"/>
            <a:chOff x="8615101" y="3738687"/>
            <a:chExt cx="207573" cy="320956"/>
          </a:xfrm>
        </p:grpSpPr>
        <p:sp>
          <p:nvSpPr>
            <p:cNvPr id="6067" name="Google Shape;6067;p68"/>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8" name="Google Shape;6068;p68"/>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9" name="Google Shape;6069;p68"/>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70" name="Google Shape;6070;p68"/>
          <p:cNvSpPr/>
          <p:nvPr/>
        </p:nvSpPr>
        <p:spPr>
          <a:xfrm>
            <a:off x="8138379" y="3241854"/>
            <a:ext cx="222397" cy="288694"/>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71" name="Google Shape;6071;p68"/>
          <p:cNvGrpSpPr/>
          <p:nvPr/>
        </p:nvGrpSpPr>
        <p:grpSpPr>
          <a:xfrm>
            <a:off x="6036644" y="3773459"/>
            <a:ext cx="557670" cy="511283"/>
            <a:chOff x="6015419" y="3716859"/>
            <a:chExt cx="557671" cy="511283"/>
          </a:xfrm>
        </p:grpSpPr>
        <p:sp>
          <p:nvSpPr>
            <p:cNvPr id="6072" name="Google Shape;6072;p68"/>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73" name="Google Shape;6073;p68"/>
            <p:cNvGrpSpPr/>
            <p:nvPr/>
          </p:nvGrpSpPr>
          <p:grpSpPr>
            <a:xfrm>
              <a:off x="6036094" y="3716980"/>
              <a:ext cx="529860" cy="510468"/>
              <a:chOff x="6036094" y="3716980"/>
              <a:chExt cx="529860" cy="510468"/>
            </a:xfrm>
          </p:grpSpPr>
          <p:sp>
            <p:nvSpPr>
              <p:cNvPr id="6074" name="Google Shape;6074;p68"/>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5" name="Google Shape;6075;p68"/>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6" name="Google Shape;6076;p68"/>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7" name="Google Shape;6077;p68"/>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8" name="Google Shape;6078;p68"/>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9" name="Google Shape;6079;p68"/>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0" name="Google Shape;6080;p68"/>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1" name="Google Shape;6081;p68"/>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2" name="Google Shape;6082;p68"/>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3" name="Google Shape;6083;p68"/>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084" name="Google Shape;6084;p68"/>
          <p:cNvGrpSpPr/>
          <p:nvPr/>
        </p:nvGrpSpPr>
        <p:grpSpPr>
          <a:xfrm>
            <a:off x="6665529" y="3130228"/>
            <a:ext cx="576302" cy="511871"/>
            <a:chOff x="6644304" y="3073628"/>
            <a:chExt cx="576302" cy="511871"/>
          </a:xfrm>
        </p:grpSpPr>
        <p:sp>
          <p:nvSpPr>
            <p:cNvPr id="6085" name="Google Shape;6085;p68"/>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86" name="Google Shape;6086;p68"/>
            <p:cNvGrpSpPr/>
            <p:nvPr/>
          </p:nvGrpSpPr>
          <p:grpSpPr>
            <a:xfrm>
              <a:off x="6712169" y="3085440"/>
              <a:ext cx="481622" cy="494913"/>
              <a:chOff x="6712169" y="3085440"/>
              <a:chExt cx="481622" cy="494913"/>
            </a:xfrm>
          </p:grpSpPr>
          <p:sp>
            <p:nvSpPr>
              <p:cNvPr id="6087" name="Google Shape;6087;p68"/>
              <p:cNvSpPr/>
              <p:nvPr/>
            </p:nvSpPr>
            <p:spPr>
              <a:xfrm>
                <a:off x="6712169" y="3085440"/>
                <a:ext cx="238757" cy="315615"/>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8" name="Google Shape;6088;p68"/>
              <p:cNvSpPr/>
              <p:nvPr/>
            </p:nvSpPr>
            <p:spPr>
              <a:xfrm>
                <a:off x="6913100" y="3367694"/>
                <a:ext cx="190537" cy="212659"/>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9" name="Google Shape;6089;p68"/>
              <p:cNvSpPr/>
              <p:nvPr/>
            </p:nvSpPr>
            <p:spPr>
              <a:xfrm>
                <a:off x="7135734" y="3186037"/>
                <a:ext cx="58058" cy="152383"/>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0" name="Google Shape;6090;p68"/>
              <p:cNvSpPr/>
              <p:nvPr/>
            </p:nvSpPr>
            <p:spPr>
              <a:xfrm>
                <a:off x="6870416" y="3332822"/>
                <a:ext cx="47510" cy="1168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1" name="Google Shape;6091;p68"/>
              <p:cNvSpPr/>
              <p:nvPr/>
            </p:nvSpPr>
            <p:spPr>
              <a:xfrm>
                <a:off x="6925590" y="3336277"/>
                <a:ext cx="38094" cy="14228"/>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92" name="Google Shape;6092;p68"/>
            <p:cNvSpPr/>
            <p:nvPr/>
          </p:nvSpPr>
          <p:spPr>
            <a:xfrm>
              <a:off x="6867451" y="3073651"/>
              <a:ext cx="102383" cy="56919"/>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3" name="Google Shape;6093;p68"/>
            <p:cNvSpPr/>
            <p:nvPr/>
          </p:nvSpPr>
          <p:spPr>
            <a:xfrm>
              <a:off x="7069097" y="3119476"/>
              <a:ext cx="78535" cy="76898"/>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4" name="Google Shape;6094;p68"/>
            <p:cNvSpPr/>
            <p:nvPr/>
          </p:nvSpPr>
          <p:spPr>
            <a:xfrm>
              <a:off x="6946266" y="3181844"/>
              <a:ext cx="21095" cy="14742"/>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95" name="Google Shape;6095;p68"/>
          <p:cNvSpPr/>
          <p:nvPr/>
        </p:nvSpPr>
        <p:spPr>
          <a:xfrm>
            <a:off x="7009563" y="3146856"/>
            <a:ext cx="24269" cy="11004"/>
          </a:xfrm>
          <a:custGeom>
            <a:avLst/>
            <a:gdLst/>
            <a:ahLst/>
            <a:cxnLst/>
            <a:rect l="l" t="t" r="r" b="b"/>
            <a:pathLst>
              <a:path w="4206" h="1908" extrusionOk="0">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96" name="Google Shape;6096;p68"/>
          <p:cNvGrpSpPr/>
          <p:nvPr/>
        </p:nvGrpSpPr>
        <p:grpSpPr>
          <a:xfrm>
            <a:off x="6673379" y="3773223"/>
            <a:ext cx="560631" cy="511352"/>
            <a:chOff x="6652154" y="3716623"/>
            <a:chExt cx="560631" cy="511352"/>
          </a:xfrm>
        </p:grpSpPr>
        <p:sp>
          <p:nvSpPr>
            <p:cNvPr id="6097" name="Google Shape;6097;p68"/>
            <p:cNvSpPr/>
            <p:nvPr/>
          </p:nvSpPr>
          <p:spPr>
            <a:xfrm>
              <a:off x="6652154" y="3716623"/>
              <a:ext cx="560631" cy="511352"/>
            </a:xfrm>
            <a:custGeom>
              <a:avLst/>
              <a:gdLst/>
              <a:ahLst/>
              <a:cxnLst/>
              <a:rect l="l" t="t" r="r" b="b"/>
              <a:pathLst>
                <a:path w="97163" h="88661" extrusionOk="0">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98" name="Google Shape;6098;p68"/>
            <p:cNvGrpSpPr/>
            <p:nvPr/>
          </p:nvGrpSpPr>
          <p:grpSpPr>
            <a:xfrm>
              <a:off x="6669657" y="3716715"/>
              <a:ext cx="466779" cy="464290"/>
              <a:chOff x="6669657" y="3716715"/>
              <a:chExt cx="466779" cy="464290"/>
            </a:xfrm>
          </p:grpSpPr>
          <p:sp>
            <p:nvSpPr>
              <p:cNvPr id="6099" name="Google Shape;6099;p68"/>
              <p:cNvSpPr/>
              <p:nvPr/>
            </p:nvSpPr>
            <p:spPr>
              <a:xfrm>
                <a:off x="6669657" y="3716715"/>
                <a:ext cx="386382" cy="464290"/>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0" name="Google Shape;6100;p68"/>
              <p:cNvSpPr/>
              <p:nvPr/>
            </p:nvSpPr>
            <p:spPr>
              <a:xfrm>
                <a:off x="7010819" y="4061082"/>
                <a:ext cx="117645" cy="102137"/>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1" name="Google Shape;6101;p68"/>
              <p:cNvSpPr/>
              <p:nvPr/>
            </p:nvSpPr>
            <p:spPr>
              <a:xfrm>
                <a:off x="6995058" y="4000087"/>
                <a:ext cx="41059" cy="51071"/>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2" name="Google Shape;6102;p68"/>
              <p:cNvSpPr/>
              <p:nvPr/>
            </p:nvSpPr>
            <p:spPr>
              <a:xfrm>
                <a:off x="7078892" y="4018504"/>
                <a:ext cx="57544" cy="36030"/>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3" name="Google Shape;6103;p68"/>
              <p:cNvSpPr/>
              <p:nvPr/>
            </p:nvSpPr>
            <p:spPr>
              <a:xfrm>
                <a:off x="7051663" y="3806456"/>
                <a:ext cx="38503" cy="70819"/>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4" name="Google Shape;6104;p68"/>
              <p:cNvSpPr/>
              <p:nvPr/>
            </p:nvSpPr>
            <p:spPr>
              <a:xfrm>
                <a:off x="6984824" y="4061618"/>
                <a:ext cx="42081" cy="8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5" name="Google Shape;6105;p68"/>
              <p:cNvSpPr/>
              <p:nvPr/>
            </p:nvSpPr>
            <p:spPr>
              <a:xfrm>
                <a:off x="7035181" y="4030478"/>
                <a:ext cx="15469" cy="21703"/>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6" name="Google Shape;6106;p68"/>
              <p:cNvSpPr/>
              <p:nvPr/>
            </p:nvSpPr>
            <p:spPr>
              <a:xfrm>
                <a:off x="7045011" y="3983609"/>
                <a:ext cx="19047" cy="181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7" name="Google Shape;6107;p68"/>
              <p:cNvSpPr/>
              <p:nvPr/>
            </p:nvSpPr>
            <p:spPr>
              <a:xfrm>
                <a:off x="7034362" y="3943182"/>
                <a:ext cx="9734" cy="24570"/>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8" name="Google Shape;6108;p68"/>
              <p:cNvSpPr/>
              <p:nvPr/>
            </p:nvSpPr>
            <p:spPr>
              <a:xfrm>
                <a:off x="6724214" y="4015234"/>
                <a:ext cx="1131" cy="513"/>
              </a:xfrm>
              <a:custGeom>
                <a:avLst/>
                <a:gdLst/>
                <a:ahLst/>
                <a:cxnLst/>
                <a:rect l="l" t="t" r="r" b="b"/>
                <a:pathLst>
                  <a:path w="196" h="89" extrusionOk="0">
                    <a:moveTo>
                      <a:pt x="196" y="0"/>
                    </a:moveTo>
                    <a:lnTo>
                      <a:pt x="1" y="89"/>
                    </a:lnTo>
                    <a:lnTo>
                      <a:pt x="1" y="89"/>
                    </a:lnTo>
                    <a:lnTo>
                      <a:pt x="196" y="18"/>
                    </a:lnTo>
                    <a:lnTo>
                      <a:pt x="196"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9" name="Google Shape;6109;p68"/>
              <p:cNvSpPr/>
              <p:nvPr/>
            </p:nvSpPr>
            <p:spPr>
              <a:xfrm>
                <a:off x="7071623" y="3755083"/>
                <a:ext cx="16589" cy="16380"/>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0" name="Google Shape;6110;p68"/>
              <p:cNvSpPr/>
              <p:nvPr/>
            </p:nvSpPr>
            <p:spPr>
              <a:xfrm>
                <a:off x="6722575" y="4015741"/>
                <a:ext cx="1541" cy="727"/>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1" name="Google Shape;6111;p68"/>
              <p:cNvSpPr/>
              <p:nvPr/>
            </p:nvSpPr>
            <p:spPr>
              <a:xfrm>
                <a:off x="6772321" y="4116142"/>
                <a:ext cx="30927" cy="46769"/>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112" name="Google Shape;6112;p68"/>
          <p:cNvGrpSpPr/>
          <p:nvPr/>
        </p:nvGrpSpPr>
        <p:grpSpPr>
          <a:xfrm>
            <a:off x="7867470" y="4054631"/>
            <a:ext cx="187557" cy="187557"/>
            <a:chOff x="8565775" y="671075"/>
            <a:chExt cx="441000" cy="441000"/>
          </a:xfrm>
        </p:grpSpPr>
        <p:sp>
          <p:nvSpPr>
            <p:cNvPr id="6113" name="Google Shape;6113;p68"/>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4" name="Google Shape;6114;p68"/>
            <p:cNvSpPr/>
            <p:nvPr/>
          </p:nvSpPr>
          <p:spPr>
            <a:xfrm>
              <a:off x="8706625" y="811925"/>
              <a:ext cx="159300" cy="159300"/>
            </a:xfrm>
            <a:prstGeom prst="ellipse">
              <a:avLst/>
            </a:pr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15" name="Google Shape;6115;p68"/>
          <p:cNvSpPr/>
          <p:nvPr/>
        </p:nvSpPr>
        <p:spPr>
          <a:xfrm>
            <a:off x="8168685" y="4050552"/>
            <a:ext cx="193683" cy="195716"/>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6" name="Google Shape;6116;p68"/>
          <p:cNvSpPr/>
          <p:nvPr/>
        </p:nvSpPr>
        <p:spPr>
          <a:xfrm flipH="1">
            <a:off x="7376923" y="4017007"/>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17" name="Google Shape;6117;p68"/>
          <p:cNvGrpSpPr/>
          <p:nvPr/>
        </p:nvGrpSpPr>
        <p:grpSpPr>
          <a:xfrm>
            <a:off x="6021325" y="3132850"/>
            <a:ext cx="587871" cy="512373"/>
            <a:chOff x="6000100" y="3076250"/>
            <a:chExt cx="587871" cy="512373"/>
          </a:xfrm>
        </p:grpSpPr>
        <p:sp>
          <p:nvSpPr>
            <p:cNvPr id="6118" name="Google Shape;6118;p68"/>
            <p:cNvSpPr/>
            <p:nvPr/>
          </p:nvSpPr>
          <p:spPr>
            <a:xfrm>
              <a:off x="6000100" y="3076250"/>
              <a:ext cx="587871" cy="512373"/>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19" name="Google Shape;6119;p68"/>
            <p:cNvGrpSpPr/>
            <p:nvPr/>
          </p:nvGrpSpPr>
          <p:grpSpPr>
            <a:xfrm>
              <a:off x="6031360" y="3076713"/>
              <a:ext cx="539107" cy="480965"/>
              <a:chOff x="6031360" y="3076713"/>
              <a:chExt cx="539107" cy="480965"/>
            </a:xfrm>
          </p:grpSpPr>
          <p:sp>
            <p:nvSpPr>
              <p:cNvPr id="6120" name="Google Shape;6120;p68"/>
              <p:cNvSpPr/>
              <p:nvPr/>
            </p:nvSpPr>
            <p:spPr>
              <a:xfrm>
                <a:off x="6160232" y="3107767"/>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1" name="Google Shape;6121;p68"/>
              <p:cNvSpPr/>
              <p:nvPr/>
            </p:nvSpPr>
            <p:spPr>
              <a:xfrm>
                <a:off x="6031360" y="3319580"/>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2" name="Google Shape;6122;p68"/>
              <p:cNvSpPr/>
              <p:nvPr/>
            </p:nvSpPr>
            <p:spPr>
              <a:xfrm>
                <a:off x="6189159" y="3076713"/>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3" name="Google Shape;6123;p68"/>
              <p:cNvSpPr/>
              <p:nvPr/>
            </p:nvSpPr>
            <p:spPr>
              <a:xfrm>
                <a:off x="6350006" y="3503923"/>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4" name="Google Shape;6124;p68"/>
              <p:cNvSpPr/>
              <p:nvPr/>
            </p:nvSpPr>
            <p:spPr>
              <a:xfrm>
                <a:off x="6262180" y="3141947"/>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5" name="Google Shape;6125;p68"/>
              <p:cNvSpPr/>
              <p:nvPr/>
            </p:nvSpPr>
            <p:spPr>
              <a:xfrm>
                <a:off x="6251907" y="3101042"/>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6" name="Google Shape;6126;p68"/>
              <p:cNvSpPr/>
              <p:nvPr/>
            </p:nvSpPr>
            <p:spPr>
              <a:xfrm>
                <a:off x="6250613" y="3155645"/>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127" name="Google Shape;6127;p68"/>
          <p:cNvGrpSpPr/>
          <p:nvPr/>
        </p:nvGrpSpPr>
        <p:grpSpPr>
          <a:xfrm>
            <a:off x="3597785" y="3065882"/>
            <a:ext cx="2241344" cy="1330656"/>
            <a:chOff x="3597785" y="3065882"/>
            <a:chExt cx="2241344" cy="1330656"/>
          </a:xfrm>
        </p:grpSpPr>
        <p:grpSp>
          <p:nvGrpSpPr>
            <p:cNvPr id="6128" name="Google Shape;6128;p68"/>
            <p:cNvGrpSpPr/>
            <p:nvPr/>
          </p:nvGrpSpPr>
          <p:grpSpPr>
            <a:xfrm>
              <a:off x="5296908" y="3937355"/>
              <a:ext cx="143198" cy="32380"/>
              <a:chOff x="5296908" y="3937355"/>
              <a:chExt cx="143198" cy="32380"/>
            </a:xfrm>
          </p:grpSpPr>
          <p:sp>
            <p:nvSpPr>
              <p:cNvPr id="6129" name="Google Shape;6129;p68"/>
              <p:cNvSpPr/>
              <p:nvPr/>
            </p:nvSpPr>
            <p:spPr>
              <a:xfrm>
                <a:off x="5319457" y="3952794"/>
                <a:ext cx="111895" cy="8"/>
              </a:xfrm>
              <a:custGeom>
                <a:avLst/>
                <a:gdLst/>
                <a:ahLst/>
                <a:cxnLst/>
                <a:rect l="l" t="t" r="r" b="b"/>
                <a:pathLst>
                  <a:path w="14227" h="1" fill="none" extrusionOk="0">
                    <a:moveTo>
                      <a:pt x="1" y="0"/>
                    </a:moveTo>
                    <a:lnTo>
                      <a:pt x="142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30" name="Google Shape;6130;p68"/>
              <p:cNvGrpSpPr/>
              <p:nvPr/>
            </p:nvGrpSpPr>
            <p:grpSpPr>
              <a:xfrm>
                <a:off x="5402331" y="3937355"/>
                <a:ext cx="37776" cy="32380"/>
                <a:chOff x="5402331" y="3937355"/>
                <a:chExt cx="37776" cy="32380"/>
              </a:xfrm>
            </p:grpSpPr>
            <p:sp>
              <p:nvSpPr>
                <p:cNvPr id="6131" name="Google Shape;6131;p68"/>
                <p:cNvSpPr/>
                <p:nvPr/>
              </p:nvSpPr>
              <p:spPr>
                <a:xfrm>
                  <a:off x="5402331" y="3937355"/>
                  <a:ext cx="37776" cy="32380"/>
                </a:xfrm>
                <a:custGeom>
                  <a:avLst/>
                  <a:gdLst/>
                  <a:ahLst/>
                  <a:cxnLst/>
                  <a:rect l="l" t="t" r="r" b="b"/>
                  <a:pathLst>
                    <a:path w="4803" h="4117" extrusionOk="0">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2" name="Google Shape;6132;p68"/>
                <p:cNvSpPr/>
                <p:nvPr/>
              </p:nvSpPr>
              <p:spPr>
                <a:xfrm>
                  <a:off x="5415174" y="3946990"/>
                  <a:ext cx="15321" cy="13064"/>
                </a:xfrm>
                <a:custGeom>
                  <a:avLst/>
                  <a:gdLst/>
                  <a:ahLst/>
                  <a:cxnLst/>
                  <a:rect l="l" t="t" r="r" b="b"/>
                  <a:pathLst>
                    <a:path w="1948" h="1661" extrusionOk="0">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3" name="Google Shape;6133;p68"/>
              <p:cNvGrpSpPr/>
              <p:nvPr/>
            </p:nvGrpSpPr>
            <p:grpSpPr>
              <a:xfrm>
                <a:off x="5296908" y="3937355"/>
                <a:ext cx="37783" cy="32380"/>
                <a:chOff x="5296908" y="3937355"/>
                <a:chExt cx="37783" cy="32380"/>
              </a:xfrm>
            </p:grpSpPr>
            <p:sp>
              <p:nvSpPr>
                <p:cNvPr id="6134" name="Google Shape;6134;p68"/>
                <p:cNvSpPr/>
                <p:nvPr/>
              </p:nvSpPr>
              <p:spPr>
                <a:xfrm>
                  <a:off x="5296908" y="3937355"/>
                  <a:ext cx="37783" cy="32380"/>
                </a:xfrm>
                <a:custGeom>
                  <a:avLst/>
                  <a:gdLst/>
                  <a:ahLst/>
                  <a:cxnLst/>
                  <a:rect l="l" t="t" r="r" b="b"/>
                  <a:pathLst>
                    <a:path w="4804" h="4117" extrusionOk="0">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5" name="Google Shape;6135;p68"/>
                <p:cNvSpPr/>
                <p:nvPr/>
              </p:nvSpPr>
              <p:spPr>
                <a:xfrm>
                  <a:off x="5309846" y="3946990"/>
                  <a:ext cx="15235" cy="13064"/>
                </a:xfrm>
                <a:custGeom>
                  <a:avLst/>
                  <a:gdLst/>
                  <a:ahLst/>
                  <a:cxnLst/>
                  <a:rect l="l" t="t" r="r" b="b"/>
                  <a:pathLst>
                    <a:path w="1937" h="1661" extrusionOk="0">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136" name="Google Shape;6136;p68"/>
            <p:cNvGrpSpPr/>
            <p:nvPr/>
          </p:nvGrpSpPr>
          <p:grpSpPr>
            <a:xfrm>
              <a:off x="4724163" y="3119631"/>
              <a:ext cx="120838" cy="84218"/>
              <a:chOff x="4724163" y="3119631"/>
              <a:chExt cx="120838" cy="84218"/>
            </a:xfrm>
          </p:grpSpPr>
          <p:grpSp>
            <p:nvGrpSpPr>
              <p:cNvPr id="6137" name="Google Shape;6137;p68"/>
              <p:cNvGrpSpPr/>
              <p:nvPr/>
            </p:nvGrpSpPr>
            <p:grpSpPr>
              <a:xfrm>
                <a:off x="4746712" y="3132773"/>
                <a:ext cx="86869" cy="56424"/>
                <a:chOff x="4746712" y="3132773"/>
                <a:chExt cx="86869" cy="56424"/>
              </a:xfrm>
            </p:grpSpPr>
            <p:sp>
              <p:nvSpPr>
                <p:cNvPr id="6138" name="Google Shape;6138;p68"/>
                <p:cNvSpPr/>
                <p:nvPr/>
              </p:nvSpPr>
              <p:spPr>
                <a:xfrm>
                  <a:off x="4746712" y="3132773"/>
                  <a:ext cx="86869" cy="56424"/>
                </a:xfrm>
                <a:custGeom>
                  <a:avLst/>
                  <a:gdLst/>
                  <a:ahLst/>
                  <a:cxnLst/>
                  <a:rect l="l" t="t" r="r" b="b"/>
                  <a:pathLst>
                    <a:path w="11045" h="7174" fill="none" extrusionOk="0">
                      <a:moveTo>
                        <a:pt x="0" y="1597"/>
                      </a:moveTo>
                      <a:cubicBezTo>
                        <a:pt x="242" y="1743"/>
                        <a:pt x="3532" y="7174"/>
                        <a:pt x="3532" y="7174"/>
                      </a:cubicBezTo>
                      <a:lnTo>
                        <a:pt x="6290" y="3315"/>
                      </a:lnTo>
                      <a:lnTo>
                        <a:pt x="11044" y="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9" name="Google Shape;6139;p68"/>
                <p:cNvSpPr/>
                <p:nvPr/>
              </p:nvSpPr>
              <p:spPr>
                <a:xfrm>
                  <a:off x="4746712" y="3145334"/>
                  <a:ext cx="49479" cy="13520"/>
                </a:xfrm>
                <a:custGeom>
                  <a:avLst/>
                  <a:gdLst/>
                  <a:ahLst/>
                  <a:cxnLst/>
                  <a:rect l="l" t="t" r="r" b="b"/>
                  <a:pathLst>
                    <a:path w="6291" h="1719" fill="none" extrusionOk="0">
                      <a:moveTo>
                        <a:pt x="0" y="0"/>
                      </a:moveTo>
                      <a:lnTo>
                        <a:pt x="6290" y="171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0" name="Google Shape;6140;p68"/>
              <p:cNvGrpSpPr/>
              <p:nvPr/>
            </p:nvGrpSpPr>
            <p:grpSpPr>
              <a:xfrm>
                <a:off x="4773634" y="3143336"/>
                <a:ext cx="37776" cy="32451"/>
                <a:chOff x="4773634" y="3143336"/>
                <a:chExt cx="37776" cy="32451"/>
              </a:xfrm>
            </p:grpSpPr>
            <p:sp>
              <p:nvSpPr>
                <p:cNvPr id="6141" name="Google Shape;6141;p68"/>
                <p:cNvSpPr/>
                <p:nvPr/>
              </p:nvSpPr>
              <p:spPr>
                <a:xfrm>
                  <a:off x="4773634" y="3143336"/>
                  <a:ext cx="37776" cy="32451"/>
                </a:xfrm>
                <a:custGeom>
                  <a:avLst/>
                  <a:gdLst/>
                  <a:ahLst/>
                  <a:cxnLst/>
                  <a:rect l="l" t="t" r="r" b="b"/>
                  <a:pathLst>
                    <a:path w="4803" h="4126" extrusionOk="0">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2" name="Google Shape;6142;p68"/>
                <p:cNvSpPr/>
                <p:nvPr/>
              </p:nvSpPr>
              <p:spPr>
                <a:xfrm>
                  <a:off x="4788664" y="3153041"/>
                  <a:ext cx="13048" cy="13040"/>
                </a:xfrm>
                <a:custGeom>
                  <a:avLst/>
                  <a:gdLst/>
                  <a:ahLst/>
                  <a:cxnLst/>
                  <a:rect l="l" t="t" r="r" b="b"/>
                  <a:pathLst>
                    <a:path w="1659" h="1658" extrusionOk="0">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3" name="Google Shape;6143;p68"/>
              <p:cNvGrpSpPr/>
              <p:nvPr/>
            </p:nvGrpSpPr>
            <p:grpSpPr>
              <a:xfrm>
                <a:off x="4724163" y="3131248"/>
                <a:ext cx="37776" cy="32459"/>
                <a:chOff x="4724163" y="3131248"/>
                <a:chExt cx="37776" cy="32459"/>
              </a:xfrm>
            </p:grpSpPr>
            <p:sp>
              <p:nvSpPr>
                <p:cNvPr id="6144" name="Google Shape;6144;p68"/>
                <p:cNvSpPr/>
                <p:nvPr/>
              </p:nvSpPr>
              <p:spPr>
                <a:xfrm>
                  <a:off x="4724163" y="3131248"/>
                  <a:ext cx="37776" cy="32459"/>
                </a:xfrm>
                <a:custGeom>
                  <a:avLst/>
                  <a:gdLst/>
                  <a:ahLst/>
                  <a:cxnLst/>
                  <a:rect l="l" t="t" r="r" b="b"/>
                  <a:pathLst>
                    <a:path w="4803" h="4127" extrusionOk="0">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5" name="Google Shape;6145;p68"/>
                <p:cNvSpPr/>
                <p:nvPr/>
              </p:nvSpPr>
              <p:spPr>
                <a:xfrm>
                  <a:off x="4739288" y="3140953"/>
                  <a:ext cx="13040" cy="13048"/>
                </a:xfrm>
                <a:custGeom>
                  <a:avLst/>
                  <a:gdLst/>
                  <a:ahLst/>
                  <a:cxnLst/>
                  <a:rect l="l" t="t" r="r" b="b"/>
                  <a:pathLst>
                    <a:path w="1658" h="1659" extrusionOk="0">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6" name="Google Shape;6146;p68"/>
              <p:cNvGrpSpPr/>
              <p:nvPr/>
            </p:nvGrpSpPr>
            <p:grpSpPr>
              <a:xfrm>
                <a:off x="4755081" y="3176054"/>
                <a:ext cx="32357" cy="27795"/>
                <a:chOff x="4755081" y="3176054"/>
                <a:chExt cx="32357" cy="27795"/>
              </a:xfrm>
            </p:grpSpPr>
            <p:sp>
              <p:nvSpPr>
                <p:cNvPr id="6147" name="Google Shape;6147;p68"/>
                <p:cNvSpPr/>
                <p:nvPr/>
              </p:nvSpPr>
              <p:spPr>
                <a:xfrm>
                  <a:off x="4755081" y="3176054"/>
                  <a:ext cx="32357" cy="27795"/>
                </a:xfrm>
                <a:custGeom>
                  <a:avLst/>
                  <a:gdLst/>
                  <a:ahLst/>
                  <a:cxnLst/>
                  <a:rect l="l" t="t" r="r" b="b"/>
                  <a:pathLst>
                    <a:path w="4114" h="3534" extrusionOk="0">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8" name="Google Shape;6148;p68"/>
                <p:cNvSpPr/>
                <p:nvPr/>
              </p:nvSpPr>
              <p:spPr>
                <a:xfrm>
                  <a:off x="4767924" y="3185768"/>
                  <a:ext cx="9902" cy="8392"/>
                </a:xfrm>
                <a:custGeom>
                  <a:avLst/>
                  <a:gdLst/>
                  <a:ahLst/>
                  <a:cxnLst/>
                  <a:rect l="l" t="t" r="r" b="b"/>
                  <a:pathLst>
                    <a:path w="1259" h="1067" extrusionOk="0">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9" name="Google Shape;6149;p68"/>
              <p:cNvGrpSpPr/>
              <p:nvPr/>
            </p:nvGrpSpPr>
            <p:grpSpPr>
              <a:xfrm>
                <a:off x="4812550" y="3119631"/>
                <a:ext cx="32451" cy="27803"/>
                <a:chOff x="4812550" y="3119631"/>
                <a:chExt cx="32451" cy="27803"/>
              </a:xfrm>
            </p:grpSpPr>
            <p:sp>
              <p:nvSpPr>
                <p:cNvPr id="6150" name="Google Shape;6150;p68"/>
                <p:cNvSpPr/>
                <p:nvPr/>
              </p:nvSpPr>
              <p:spPr>
                <a:xfrm>
                  <a:off x="4812550" y="3119631"/>
                  <a:ext cx="32451" cy="27803"/>
                </a:xfrm>
                <a:custGeom>
                  <a:avLst/>
                  <a:gdLst/>
                  <a:ahLst/>
                  <a:cxnLst/>
                  <a:rect l="l" t="t" r="r" b="b"/>
                  <a:pathLst>
                    <a:path w="4126" h="3535" extrusionOk="0">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1" name="Google Shape;6151;p68"/>
                <p:cNvSpPr/>
                <p:nvPr/>
              </p:nvSpPr>
              <p:spPr>
                <a:xfrm>
                  <a:off x="4826912" y="3129352"/>
                  <a:ext cx="8478" cy="8376"/>
                </a:xfrm>
                <a:custGeom>
                  <a:avLst/>
                  <a:gdLst/>
                  <a:ahLst/>
                  <a:cxnLst/>
                  <a:rect l="l" t="t" r="r" b="b"/>
                  <a:pathLst>
                    <a:path w="1078" h="1065" extrusionOk="0">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152" name="Google Shape;6152;p68"/>
            <p:cNvGrpSpPr/>
            <p:nvPr/>
          </p:nvGrpSpPr>
          <p:grpSpPr>
            <a:xfrm>
              <a:off x="5382826" y="4027197"/>
              <a:ext cx="268967" cy="250422"/>
              <a:chOff x="5382826" y="4027197"/>
              <a:chExt cx="268967" cy="250422"/>
            </a:xfrm>
          </p:grpSpPr>
          <p:grpSp>
            <p:nvGrpSpPr>
              <p:cNvPr id="6153" name="Google Shape;6153;p68"/>
              <p:cNvGrpSpPr/>
              <p:nvPr/>
            </p:nvGrpSpPr>
            <p:grpSpPr>
              <a:xfrm>
                <a:off x="5405280" y="4042510"/>
                <a:ext cx="237570" cy="218647"/>
                <a:chOff x="5405280" y="4042510"/>
                <a:chExt cx="237570" cy="218647"/>
              </a:xfrm>
            </p:grpSpPr>
            <p:sp>
              <p:nvSpPr>
                <p:cNvPr id="6154" name="Google Shape;6154;p68"/>
                <p:cNvSpPr/>
                <p:nvPr/>
              </p:nvSpPr>
              <p:spPr>
                <a:xfrm>
                  <a:off x="5405280" y="4042510"/>
                  <a:ext cx="144999" cy="173832"/>
                </a:xfrm>
                <a:custGeom>
                  <a:avLst/>
                  <a:gdLst/>
                  <a:ahLst/>
                  <a:cxnLst/>
                  <a:rect l="l" t="t" r="r" b="b"/>
                  <a:pathLst>
                    <a:path w="18436" h="22102" fill="none" extrusionOk="0">
                      <a:moveTo>
                        <a:pt x="0" y="12037"/>
                      </a:moveTo>
                      <a:cubicBezTo>
                        <a:pt x="702" y="12073"/>
                        <a:pt x="12302" y="22101"/>
                        <a:pt x="12302" y="22101"/>
                      </a:cubicBezTo>
                      <a:lnTo>
                        <a:pt x="11819" y="13005"/>
                      </a:lnTo>
                      <a:lnTo>
                        <a:pt x="18435" y="1"/>
                      </a:lnTo>
                      <a:lnTo>
                        <a:pt x="0" y="125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5" name="Google Shape;6155;p68"/>
                <p:cNvSpPr/>
                <p:nvPr/>
              </p:nvSpPr>
              <p:spPr>
                <a:xfrm>
                  <a:off x="5502036" y="4125093"/>
                  <a:ext cx="134350" cy="135585"/>
                </a:xfrm>
                <a:custGeom>
                  <a:avLst/>
                  <a:gdLst/>
                  <a:ahLst/>
                  <a:cxnLst/>
                  <a:rect l="l" t="t" r="r" b="b"/>
                  <a:pathLst>
                    <a:path w="17082" h="17239" fill="none" extrusionOk="0">
                      <a:moveTo>
                        <a:pt x="13513" y="17239"/>
                      </a:moveTo>
                      <a:lnTo>
                        <a:pt x="12690" y="8614"/>
                      </a:lnTo>
                      <a:lnTo>
                        <a:pt x="17081" y="1"/>
                      </a:lnTo>
                      <a:lnTo>
                        <a:pt x="0" y="202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6" name="Google Shape;6156;p68"/>
                <p:cNvSpPr/>
                <p:nvPr/>
              </p:nvSpPr>
              <p:spPr>
                <a:xfrm>
                  <a:off x="5543704" y="4042990"/>
                  <a:ext cx="99146" cy="81639"/>
                </a:xfrm>
                <a:custGeom>
                  <a:avLst/>
                  <a:gdLst/>
                  <a:ahLst/>
                  <a:cxnLst/>
                  <a:rect l="l" t="t" r="r" b="b"/>
                  <a:pathLst>
                    <a:path w="12606" h="10380" fill="none" extrusionOk="0">
                      <a:moveTo>
                        <a:pt x="1" y="0"/>
                      </a:moveTo>
                      <a:lnTo>
                        <a:pt x="12606" y="1037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7" name="Google Shape;6157;p68"/>
                <p:cNvSpPr/>
                <p:nvPr/>
              </p:nvSpPr>
              <p:spPr>
                <a:xfrm>
                  <a:off x="5501941" y="4140980"/>
                  <a:ext cx="103708" cy="51862"/>
                </a:xfrm>
                <a:custGeom>
                  <a:avLst/>
                  <a:gdLst/>
                  <a:ahLst/>
                  <a:cxnLst/>
                  <a:rect l="l" t="t" r="r" b="b"/>
                  <a:pathLst>
                    <a:path w="13186" h="6594" fill="none" extrusionOk="0">
                      <a:moveTo>
                        <a:pt x="13186" y="6594"/>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8" name="Google Shape;6158;p68"/>
                <p:cNvSpPr/>
                <p:nvPr/>
              </p:nvSpPr>
              <p:spPr>
                <a:xfrm>
                  <a:off x="5495854" y="4211010"/>
                  <a:ext cx="105989" cy="50147"/>
                </a:xfrm>
                <a:custGeom>
                  <a:avLst/>
                  <a:gdLst/>
                  <a:ahLst/>
                  <a:cxnLst/>
                  <a:rect l="l" t="t" r="r" b="b"/>
                  <a:pathLst>
                    <a:path w="13476" h="6376" fill="none" extrusionOk="0">
                      <a:moveTo>
                        <a:pt x="0" y="0"/>
                      </a:moveTo>
                      <a:lnTo>
                        <a:pt x="13476" y="637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9" name="Google Shape;6159;p68"/>
                <p:cNvSpPr/>
                <p:nvPr/>
              </p:nvSpPr>
              <p:spPr>
                <a:xfrm>
                  <a:off x="5405280" y="4134420"/>
                  <a:ext cx="96669" cy="6567"/>
                </a:xfrm>
                <a:custGeom>
                  <a:avLst/>
                  <a:gdLst/>
                  <a:ahLst/>
                  <a:cxnLst/>
                  <a:rect l="l" t="t" r="r" b="b"/>
                  <a:pathLst>
                    <a:path w="12291" h="835" fill="none" extrusionOk="0">
                      <a:moveTo>
                        <a:pt x="12290" y="835"/>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0" name="Google Shape;6160;p68"/>
              <p:cNvGrpSpPr/>
              <p:nvPr/>
            </p:nvGrpSpPr>
            <p:grpSpPr>
              <a:xfrm>
                <a:off x="5382826" y="4125549"/>
                <a:ext cx="37776" cy="32380"/>
                <a:chOff x="5382826" y="4125549"/>
                <a:chExt cx="37776" cy="32380"/>
              </a:xfrm>
            </p:grpSpPr>
            <p:sp>
              <p:nvSpPr>
                <p:cNvPr id="6161" name="Google Shape;6161;p68"/>
                <p:cNvSpPr/>
                <p:nvPr/>
              </p:nvSpPr>
              <p:spPr>
                <a:xfrm>
                  <a:off x="5382826" y="4125549"/>
                  <a:ext cx="37776" cy="32380"/>
                </a:xfrm>
                <a:custGeom>
                  <a:avLst/>
                  <a:gdLst/>
                  <a:ahLst/>
                  <a:cxnLst/>
                  <a:rect l="l" t="t" r="r" b="b"/>
                  <a:pathLst>
                    <a:path w="4803" h="4117" extrusionOk="0">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2" name="Google Shape;6162;p68"/>
                <p:cNvSpPr/>
                <p:nvPr/>
              </p:nvSpPr>
              <p:spPr>
                <a:xfrm>
                  <a:off x="5395669" y="4135176"/>
                  <a:ext cx="15227" cy="13072"/>
                </a:xfrm>
                <a:custGeom>
                  <a:avLst/>
                  <a:gdLst/>
                  <a:ahLst/>
                  <a:cxnLst/>
                  <a:rect l="l" t="t" r="r" b="b"/>
                  <a:pathLst>
                    <a:path w="1936" h="1662" extrusionOk="0">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3" name="Google Shape;6163;p68"/>
              <p:cNvGrpSpPr/>
              <p:nvPr/>
            </p:nvGrpSpPr>
            <p:grpSpPr>
              <a:xfrm>
                <a:off x="5475680" y="4195587"/>
                <a:ext cx="37783" cy="32364"/>
                <a:chOff x="5475680" y="4195587"/>
                <a:chExt cx="37783" cy="32364"/>
              </a:xfrm>
            </p:grpSpPr>
            <p:sp>
              <p:nvSpPr>
                <p:cNvPr id="6164" name="Google Shape;6164;p68"/>
                <p:cNvSpPr/>
                <p:nvPr/>
              </p:nvSpPr>
              <p:spPr>
                <a:xfrm>
                  <a:off x="5475680" y="4195587"/>
                  <a:ext cx="37783" cy="32364"/>
                </a:xfrm>
                <a:custGeom>
                  <a:avLst/>
                  <a:gdLst/>
                  <a:ahLst/>
                  <a:cxnLst/>
                  <a:rect l="l" t="t" r="r" b="b"/>
                  <a:pathLst>
                    <a:path w="4804" h="4115" extrusionOk="0">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5" name="Google Shape;6165;p68"/>
                <p:cNvSpPr/>
                <p:nvPr/>
              </p:nvSpPr>
              <p:spPr>
                <a:xfrm>
                  <a:off x="5488523" y="4205300"/>
                  <a:ext cx="15329" cy="13040"/>
                </a:xfrm>
                <a:custGeom>
                  <a:avLst/>
                  <a:gdLst/>
                  <a:ahLst/>
                  <a:cxnLst/>
                  <a:rect l="l" t="t" r="r" b="b"/>
                  <a:pathLst>
                    <a:path w="1949" h="1658" extrusionOk="0">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6" name="Google Shape;6166;p68"/>
              <p:cNvGrpSpPr/>
              <p:nvPr/>
            </p:nvGrpSpPr>
            <p:grpSpPr>
              <a:xfrm>
                <a:off x="5532575" y="4027197"/>
                <a:ext cx="33308" cy="32262"/>
                <a:chOff x="5532575" y="4027197"/>
                <a:chExt cx="33308" cy="32262"/>
              </a:xfrm>
            </p:grpSpPr>
            <p:sp>
              <p:nvSpPr>
                <p:cNvPr id="6167" name="Google Shape;6167;p68"/>
                <p:cNvSpPr/>
                <p:nvPr/>
              </p:nvSpPr>
              <p:spPr>
                <a:xfrm>
                  <a:off x="5532575" y="4027197"/>
                  <a:ext cx="33308" cy="32262"/>
                </a:xfrm>
                <a:custGeom>
                  <a:avLst/>
                  <a:gdLst/>
                  <a:ahLst/>
                  <a:cxnLst/>
                  <a:rect l="l" t="t" r="r" b="b"/>
                  <a:pathLst>
                    <a:path w="4235" h="4102" extrusionOk="0">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8" name="Google Shape;6168;p68"/>
                <p:cNvSpPr/>
                <p:nvPr/>
              </p:nvSpPr>
              <p:spPr>
                <a:xfrm>
                  <a:off x="5540661" y="4036792"/>
                  <a:ext cx="15502" cy="13064"/>
                </a:xfrm>
                <a:custGeom>
                  <a:avLst/>
                  <a:gdLst/>
                  <a:ahLst/>
                  <a:cxnLst/>
                  <a:rect l="l" t="t" r="r" b="b"/>
                  <a:pathLst>
                    <a:path w="1971" h="1661" extrusionOk="0">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9" name="Google Shape;6169;p68"/>
              <p:cNvGrpSpPr/>
              <p:nvPr/>
            </p:nvGrpSpPr>
            <p:grpSpPr>
              <a:xfrm>
                <a:off x="5590706" y="4245348"/>
                <a:ext cx="33497" cy="32270"/>
                <a:chOff x="5590706" y="4245348"/>
                <a:chExt cx="33497" cy="32270"/>
              </a:xfrm>
            </p:grpSpPr>
            <p:sp>
              <p:nvSpPr>
                <p:cNvPr id="6170" name="Google Shape;6170;p68"/>
                <p:cNvSpPr/>
                <p:nvPr/>
              </p:nvSpPr>
              <p:spPr>
                <a:xfrm>
                  <a:off x="5590706" y="4245348"/>
                  <a:ext cx="33497" cy="32270"/>
                </a:xfrm>
                <a:custGeom>
                  <a:avLst/>
                  <a:gdLst/>
                  <a:ahLst/>
                  <a:cxnLst/>
                  <a:rect l="l" t="t" r="r" b="b"/>
                  <a:pathLst>
                    <a:path w="4259" h="4103" extrusionOk="0">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1" name="Google Shape;6171;p68"/>
                <p:cNvSpPr/>
                <p:nvPr/>
              </p:nvSpPr>
              <p:spPr>
                <a:xfrm>
                  <a:off x="5598791" y="4254944"/>
                  <a:ext cx="15408" cy="13048"/>
                </a:xfrm>
                <a:custGeom>
                  <a:avLst/>
                  <a:gdLst/>
                  <a:ahLst/>
                  <a:cxnLst/>
                  <a:rect l="l" t="t" r="r" b="b"/>
                  <a:pathLst>
                    <a:path w="1959" h="1659" extrusionOk="0">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72" name="Google Shape;6172;p68"/>
              <p:cNvGrpSpPr/>
              <p:nvPr/>
            </p:nvGrpSpPr>
            <p:grpSpPr>
              <a:xfrm>
                <a:off x="5618681" y="4109677"/>
                <a:ext cx="33112" cy="32357"/>
                <a:chOff x="5618681" y="4109677"/>
                <a:chExt cx="33112" cy="32357"/>
              </a:xfrm>
            </p:grpSpPr>
            <p:sp>
              <p:nvSpPr>
                <p:cNvPr id="6173" name="Google Shape;6173;p68"/>
                <p:cNvSpPr/>
                <p:nvPr/>
              </p:nvSpPr>
              <p:spPr>
                <a:xfrm>
                  <a:off x="5618681" y="4109677"/>
                  <a:ext cx="33112" cy="32357"/>
                </a:xfrm>
                <a:custGeom>
                  <a:avLst/>
                  <a:gdLst/>
                  <a:ahLst/>
                  <a:cxnLst/>
                  <a:rect l="l" t="t" r="r" b="b"/>
                  <a:pathLst>
                    <a:path w="4210" h="4114" extrusionOk="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4" name="Google Shape;6174;p68"/>
                <p:cNvSpPr/>
                <p:nvPr/>
              </p:nvSpPr>
              <p:spPr>
                <a:xfrm>
                  <a:off x="5626767" y="4119280"/>
                  <a:ext cx="15494" cy="13056"/>
                </a:xfrm>
                <a:custGeom>
                  <a:avLst/>
                  <a:gdLst/>
                  <a:ahLst/>
                  <a:cxnLst/>
                  <a:rect l="l" t="t" r="r" b="b"/>
                  <a:pathLst>
                    <a:path w="1970" h="1660" extrusionOk="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75" name="Google Shape;6175;p68"/>
              <p:cNvGrpSpPr/>
              <p:nvPr/>
            </p:nvGrpSpPr>
            <p:grpSpPr>
              <a:xfrm>
                <a:off x="5479298" y="4128262"/>
                <a:ext cx="31405" cy="26906"/>
                <a:chOff x="5479298" y="4128262"/>
                <a:chExt cx="31405" cy="26906"/>
              </a:xfrm>
            </p:grpSpPr>
            <p:sp>
              <p:nvSpPr>
                <p:cNvPr id="6176" name="Google Shape;6176;p68"/>
                <p:cNvSpPr/>
                <p:nvPr/>
              </p:nvSpPr>
              <p:spPr>
                <a:xfrm>
                  <a:off x="5479298" y="4128262"/>
                  <a:ext cx="31405" cy="26906"/>
                </a:xfrm>
                <a:custGeom>
                  <a:avLst/>
                  <a:gdLst/>
                  <a:ahLst/>
                  <a:cxnLst/>
                  <a:rect l="l" t="t" r="r" b="b"/>
                  <a:pathLst>
                    <a:path w="3993" h="3421" extrusionOk="0">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7" name="Google Shape;6177;p68"/>
                <p:cNvSpPr/>
                <p:nvPr/>
              </p:nvSpPr>
              <p:spPr>
                <a:xfrm>
                  <a:off x="5493471" y="4137936"/>
                  <a:ext cx="7621" cy="7621"/>
                </a:xfrm>
                <a:custGeom>
                  <a:avLst/>
                  <a:gdLst/>
                  <a:ahLst/>
                  <a:cxnLst/>
                  <a:rect l="l" t="t" r="r" b="b"/>
                  <a:pathLst>
                    <a:path w="969" h="969" extrusionOk="0">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78" name="Google Shape;6178;p68"/>
              <p:cNvGrpSpPr/>
              <p:nvPr/>
            </p:nvGrpSpPr>
            <p:grpSpPr>
              <a:xfrm>
                <a:off x="5582903" y="4180116"/>
                <a:ext cx="31499" cy="26898"/>
                <a:chOff x="5582903" y="4180116"/>
                <a:chExt cx="31499" cy="26898"/>
              </a:xfrm>
            </p:grpSpPr>
            <p:sp>
              <p:nvSpPr>
                <p:cNvPr id="6179" name="Google Shape;6179;p68"/>
                <p:cNvSpPr/>
                <p:nvPr/>
              </p:nvSpPr>
              <p:spPr>
                <a:xfrm>
                  <a:off x="5582903" y="4180116"/>
                  <a:ext cx="31499" cy="26898"/>
                </a:xfrm>
                <a:custGeom>
                  <a:avLst/>
                  <a:gdLst/>
                  <a:ahLst/>
                  <a:cxnLst/>
                  <a:rect l="l" t="t" r="r" b="b"/>
                  <a:pathLst>
                    <a:path w="4005" h="3420" extrusionOk="0">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0" name="Google Shape;6180;p68"/>
                <p:cNvSpPr/>
                <p:nvPr/>
              </p:nvSpPr>
              <p:spPr>
                <a:xfrm>
                  <a:off x="5597084" y="4189790"/>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181" name="Google Shape;6181;p68"/>
            <p:cNvGrpSpPr/>
            <p:nvPr/>
          </p:nvGrpSpPr>
          <p:grpSpPr>
            <a:xfrm>
              <a:off x="3977681" y="3230323"/>
              <a:ext cx="94584" cy="84085"/>
              <a:chOff x="3977681" y="3230323"/>
              <a:chExt cx="94584" cy="84085"/>
            </a:xfrm>
          </p:grpSpPr>
          <p:grpSp>
            <p:nvGrpSpPr>
              <p:cNvPr id="6182" name="Google Shape;6182;p68"/>
              <p:cNvGrpSpPr/>
              <p:nvPr/>
            </p:nvGrpSpPr>
            <p:grpSpPr>
              <a:xfrm>
                <a:off x="4000135" y="3243041"/>
                <a:ext cx="59570" cy="57186"/>
                <a:chOff x="4000135" y="3243041"/>
                <a:chExt cx="59570" cy="57186"/>
              </a:xfrm>
            </p:grpSpPr>
            <p:sp>
              <p:nvSpPr>
                <p:cNvPr id="6183" name="Google Shape;6183;p68"/>
                <p:cNvSpPr/>
                <p:nvPr/>
              </p:nvSpPr>
              <p:spPr>
                <a:xfrm>
                  <a:off x="4000135" y="3243041"/>
                  <a:ext cx="59570" cy="57092"/>
                </a:xfrm>
                <a:custGeom>
                  <a:avLst/>
                  <a:gdLst/>
                  <a:ahLst/>
                  <a:cxnLst/>
                  <a:rect l="l" t="t" r="r" b="b"/>
                  <a:pathLst>
                    <a:path w="7574" h="7259" fill="none" extrusionOk="0">
                      <a:moveTo>
                        <a:pt x="1" y="2323"/>
                      </a:moveTo>
                      <a:lnTo>
                        <a:pt x="2577" y="7259"/>
                      </a:lnTo>
                      <a:lnTo>
                        <a:pt x="7573" y="4114"/>
                      </a:lnTo>
                      <a:lnTo>
                        <a:pt x="5541" y="1"/>
                      </a:lnTo>
                      <a:lnTo>
                        <a:pt x="352" y="232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4" name="Google Shape;6184;p68"/>
                <p:cNvSpPr/>
                <p:nvPr/>
              </p:nvSpPr>
              <p:spPr>
                <a:xfrm>
                  <a:off x="4024210" y="3246847"/>
                  <a:ext cx="15706" cy="53380"/>
                </a:xfrm>
                <a:custGeom>
                  <a:avLst/>
                  <a:gdLst/>
                  <a:ahLst/>
                  <a:cxnLst/>
                  <a:rect l="l" t="t" r="r" b="b"/>
                  <a:pathLst>
                    <a:path w="1997" h="6787" fill="none" extrusionOk="0">
                      <a:moveTo>
                        <a:pt x="0" y="6787"/>
                      </a:moveTo>
                      <a:lnTo>
                        <a:pt x="199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5" name="Google Shape;6185;p68"/>
                <p:cNvSpPr/>
                <p:nvPr/>
              </p:nvSpPr>
              <p:spPr>
                <a:xfrm>
                  <a:off x="4002896" y="3261311"/>
                  <a:ext cx="56809" cy="14086"/>
                </a:xfrm>
                <a:custGeom>
                  <a:avLst/>
                  <a:gdLst/>
                  <a:ahLst/>
                  <a:cxnLst/>
                  <a:rect l="l" t="t" r="r" b="b"/>
                  <a:pathLst>
                    <a:path w="7223" h="1791" fill="none" extrusionOk="0">
                      <a:moveTo>
                        <a:pt x="7222" y="179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86" name="Google Shape;6186;p68"/>
              <p:cNvGrpSpPr/>
              <p:nvPr/>
            </p:nvGrpSpPr>
            <p:grpSpPr>
              <a:xfrm>
                <a:off x="3977681" y="3245872"/>
                <a:ext cx="37783" cy="32380"/>
                <a:chOff x="3977681" y="3245872"/>
                <a:chExt cx="37783" cy="32380"/>
              </a:xfrm>
            </p:grpSpPr>
            <p:sp>
              <p:nvSpPr>
                <p:cNvPr id="6187" name="Google Shape;6187;p68"/>
                <p:cNvSpPr/>
                <p:nvPr/>
              </p:nvSpPr>
              <p:spPr>
                <a:xfrm>
                  <a:off x="3977681" y="3245872"/>
                  <a:ext cx="37783" cy="32380"/>
                </a:xfrm>
                <a:custGeom>
                  <a:avLst/>
                  <a:gdLst/>
                  <a:ahLst/>
                  <a:cxnLst/>
                  <a:rect l="l" t="t" r="r" b="b"/>
                  <a:pathLst>
                    <a:path w="4804" h="4117" extrusionOk="0">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8" name="Google Shape;6188;p68"/>
                <p:cNvSpPr/>
                <p:nvPr/>
              </p:nvSpPr>
              <p:spPr>
                <a:xfrm>
                  <a:off x="3992718" y="3255507"/>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89" name="Google Shape;6189;p68"/>
              <p:cNvGrpSpPr/>
              <p:nvPr/>
            </p:nvGrpSpPr>
            <p:grpSpPr>
              <a:xfrm>
                <a:off x="4040860" y="3262672"/>
                <a:ext cx="31405" cy="27001"/>
                <a:chOff x="4040860" y="3262672"/>
                <a:chExt cx="31405" cy="27001"/>
              </a:xfrm>
            </p:grpSpPr>
            <p:sp>
              <p:nvSpPr>
                <p:cNvPr id="6190" name="Google Shape;6190;p68"/>
                <p:cNvSpPr/>
                <p:nvPr/>
              </p:nvSpPr>
              <p:spPr>
                <a:xfrm>
                  <a:off x="4040860" y="3262672"/>
                  <a:ext cx="31405" cy="27001"/>
                </a:xfrm>
                <a:custGeom>
                  <a:avLst/>
                  <a:gdLst/>
                  <a:ahLst/>
                  <a:cxnLst/>
                  <a:rect l="l" t="t" r="r" b="b"/>
                  <a:pathLst>
                    <a:path w="3993" h="3433" extrusionOk="0">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1" name="Google Shape;6191;p68"/>
                <p:cNvSpPr/>
                <p:nvPr/>
              </p:nvSpPr>
              <p:spPr>
                <a:xfrm>
                  <a:off x="4054938" y="3272346"/>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2" name="Google Shape;6192;p68"/>
              <p:cNvGrpSpPr/>
              <p:nvPr/>
            </p:nvGrpSpPr>
            <p:grpSpPr>
              <a:xfrm>
                <a:off x="4021072" y="3230323"/>
                <a:ext cx="31397" cy="26906"/>
                <a:chOff x="4021072" y="3230323"/>
                <a:chExt cx="31397" cy="26906"/>
              </a:xfrm>
            </p:grpSpPr>
            <p:sp>
              <p:nvSpPr>
                <p:cNvPr id="6193" name="Google Shape;6193;p68"/>
                <p:cNvSpPr/>
                <p:nvPr/>
              </p:nvSpPr>
              <p:spPr>
                <a:xfrm>
                  <a:off x="4021072" y="3230323"/>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4" name="Google Shape;6194;p68"/>
                <p:cNvSpPr/>
                <p:nvPr/>
              </p:nvSpPr>
              <p:spPr>
                <a:xfrm>
                  <a:off x="403524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5" name="Google Shape;6195;p68"/>
              <p:cNvGrpSpPr/>
              <p:nvPr/>
            </p:nvGrpSpPr>
            <p:grpSpPr>
              <a:xfrm>
                <a:off x="4001472" y="3287462"/>
                <a:ext cx="31499" cy="26945"/>
                <a:chOff x="4001472" y="3287462"/>
                <a:chExt cx="31499" cy="26945"/>
              </a:xfrm>
            </p:grpSpPr>
            <p:sp>
              <p:nvSpPr>
                <p:cNvPr id="6196" name="Google Shape;6196;p68"/>
                <p:cNvSpPr/>
                <p:nvPr/>
              </p:nvSpPr>
              <p:spPr>
                <a:xfrm>
                  <a:off x="4001472" y="3287462"/>
                  <a:ext cx="31499" cy="26945"/>
                </a:xfrm>
                <a:custGeom>
                  <a:avLst/>
                  <a:gdLst/>
                  <a:ahLst/>
                  <a:cxnLst/>
                  <a:rect l="l" t="t" r="r" b="b"/>
                  <a:pathLst>
                    <a:path w="4005" h="3426" extrusionOk="0">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7" name="Google Shape;6197;p68"/>
                <p:cNvSpPr/>
                <p:nvPr/>
              </p:nvSpPr>
              <p:spPr>
                <a:xfrm>
                  <a:off x="4014410" y="3297175"/>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198" name="Google Shape;6198;p68"/>
            <p:cNvGrpSpPr/>
            <p:nvPr/>
          </p:nvGrpSpPr>
          <p:grpSpPr>
            <a:xfrm>
              <a:off x="4084715" y="3258865"/>
              <a:ext cx="184961" cy="137268"/>
              <a:chOff x="4084715" y="3258865"/>
              <a:chExt cx="184961" cy="137268"/>
            </a:xfrm>
          </p:grpSpPr>
          <p:grpSp>
            <p:nvGrpSpPr>
              <p:cNvPr id="6199" name="Google Shape;6199;p68"/>
              <p:cNvGrpSpPr/>
              <p:nvPr/>
            </p:nvGrpSpPr>
            <p:grpSpPr>
              <a:xfrm>
                <a:off x="4107453" y="3271583"/>
                <a:ext cx="153470" cy="110275"/>
                <a:chOff x="4107453" y="3271583"/>
                <a:chExt cx="153470" cy="110275"/>
              </a:xfrm>
            </p:grpSpPr>
            <p:sp>
              <p:nvSpPr>
                <p:cNvPr id="6200" name="Google Shape;6200;p68"/>
                <p:cNvSpPr/>
                <p:nvPr/>
              </p:nvSpPr>
              <p:spPr>
                <a:xfrm>
                  <a:off x="4107453" y="3271583"/>
                  <a:ext cx="153470" cy="110275"/>
                </a:xfrm>
                <a:custGeom>
                  <a:avLst/>
                  <a:gdLst/>
                  <a:ahLst/>
                  <a:cxnLst/>
                  <a:rect l="l" t="t" r="r" b="b"/>
                  <a:pathLst>
                    <a:path w="19513" h="14021" fill="none" extrusionOk="0">
                      <a:moveTo>
                        <a:pt x="19513" y="14021"/>
                      </a:moveTo>
                      <a:lnTo>
                        <a:pt x="14844" y="968"/>
                      </a:lnTo>
                      <a:lnTo>
                        <a:pt x="5674" y="1"/>
                      </a:lnTo>
                      <a:lnTo>
                        <a:pt x="1" y="968"/>
                      </a:lnTo>
                      <a:lnTo>
                        <a:pt x="8977" y="2674"/>
                      </a:lnTo>
                      <a:lnTo>
                        <a:pt x="14360" y="10102"/>
                      </a:lnTo>
                      <a:lnTo>
                        <a:pt x="19029" y="14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1" name="Google Shape;6201;p68"/>
                <p:cNvSpPr/>
                <p:nvPr/>
              </p:nvSpPr>
              <p:spPr>
                <a:xfrm>
                  <a:off x="4155886" y="3271968"/>
                  <a:ext cx="22171" cy="20559"/>
                </a:xfrm>
                <a:custGeom>
                  <a:avLst/>
                  <a:gdLst/>
                  <a:ahLst/>
                  <a:cxnLst/>
                  <a:rect l="l" t="t" r="r" b="b"/>
                  <a:pathLst>
                    <a:path w="2819" h="2614" fill="none" extrusionOk="0">
                      <a:moveTo>
                        <a:pt x="2819" y="2613"/>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2" name="Google Shape;6202;p68"/>
                <p:cNvSpPr/>
                <p:nvPr/>
              </p:nvSpPr>
              <p:spPr>
                <a:xfrm>
                  <a:off x="4178049" y="3279196"/>
                  <a:ext cx="42345" cy="13331"/>
                </a:xfrm>
                <a:custGeom>
                  <a:avLst/>
                  <a:gdLst/>
                  <a:ahLst/>
                  <a:cxnLst/>
                  <a:rect l="l" t="t" r="r" b="b"/>
                  <a:pathLst>
                    <a:path w="5384" h="1695" fill="none" extrusionOk="0">
                      <a:moveTo>
                        <a:pt x="1" y="1694"/>
                      </a:moveTo>
                      <a:lnTo>
                        <a:pt x="53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3" name="Google Shape;6203;p68"/>
                <p:cNvSpPr/>
                <p:nvPr/>
              </p:nvSpPr>
              <p:spPr>
                <a:xfrm>
                  <a:off x="4220387" y="3279196"/>
                  <a:ext cx="8" cy="71745"/>
                </a:xfrm>
                <a:custGeom>
                  <a:avLst/>
                  <a:gdLst/>
                  <a:ahLst/>
                  <a:cxnLst/>
                  <a:rect l="l" t="t" r="r" b="b"/>
                  <a:pathLst>
                    <a:path w="1" h="9122" fill="none" extrusionOk="0">
                      <a:moveTo>
                        <a:pt x="1" y="0"/>
                      </a:moveTo>
                      <a:lnTo>
                        <a:pt x="1" y="91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04" name="Google Shape;6204;p68"/>
              <p:cNvGrpSpPr/>
              <p:nvPr/>
            </p:nvGrpSpPr>
            <p:grpSpPr>
              <a:xfrm>
                <a:off x="4136947" y="3258865"/>
                <a:ext cx="31499" cy="27001"/>
                <a:chOff x="4136947" y="3258865"/>
                <a:chExt cx="31499" cy="27001"/>
              </a:xfrm>
            </p:grpSpPr>
            <p:sp>
              <p:nvSpPr>
                <p:cNvPr id="6205" name="Google Shape;6205;p68"/>
                <p:cNvSpPr/>
                <p:nvPr/>
              </p:nvSpPr>
              <p:spPr>
                <a:xfrm>
                  <a:off x="4136947" y="3258865"/>
                  <a:ext cx="31499" cy="27001"/>
                </a:xfrm>
                <a:custGeom>
                  <a:avLst/>
                  <a:gdLst/>
                  <a:ahLst/>
                  <a:cxnLst/>
                  <a:rect l="l" t="t" r="r" b="b"/>
                  <a:pathLst>
                    <a:path w="4005" h="3433" extrusionOk="0">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6" name="Google Shape;6206;p68"/>
                <p:cNvSpPr/>
                <p:nvPr/>
              </p:nvSpPr>
              <p:spPr>
                <a:xfrm>
                  <a:off x="4151222" y="3268539"/>
                  <a:ext cx="7621" cy="7621"/>
                </a:xfrm>
                <a:custGeom>
                  <a:avLst/>
                  <a:gdLst/>
                  <a:ahLst/>
                  <a:cxnLst/>
                  <a:rect l="l" t="t" r="r" b="b"/>
                  <a:pathLst>
                    <a:path w="969" h="969" extrusionOk="0">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07" name="Google Shape;6207;p68"/>
              <p:cNvGrpSpPr/>
              <p:nvPr/>
            </p:nvGrpSpPr>
            <p:grpSpPr>
              <a:xfrm>
                <a:off x="4084715" y="3266478"/>
                <a:ext cx="31468" cy="26898"/>
                <a:chOff x="4084715" y="3266478"/>
                <a:chExt cx="31468" cy="26898"/>
              </a:xfrm>
            </p:grpSpPr>
            <p:sp>
              <p:nvSpPr>
                <p:cNvPr id="6208" name="Google Shape;6208;p68"/>
                <p:cNvSpPr/>
                <p:nvPr/>
              </p:nvSpPr>
              <p:spPr>
                <a:xfrm>
                  <a:off x="4084715" y="3266478"/>
                  <a:ext cx="31468" cy="26898"/>
                </a:xfrm>
                <a:custGeom>
                  <a:avLst/>
                  <a:gdLst/>
                  <a:ahLst/>
                  <a:cxnLst/>
                  <a:rect l="l" t="t" r="r" b="b"/>
                  <a:pathLst>
                    <a:path w="4001" h="3420" extrusionOk="0">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9" name="Google Shape;6209;p68"/>
                <p:cNvSpPr/>
                <p:nvPr/>
              </p:nvSpPr>
              <p:spPr>
                <a:xfrm>
                  <a:off x="4098896" y="3276152"/>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0" name="Google Shape;6210;p68"/>
              <p:cNvGrpSpPr/>
              <p:nvPr/>
            </p:nvGrpSpPr>
            <p:grpSpPr>
              <a:xfrm>
                <a:off x="4159213" y="3279849"/>
                <a:ext cx="31405" cy="26945"/>
                <a:chOff x="4159213" y="3279849"/>
                <a:chExt cx="31405" cy="26945"/>
              </a:xfrm>
            </p:grpSpPr>
            <p:sp>
              <p:nvSpPr>
                <p:cNvPr id="6211" name="Google Shape;6211;p68"/>
                <p:cNvSpPr/>
                <p:nvPr/>
              </p:nvSpPr>
              <p:spPr>
                <a:xfrm>
                  <a:off x="4159213" y="3279849"/>
                  <a:ext cx="31405" cy="26945"/>
                </a:xfrm>
                <a:custGeom>
                  <a:avLst/>
                  <a:gdLst/>
                  <a:ahLst/>
                  <a:cxnLst/>
                  <a:rect l="l" t="t" r="r" b="b"/>
                  <a:pathLst>
                    <a:path w="3993" h="3426" extrusionOk="0">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2" name="Google Shape;6212;p68"/>
                <p:cNvSpPr/>
                <p:nvPr/>
              </p:nvSpPr>
              <p:spPr>
                <a:xfrm>
                  <a:off x="4173385" y="3289570"/>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3" name="Google Shape;6213;p68"/>
              <p:cNvGrpSpPr/>
              <p:nvPr/>
            </p:nvGrpSpPr>
            <p:grpSpPr>
              <a:xfrm>
                <a:off x="4201550" y="3266502"/>
                <a:ext cx="31405" cy="26883"/>
                <a:chOff x="4201550" y="3266502"/>
                <a:chExt cx="31405" cy="26883"/>
              </a:xfrm>
            </p:grpSpPr>
            <p:sp>
              <p:nvSpPr>
                <p:cNvPr id="6214" name="Google Shape;6214;p68"/>
                <p:cNvSpPr/>
                <p:nvPr/>
              </p:nvSpPr>
              <p:spPr>
                <a:xfrm>
                  <a:off x="4201550" y="3266502"/>
                  <a:ext cx="31405" cy="26883"/>
                </a:xfrm>
                <a:custGeom>
                  <a:avLst/>
                  <a:gdLst/>
                  <a:ahLst/>
                  <a:cxnLst/>
                  <a:rect l="l" t="t" r="r" b="b"/>
                  <a:pathLst>
                    <a:path w="3993" h="3418" extrusionOk="0">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5" name="Google Shape;6215;p68"/>
                <p:cNvSpPr/>
                <p:nvPr/>
              </p:nvSpPr>
              <p:spPr>
                <a:xfrm>
                  <a:off x="4214331" y="3276247"/>
                  <a:ext cx="8919" cy="7582"/>
                </a:xfrm>
                <a:custGeom>
                  <a:avLst/>
                  <a:gdLst/>
                  <a:ahLst/>
                  <a:cxnLst/>
                  <a:rect l="l" t="t" r="r" b="b"/>
                  <a:pathLst>
                    <a:path w="1134" h="964" extrusionOk="0">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6" name="Google Shape;6216;p68"/>
              <p:cNvGrpSpPr/>
              <p:nvPr/>
            </p:nvGrpSpPr>
            <p:grpSpPr>
              <a:xfrm>
                <a:off x="4201550" y="3338278"/>
                <a:ext cx="31405" cy="26930"/>
                <a:chOff x="4201550" y="3338278"/>
                <a:chExt cx="31405" cy="26930"/>
              </a:xfrm>
            </p:grpSpPr>
            <p:sp>
              <p:nvSpPr>
                <p:cNvPr id="6217" name="Google Shape;6217;p68"/>
                <p:cNvSpPr/>
                <p:nvPr/>
              </p:nvSpPr>
              <p:spPr>
                <a:xfrm>
                  <a:off x="4201550" y="3338278"/>
                  <a:ext cx="31405" cy="26930"/>
                </a:xfrm>
                <a:custGeom>
                  <a:avLst/>
                  <a:gdLst/>
                  <a:ahLst/>
                  <a:cxnLst/>
                  <a:rect l="l" t="t" r="r" b="b"/>
                  <a:pathLst>
                    <a:path w="3993" h="3424" extrusionOk="0">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8" name="Google Shape;6218;p68"/>
                <p:cNvSpPr/>
                <p:nvPr/>
              </p:nvSpPr>
              <p:spPr>
                <a:xfrm>
                  <a:off x="4214331" y="3347976"/>
                  <a:ext cx="8919" cy="7590"/>
                </a:xfrm>
                <a:custGeom>
                  <a:avLst/>
                  <a:gdLst/>
                  <a:ahLst/>
                  <a:cxnLst/>
                  <a:rect l="l" t="t" r="r" b="b"/>
                  <a:pathLst>
                    <a:path w="1134" h="965" extrusionOk="0">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9" name="Google Shape;6219;p68"/>
              <p:cNvGrpSpPr/>
              <p:nvPr/>
            </p:nvGrpSpPr>
            <p:grpSpPr>
              <a:xfrm>
                <a:off x="4238272" y="3369132"/>
                <a:ext cx="31405" cy="27001"/>
                <a:chOff x="4238272" y="3369132"/>
                <a:chExt cx="31405" cy="27001"/>
              </a:xfrm>
            </p:grpSpPr>
            <p:sp>
              <p:nvSpPr>
                <p:cNvPr id="6220" name="Google Shape;6220;p68"/>
                <p:cNvSpPr/>
                <p:nvPr/>
              </p:nvSpPr>
              <p:spPr>
                <a:xfrm>
                  <a:off x="4238272" y="3369132"/>
                  <a:ext cx="31405" cy="27001"/>
                </a:xfrm>
                <a:custGeom>
                  <a:avLst/>
                  <a:gdLst/>
                  <a:ahLst/>
                  <a:cxnLst/>
                  <a:rect l="l" t="t" r="r" b="b"/>
                  <a:pathLst>
                    <a:path w="3993" h="3433" extrusionOk="0">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1" name="Google Shape;6221;p68"/>
                <p:cNvSpPr/>
                <p:nvPr/>
              </p:nvSpPr>
              <p:spPr>
                <a:xfrm>
                  <a:off x="4251217" y="3378806"/>
                  <a:ext cx="8856" cy="7605"/>
                </a:xfrm>
                <a:custGeom>
                  <a:avLst/>
                  <a:gdLst/>
                  <a:ahLst/>
                  <a:cxnLst/>
                  <a:rect l="l" t="t" r="r" b="b"/>
                  <a:pathLst>
                    <a:path w="1126" h="967" extrusionOk="0">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222" name="Google Shape;6222;p68"/>
            <p:cNvGrpSpPr/>
            <p:nvPr/>
          </p:nvGrpSpPr>
          <p:grpSpPr>
            <a:xfrm>
              <a:off x="4068639" y="3200169"/>
              <a:ext cx="77643" cy="37272"/>
              <a:chOff x="4068639" y="3200169"/>
              <a:chExt cx="77643" cy="37272"/>
            </a:xfrm>
          </p:grpSpPr>
          <p:sp>
            <p:nvSpPr>
              <p:cNvPr id="6223" name="Google Shape;6223;p68"/>
              <p:cNvSpPr/>
              <p:nvPr/>
            </p:nvSpPr>
            <p:spPr>
              <a:xfrm>
                <a:off x="4087570" y="3212886"/>
                <a:ext cx="49958" cy="10374"/>
              </a:xfrm>
              <a:custGeom>
                <a:avLst/>
                <a:gdLst/>
                <a:ahLst/>
                <a:cxnLst/>
                <a:rect l="l" t="t" r="r" b="b"/>
                <a:pathLst>
                  <a:path w="6352" h="1319" fill="none" extrusionOk="0">
                    <a:moveTo>
                      <a:pt x="1" y="1319"/>
                    </a:moveTo>
                    <a:lnTo>
                      <a:pt x="635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24" name="Google Shape;6224;p68"/>
              <p:cNvGrpSpPr/>
              <p:nvPr/>
            </p:nvGrpSpPr>
            <p:grpSpPr>
              <a:xfrm>
                <a:off x="4114878" y="3200169"/>
                <a:ext cx="31405" cy="26993"/>
                <a:chOff x="4114878" y="3200169"/>
                <a:chExt cx="31405" cy="26993"/>
              </a:xfrm>
            </p:grpSpPr>
            <p:sp>
              <p:nvSpPr>
                <p:cNvPr id="6225" name="Google Shape;6225;p68"/>
                <p:cNvSpPr/>
                <p:nvPr/>
              </p:nvSpPr>
              <p:spPr>
                <a:xfrm>
                  <a:off x="4114878" y="3200169"/>
                  <a:ext cx="31405" cy="26993"/>
                </a:xfrm>
                <a:custGeom>
                  <a:avLst/>
                  <a:gdLst/>
                  <a:ahLst/>
                  <a:cxnLst/>
                  <a:rect l="l" t="t" r="r" b="b"/>
                  <a:pathLst>
                    <a:path w="3993" h="3432" extrusionOk="0">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6" name="Google Shape;6226;p68"/>
                <p:cNvSpPr/>
                <p:nvPr/>
              </p:nvSpPr>
              <p:spPr>
                <a:xfrm>
                  <a:off x="4127721" y="3209835"/>
                  <a:ext cx="8950" cy="7684"/>
                </a:xfrm>
                <a:custGeom>
                  <a:avLst/>
                  <a:gdLst/>
                  <a:ahLst/>
                  <a:cxnLst/>
                  <a:rect l="l" t="t" r="r" b="b"/>
                  <a:pathLst>
                    <a:path w="1138" h="977" extrusionOk="0">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7" name="Google Shape;6227;p68"/>
              <p:cNvGrpSpPr/>
              <p:nvPr/>
            </p:nvGrpSpPr>
            <p:grpSpPr>
              <a:xfrm>
                <a:off x="4068639" y="3210535"/>
                <a:ext cx="31499" cy="26906"/>
                <a:chOff x="4068639" y="3210535"/>
                <a:chExt cx="31499" cy="26906"/>
              </a:xfrm>
            </p:grpSpPr>
            <p:sp>
              <p:nvSpPr>
                <p:cNvPr id="6228" name="Google Shape;6228;p68"/>
                <p:cNvSpPr/>
                <p:nvPr/>
              </p:nvSpPr>
              <p:spPr>
                <a:xfrm>
                  <a:off x="4068639" y="3210535"/>
                  <a:ext cx="31499" cy="26906"/>
                </a:xfrm>
                <a:custGeom>
                  <a:avLst/>
                  <a:gdLst/>
                  <a:ahLst/>
                  <a:cxnLst/>
                  <a:rect l="l" t="t" r="r" b="b"/>
                  <a:pathLst>
                    <a:path w="4005" h="3421" extrusionOk="0">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9" name="Google Shape;6229;p68"/>
                <p:cNvSpPr/>
                <p:nvPr/>
              </p:nvSpPr>
              <p:spPr>
                <a:xfrm>
                  <a:off x="4081577" y="3220209"/>
                  <a:ext cx="8856" cy="7582"/>
                </a:xfrm>
                <a:custGeom>
                  <a:avLst/>
                  <a:gdLst/>
                  <a:ahLst/>
                  <a:cxnLst/>
                  <a:rect l="l" t="t" r="r" b="b"/>
                  <a:pathLst>
                    <a:path w="1126" h="964" extrusionOk="0">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230" name="Google Shape;6230;p68"/>
            <p:cNvGrpSpPr/>
            <p:nvPr/>
          </p:nvGrpSpPr>
          <p:grpSpPr>
            <a:xfrm>
              <a:off x="3869702" y="3066935"/>
              <a:ext cx="382664" cy="190294"/>
              <a:chOff x="3869702" y="3066935"/>
              <a:chExt cx="382664" cy="190294"/>
            </a:xfrm>
          </p:grpSpPr>
          <p:grpSp>
            <p:nvGrpSpPr>
              <p:cNvPr id="6231" name="Google Shape;6231;p68"/>
              <p:cNvGrpSpPr/>
              <p:nvPr/>
            </p:nvGrpSpPr>
            <p:grpSpPr>
              <a:xfrm>
                <a:off x="3888633" y="3082351"/>
                <a:ext cx="351172" cy="160698"/>
                <a:chOff x="3888633" y="3082351"/>
                <a:chExt cx="351172" cy="160698"/>
              </a:xfrm>
            </p:grpSpPr>
            <p:sp>
              <p:nvSpPr>
                <p:cNvPr id="6232" name="Google Shape;6232;p68"/>
                <p:cNvSpPr/>
                <p:nvPr/>
              </p:nvSpPr>
              <p:spPr>
                <a:xfrm>
                  <a:off x="3892440" y="3082351"/>
                  <a:ext cx="347366" cy="160698"/>
                </a:xfrm>
                <a:custGeom>
                  <a:avLst/>
                  <a:gdLst/>
                  <a:ahLst/>
                  <a:cxnLst/>
                  <a:rect l="l" t="t" r="r" b="b"/>
                  <a:pathLst>
                    <a:path w="44166" h="20432" fill="none" extrusionOk="0">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3" name="Google Shape;6233;p68"/>
                <p:cNvSpPr/>
                <p:nvPr/>
              </p:nvSpPr>
              <p:spPr>
                <a:xfrm>
                  <a:off x="3888633" y="3172924"/>
                  <a:ext cx="72979" cy="70124"/>
                </a:xfrm>
                <a:custGeom>
                  <a:avLst/>
                  <a:gdLst/>
                  <a:ahLst/>
                  <a:cxnLst/>
                  <a:rect l="l" t="t" r="r" b="b"/>
                  <a:pathLst>
                    <a:path w="9279" h="8916" fill="none" extrusionOk="0">
                      <a:moveTo>
                        <a:pt x="0" y="8916"/>
                      </a:moveTo>
                      <a:lnTo>
                        <a:pt x="9279" y="6883"/>
                      </a:lnTo>
                      <a:lnTo>
                        <a:pt x="704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4" name="Google Shape;6234;p68"/>
                <p:cNvSpPr/>
                <p:nvPr/>
              </p:nvSpPr>
              <p:spPr>
                <a:xfrm>
                  <a:off x="3960370" y="3203653"/>
                  <a:ext cx="79547" cy="19607"/>
                </a:xfrm>
                <a:custGeom>
                  <a:avLst/>
                  <a:gdLst/>
                  <a:ahLst/>
                  <a:cxnLst/>
                  <a:rect l="l" t="t" r="r" b="b"/>
                  <a:pathLst>
                    <a:path w="10114" h="2493" fill="none" extrusionOk="0">
                      <a:moveTo>
                        <a:pt x="0" y="2493"/>
                      </a:moveTo>
                      <a:lnTo>
                        <a:pt x="1011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5" name="Google Shape;6235;p68"/>
                <p:cNvSpPr/>
                <p:nvPr/>
              </p:nvSpPr>
              <p:spPr>
                <a:xfrm>
                  <a:off x="4043613" y="3161504"/>
                  <a:ext cx="108474" cy="42156"/>
                </a:xfrm>
                <a:custGeom>
                  <a:avLst/>
                  <a:gdLst/>
                  <a:ahLst/>
                  <a:cxnLst/>
                  <a:rect l="l" t="t" r="r" b="b"/>
                  <a:pathLst>
                    <a:path w="13792" h="5360" fill="none" extrusionOk="0">
                      <a:moveTo>
                        <a:pt x="1" y="5360"/>
                      </a:moveTo>
                      <a:lnTo>
                        <a:pt x="1379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6" name="Google Shape;6236;p68"/>
                <p:cNvSpPr/>
                <p:nvPr/>
              </p:nvSpPr>
              <p:spPr>
                <a:xfrm>
                  <a:off x="4152079" y="3082351"/>
                  <a:ext cx="17224" cy="82968"/>
                </a:xfrm>
                <a:custGeom>
                  <a:avLst/>
                  <a:gdLst/>
                  <a:ahLst/>
                  <a:cxnLst/>
                  <a:rect l="l" t="t" r="r" b="b"/>
                  <a:pathLst>
                    <a:path w="2190" h="10549" fill="none" extrusionOk="0">
                      <a:moveTo>
                        <a:pt x="0" y="10549"/>
                      </a:moveTo>
                      <a:lnTo>
                        <a:pt x="219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7" name="Google Shape;6237;p68"/>
                <p:cNvSpPr/>
                <p:nvPr/>
              </p:nvSpPr>
              <p:spPr>
                <a:xfrm>
                  <a:off x="4169296" y="3082351"/>
                  <a:ext cx="25797" cy="63557"/>
                </a:xfrm>
                <a:custGeom>
                  <a:avLst/>
                  <a:gdLst/>
                  <a:ahLst/>
                  <a:cxnLst/>
                  <a:rect l="l" t="t" r="r" b="b"/>
                  <a:pathLst>
                    <a:path w="3280" h="8081" fill="none" extrusionOk="0">
                      <a:moveTo>
                        <a:pt x="1" y="0"/>
                      </a:moveTo>
                      <a:lnTo>
                        <a:pt x="3279" y="808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8" name="Google Shape;6238;p68"/>
              <p:cNvGrpSpPr/>
              <p:nvPr/>
            </p:nvGrpSpPr>
            <p:grpSpPr>
              <a:xfrm>
                <a:off x="4143703" y="3066935"/>
                <a:ext cx="37783" cy="32357"/>
                <a:chOff x="4143703" y="3066935"/>
                <a:chExt cx="37783" cy="32357"/>
              </a:xfrm>
            </p:grpSpPr>
            <p:sp>
              <p:nvSpPr>
                <p:cNvPr id="6239" name="Google Shape;6239;p68"/>
                <p:cNvSpPr/>
                <p:nvPr/>
              </p:nvSpPr>
              <p:spPr>
                <a:xfrm>
                  <a:off x="4143703" y="3066935"/>
                  <a:ext cx="37783" cy="32357"/>
                </a:xfrm>
                <a:custGeom>
                  <a:avLst/>
                  <a:gdLst/>
                  <a:ahLst/>
                  <a:cxnLst/>
                  <a:rect l="l" t="t" r="r" b="b"/>
                  <a:pathLst>
                    <a:path w="4804" h="4114" extrusionOk="0">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0" name="Google Shape;6240;p68"/>
                <p:cNvSpPr/>
                <p:nvPr/>
              </p:nvSpPr>
              <p:spPr>
                <a:xfrm>
                  <a:off x="4158741" y="3076641"/>
                  <a:ext cx="13040" cy="13040"/>
                </a:xfrm>
                <a:custGeom>
                  <a:avLst/>
                  <a:gdLst/>
                  <a:ahLst/>
                  <a:cxnLst/>
                  <a:rect l="l" t="t" r="r" b="b"/>
                  <a:pathLst>
                    <a:path w="1658" h="1658" extrusionOk="0">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1" name="Google Shape;6241;p68"/>
              <p:cNvGrpSpPr/>
              <p:nvPr/>
            </p:nvGrpSpPr>
            <p:grpSpPr>
              <a:xfrm>
                <a:off x="4044565" y="3103563"/>
                <a:ext cx="37783" cy="32451"/>
                <a:chOff x="4044565" y="3103563"/>
                <a:chExt cx="37783" cy="32451"/>
              </a:xfrm>
            </p:grpSpPr>
            <p:sp>
              <p:nvSpPr>
                <p:cNvPr id="6242" name="Google Shape;6242;p68"/>
                <p:cNvSpPr/>
                <p:nvPr/>
              </p:nvSpPr>
              <p:spPr>
                <a:xfrm>
                  <a:off x="4044565" y="3103563"/>
                  <a:ext cx="37783" cy="32451"/>
                </a:xfrm>
                <a:custGeom>
                  <a:avLst/>
                  <a:gdLst/>
                  <a:ahLst/>
                  <a:cxnLst/>
                  <a:rect l="l" t="t" r="r" b="b"/>
                  <a:pathLst>
                    <a:path w="4804" h="4126" extrusionOk="0">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3" name="Google Shape;6243;p68"/>
                <p:cNvSpPr/>
                <p:nvPr/>
              </p:nvSpPr>
              <p:spPr>
                <a:xfrm>
                  <a:off x="4059602" y="3113268"/>
                  <a:ext cx="13040" cy="13048"/>
                </a:xfrm>
                <a:custGeom>
                  <a:avLst/>
                  <a:gdLst/>
                  <a:ahLst/>
                  <a:cxnLst/>
                  <a:rect l="l" t="t" r="r" b="b"/>
                  <a:pathLst>
                    <a:path w="1658" h="1659" extrusionOk="0">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4" name="Google Shape;6244;p68"/>
              <p:cNvGrpSpPr/>
              <p:nvPr/>
            </p:nvGrpSpPr>
            <p:grpSpPr>
              <a:xfrm>
                <a:off x="4017454" y="3188237"/>
                <a:ext cx="37776" cy="32357"/>
                <a:chOff x="4017454" y="3188237"/>
                <a:chExt cx="37776" cy="32357"/>
              </a:xfrm>
            </p:grpSpPr>
            <p:sp>
              <p:nvSpPr>
                <p:cNvPr id="6245" name="Google Shape;6245;p68"/>
                <p:cNvSpPr/>
                <p:nvPr/>
              </p:nvSpPr>
              <p:spPr>
                <a:xfrm>
                  <a:off x="4017454" y="3188237"/>
                  <a:ext cx="37776" cy="32357"/>
                </a:xfrm>
                <a:custGeom>
                  <a:avLst/>
                  <a:gdLst/>
                  <a:ahLst/>
                  <a:cxnLst/>
                  <a:rect l="l" t="t" r="r" b="b"/>
                  <a:pathLst>
                    <a:path w="4803" h="4114" extrusionOk="0">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6" name="Google Shape;6246;p68"/>
                <p:cNvSpPr/>
                <p:nvPr/>
              </p:nvSpPr>
              <p:spPr>
                <a:xfrm>
                  <a:off x="4032484" y="3197943"/>
                  <a:ext cx="13040" cy="13048"/>
                </a:xfrm>
                <a:custGeom>
                  <a:avLst/>
                  <a:gdLst/>
                  <a:ahLst/>
                  <a:cxnLst/>
                  <a:rect l="l" t="t" r="r" b="b"/>
                  <a:pathLst>
                    <a:path w="1658" h="1659" extrusionOk="0">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7" name="Google Shape;6247;p68"/>
              <p:cNvGrpSpPr/>
              <p:nvPr/>
            </p:nvGrpSpPr>
            <p:grpSpPr>
              <a:xfrm>
                <a:off x="3921548" y="3157509"/>
                <a:ext cx="37783" cy="32357"/>
                <a:chOff x="3921548" y="3157509"/>
                <a:chExt cx="37783" cy="32357"/>
              </a:xfrm>
            </p:grpSpPr>
            <p:sp>
              <p:nvSpPr>
                <p:cNvPr id="6248" name="Google Shape;6248;p68"/>
                <p:cNvSpPr/>
                <p:nvPr/>
              </p:nvSpPr>
              <p:spPr>
                <a:xfrm>
                  <a:off x="3921548" y="3157509"/>
                  <a:ext cx="37783" cy="32357"/>
                </a:xfrm>
                <a:custGeom>
                  <a:avLst/>
                  <a:gdLst/>
                  <a:ahLst/>
                  <a:cxnLst/>
                  <a:rect l="l" t="t" r="r" b="b"/>
                  <a:pathLst>
                    <a:path w="4804" h="4114" extrusionOk="0">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9" name="Google Shape;6249;p68"/>
                <p:cNvSpPr/>
                <p:nvPr/>
              </p:nvSpPr>
              <p:spPr>
                <a:xfrm>
                  <a:off x="3936586" y="3167214"/>
                  <a:ext cx="13040" cy="13040"/>
                </a:xfrm>
                <a:custGeom>
                  <a:avLst/>
                  <a:gdLst/>
                  <a:ahLst/>
                  <a:cxnLst/>
                  <a:rect l="l" t="t" r="r" b="b"/>
                  <a:pathLst>
                    <a:path w="1658" h="1658" extrusionOk="0">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0" name="Google Shape;6250;p68"/>
              <p:cNvGrpSpPr/>
              <p:nvPr/>
            </p:nvGrpSpPr>
            <p:grpSpPr>
              <a:xfrm>
                <a:off x="3939056" y="3211620"/>
                <a:ext cx="37783" cy="32380"/>
                <a:chOff x="3939056" y="3211620"/>
                <a:chExt cx="37783" cy="32380"/>
              </a:xfrm>
            </p:grpSpPr>
            <p:sp>
              <p:nvSpPr>
                <p:cNvPr id="6251" name="Google Shape;6251;p68"/>
                <p:cNvSpPr/>
                <p:nvPr/>
              </p:nvSpPr>
              <p:spPr>
                <a:xfrm>
                  <a:off x="3939056" y="3211620"/>
                  <a:ext cx="37783" cy="32380"/>
                </a:xfrm>
                <a:custGeom>
                  <a:avLst/>
                  <a:gdLst/>
                  <a:ahLst/>
                  <a:cxnLst/>
                  <a:rect l="l" t="t" r="r" b="b"/>
                  <a:pathLst>
                    <a:path w="4804" h="4117" extrusionOk="0">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2" name="Google Shape;6252;p68"/>
                <p:cNvSpPr/>
                <p:nvPr/>
              </p:nvSpPr>
              <p:spPr>
                <a:xfrm>
                  <a:off x="3954188" y="3221255"/>
                  <a:ext cx="13040" cy="13040"/>
                </a:xfrm>
                <a:custGeom>
                  <a:avLst/>
                  <a:gdLst/>
                  <a:ahLst/>
                  <a:cxnLst/>
                  <a:rect l="l" t="t" r="r" b="b"/>
                  <a:pathLst>
                    <a:path w="1658" h="1658" extrusionOk="0">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3" name="Google Shape;6253;p68"/>
              <p:cNvGrpSpPr/>
              <p:nvPr/>
            </p:nvGrpSpPr>
            <p:grpSpPr>
              <a:xfrm>
                <a:off x="4176240" y="3136965"/>
                <a:ext cx="31405" cy="26930"/>
                <a:chOff x="4176240" y="3136965"/>
                <a:chExt cx="31405" cy="26930"/>
              </a:xfrm>
            </p:grpSpPr>
            <p:sp>
              <p:nvSpPr>
                <p:cNvPr id="6254" name="Google Shape;6254;p68"/>
                <p:cNvSpPr/>
                <p:nvPr/>
              </p:nvSpPr>
              <p:spPr>
                <a:xfrm>
                  <a:off x="4176240" y="3136965"/>
                  <a:ext cx="31405" cy="26930"/>
                </a:xfrm>
                <a:custGeom>
                  <a:avLst/>
                  <a:gdLst/>
                  <a:ahLst/>
                  <a:cxnLst/>
                  <a:rect l="l" t="t" r="r" b="b"/>
                  <a:pathLst>
                    <a:path w="3993" h="3424" extrusionOk="0">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5" name="Google Shape;6255;p68"/>
                <p:cNvSpPr/>
                <p:nvPr/>
              </p:nvSpPr>
              <p:spPr>
                <a:xfrm>
                  <a:off x="4190327" y="3146663"/>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6" name="Google Shape;6256;p68"/>
              <p:cNvGrpSpPr/>
              <p:nvPr/>
            </p:nvGrpSpPr>
            <p:grpSpPr>
              <a:xfrm>
                <a:off x="4133148" y="3152593"/>
                <a:ext cx="31499" cy="27001"/>
                <a:chOff x="4133148" y="3152593"/>
                <a:chExt cx="31499" cy="27001"/>
              </a:xfrm>
            </p:grpSpPr>
            <p:sp>
              <p:nvSpPr>
                <p:cNvPr id="6257" name="Google Shape;6257;p68"/>
                <p:cNvSpPr/>
                <p:nvPr/>
              </p:nvSpPr>
              <p:spPr>
                <a:xfrm>
                  <a:off x="4133148" y="3152593"/>
                  <a:ext cx="31499" cy="27001"/>
                </a:xfrm>
                <a:custGeom>
                  <a:avLst/>
                  <a:gdLst/>
                  <a:ahLst/>
                  <a:cxnLst/>
                  <a:rect l="l" t="t" r="r" b="b"/>
                  <a:pathLst>
                    <a:path w="4005" h="3433" extrusionOk="0">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8" name="Google Shape;6258;p68"/>
                <p:cNvSpPr/>
                <p:nvPr/>
              </p:nvSpPr>
              <p:spPr>
                <a:xfrm>
                  <a:off x="4147321" y="316226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9" name="Google Shape;6259;p68"/>
              <p:cNvGrpSpPr/>
              <p:nvPr/>
            </p:nvGrpSpPr>
            <p:grpSpPr>
              <a:xfrm>
                <a:off x="4220866" y="3073534"/>
                <a:ext cx="31499" cy="26898"/>
                <a:chOff x="4220866" y="3073534"/>
                <a:chExt cx="31499" cy="26898"/>
              </a:xfrm>
            </p:grpSpPr>
            <p:sp>
              <p:nvSpPr>
                <p:cNvPr id="6260" name="Google Shape;6260;p68"/>
                <p:cNvSpPr/>
                <p:nvPr/>
              </p:nvSpPr>
              <p:spPr>
                <a:xfrm>
                  <a:off x="4220866" y="307353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1" name="Google Shape;6261;p68"/>
                <p:cNvSpPr/>
                <p:nvPr/>
              </p:nvSpPr>
              <p:spPr>
                <a:xfrm>
                  <a:off x="4235039" y="3083114"/>
                  <a:ext cx="7621" cy="7613"/>
                </a:xfrm>
                <a:custGeom>
                  <a:avLst/>
                  <a:gdLst/>
                  <a:ahLst/>
                  <a:cxnLst/>
                  <a:rect l="l" t="t" r="r" b="b"/>
                  <a:pathLst>
                    <a:path w="969" h="968" extrusionOk="0">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2" name="Google Shape;6262;p68"/>
              <p:cNvGrpSpPr/>
              <p:nvPr/>
            </p:nvGrpSpPr>
            <p:grpSpPr>
              <a:xfrm>
                <a:off x="3869702" y="3230323"/>
                <a:ext cx="31499" cy="26906"/>
                <a:chOff x="3869702" y="3230323"/>
                <a:chExt cx="31499" cy="26906"/>
              </a:xfrm>
            </p:grpSpPr>
            <p:sp>
              <p:nvSpPr>
                <p:cNvPr id="6263" name="Google Shape;6263;p68"/>
                <p:cNvSpPr/>
                <p:nvPr/>
              </p:nvSpPr>
              <p:spPr>
                <a:xfrm>
                  <a:off x="3869702" y="3230323"/>
                  <a:ext cx="31499" cy="26906"/>
                </a:xfrm>
                <a:custGeom>
                  <a:avLst/>
                  <a:gdLst/>
                  <a:ahLst/>
                  <a:cxnLst/>
                  <a:rect l="l" t="t" r="r" b="b"/>
                  <a:pathLst>
                    <a:path w="4005" h="3421" extrusionOk="0">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4" name="Google Shape;6264;p68"/>
                <p:cNvSpPr/>
                <p:nvPr/>
              </p:nvSpPr>
              <p:spPr>
                <a:xfrm>
                  <a:off x="388387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265" name="Google Shape;6265;p68"/>
            <p:cNvGrpSpPr/>
            <p:nvPr/>
          </p:nvGrpSpPr>
          <p:grpSpPr>
            <a:xfrm>
              <a:off x="4271383" y="3065882"/>
              <a:ext cx="304556" cy="341663"/>
              <a:chOff x="4271383" y="3065882"/>
              <a:chExt cx="304556" cy="341663"/>
            </a:xfrm>
          </p:grpSpPr>
          <p:grpSp>
            <p:nvGrpSpPr>
              <p:cNvPr id="6266" name="Google Shape;6266;p68"/>
              <p:cNvGrpSpPr/>
              <p:nvPr/>
            </p:nvGrpSpPr>
            <p:grpSpPr>
              <a:xfrm>
                <a:off x="4293838" y="3078639"/>
                <a:ext cx="269353" cy="311973"/>
                <a:chOff x="4293838" y="3078639"/>
                <a:chExt cx="269353" cy="311973"/>
              </a:xfrm>
            </p:grpSpPr>
            <p:sp>
              <p:nvSpPr>
                <p:cNvPr id="6267" name="Google Shape;6267;p68"/>
                <p:cNvSpPr/>
                <p:nvPr/>
              </p:nvSpPr>
              <p:spPr>
                <a:xfrm>
                  <a:off x="4293838" y="3078639"/>
                  <a:ext cx="269353" cy="311973"/>
                </a:xfrm>
                <a:custGeom>
                  <a:avLst/>
                  <a:gdLst/>
                  <a:ahLst/>
                  <a:cxnLst/>
                  <a:rect l="l" t="t" r="r" b="b"/>
                  <a:pathLst>
                    <a:path w="34247" h="39666" fill="none" extrusionOk="0">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8" name="Google Shape;6268;p68"/>
                <p:cNvSpPr/>
                <p:nvPr/>
              </p:nvSpPr>
              <p:spPr>
                <a:xfrm>
                  <a:off x="4306965" y="3099473"/>
                  <a:ext cx="62519" cy="69652"/>
                </a:xfrm>
                <a:custGeom>
                  <a:avLst/>
                  <a:gdLst/>
                  <a:ahLst/>
                  <a:cxnLst/>
                  <a:rect l="l" t="t" r="r" b="b"/>
                  <a:pathLst>
                    <a:path w="7949" h="8856" fill="none" extrusionOk="0">
                      <a:moveTo>
                        <a:pt x="1" y="1"/>
                      </a:moveTo>
                      <a:lnTo>
                        <a:pt x="7948" y="885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9" name="Google Shape;6269;p68"/>
                <p:cNvSpPr/>
                <p:nvPr/>
              </p:nvSpPr>
              <p:spPr>
                <a:xfrm>
                  <a:off x="4369476" y="3169118"/>
                  <a:ext cx="26072" cy="98666"/>
                </a:xfrm>
                <a:custGeom>
                  <a:avLst/>
                  <a:gdLst/>
                  <a:ahLst/>
                  <a:cxnLst/>
                  <a:rect l="l" t="t" r="r" b="b"/>
                  <a:pathLst>
                    <a:path w="3315" h="12545" fill="none" extrusionOk="0">
                      <a:moveTo>
                        <a:pt x="0" y="1"/>
                      </a:moveTo>
                      <a:lnTo>
                        <a:pt x="3315" y="1254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0" name="Google Shape;6270;p68"/>
                <p:cNvSpPr/>
                <p:nvPr/>
              </p:nvSpPr>
              <p:spPr>
                <a:xfrm>
                  <a:off x="4399347" y="3078639"/>
                  <a:ext cx="60041" cy="110558"/>
                </a:xfrm>
                <a:custGeom>
                  <a:avLst/>
                  <a:gdLst/>
                  <a:ahLst/>
                  <a:cxnLst/>
                  <a:rect l="l" t="t" r="r" b="b"/>
                  <a:pathLst>
                    <a:path w="7634" h="14057" fill="none" extrusionOk="0">
                      <a:moveTo>
                        <a:pt x="7634" y="14057"/>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1" name="Google Shape;6271;p68"/>
                <p:cNvSpPr/>
                <p:nvPr/>
              </p:nvSpPr>
              <p:spPr>
                <a:xfrm>
                  <a:off x="4373282" y="3169118"/>
                  <a:ext cx="82299" cy="20079"/>
                </a:xfrm>
                <a:custGeom>
                  <a:avLst/>
                  <a:gdLst/>
                  <a:ahLst/>
                  <a:cxnLst/>
                  <a:rect l="l" t="t" r="r" b="b"/>
                  <a:pathLst>
                    <a:path w="10464" h="2553" fill="none" extrusionOk="0">
                      <a:moveTo>
                        <a:pt x="0" y="1"/>
                      </a:moveTo>
                      <a:lnTo>
                        <a:pt x="10464" y="2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2" name="Google Shape;6272;p68"/>
                <p:cNvSpPr/>
                <p:nvPr/>
              </p:nvSpPr>
              <p:spPr>
                <a:xfrm>
                  <a:off x="4369476" y="3078639"/>
                  <a:ext cx="29879" cy="90487"/>
                </a:xfrm>
                <a:custGeom>
                  <a:avLst/>
                  <a:gdLst/>
                  <a:ahLst/>
                  <a:cxnLst/>
                  <a:rect l="l" t="t" r="r" b="b"/>
                  <a:pathLst>
                    <a:path w="3799" h="11505" fill="none" extrusionOk="0">
                      <a:moveTo>
                        <a:pt x="0" y="11505"/>
                      </a:moveTo>
                      <a:lnTo>
                        <a:pt x="379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3" name="Google Shape;6273;p68"/>
                <p:cNvSpPr/>
                <p:nvPr/>
              </p:nvSpPr>
              <p:spPr>
                <a:xfrm>
                  <a:off x="4293932" y="3169118"/>
                  <a:ext cx="75551" cy="41110"/>
                </a:xfrm>
                <a:custGeom>
                  <a:avLst/>
                  <a:gdLst/>
                  <a:ahLst/>
                  <a:cxnLst/>
                  <a:rect l="l" t="t" r="r" b="b"/>
                  <a:pathLst>
                    <a:path w="9606" h="5227" fill="none" extrusionOk="0">
                      <a:moveTo>
                        <a:pt x="1" y="5226"/>
                      </a:moveTo>
                      <a:lnTo>
                        <a:pt x="960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4" name="Google Shape;6274;p68"/>
                <p:cNvSpPr/>
                <p:nvPr/>
              </p:nvSpPr>
              <p:spPr>
                <a:xfrm>
                  <a:off x="4350159" y="3267776"/>
                  <a:ext cx="45389" cy="27032"/>
                </a:xfrm>
                <a:custGeom>
                  <a:avLst/>
                  <a:gdLst/>
                  <a:ahLst/>
                  <a:cxnLst/>
                  <a:rect l="l" t="t" r="r" b="b"/>
                  <a:pathLst>
                    <a:path w="5771" h="3437" fill="none" extrusionOk="0">
                      <a:moveTo>
                        <a:pt x="1" y="3436"/>
                      </a:moveTo>
                      <a:lnTo>
                        <a:pt x="57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5" name="Google Shape;6275;p68"/>
                <p:cNvSpPr/>
                <p:nvPr/>
              </p:nvSpPr>
              <p:spPr>
                <a:xfrm>
                  <a:off x="4395540" y="3267776"/>
                  <a:ext cx="38830" cy="76031"/>
                </a:xfrm>
                <a:custGeom>
                  <a:avLst/>
                  <a:gdLst/>
                  <a:ahLst/>
                  <a:cxnLst/>
                  <a:rect l="l" t="t" r="r" b="b"/>
                  <a:pathLst>
                    <a:path w="4937" h="9667" fill="none" extrusionOk="0">
                      <a:moveTo>
                        <a:pt x="1" y="1"/>
                      </a:moveTo>
                      <a:lnTo>
                        <a:pt x="4936" y="9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6" name="Google Shape;6276;p68"/>
                <p:cNvSpPr/>
                <p:nvPr/>
              </p:nvSpPr>
              <p:spPr>
                <a:xfrm>
                  <a:off x="4360439" y="3267776"/>
                  <a:ext cx="35109" cy="121978"/>
                </a:xfrm>
                <a:custGeom>
                  <a:avLst/>
                  <a:gdLst/>
                  <a:ahLst/>
                  <a:cxnLst/>
                  <a:rect l="l" t="t" r="r" b="b"/>
                  <a:pathLst>
                    <a:path w="4464" h="15509" fill="none" extrusionOk="0">
                      <a:moveTo>
                        <a:pt x="0" y="15509"/>
                      </a:moveTo>
                      <a:lnTo>
                        <a:pt x="446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7" name="Google Shape;6277;p68"/>
                <p:cNvSpPr/>
                <p:nvPr/>
              </p:nvSpPr>
              <p:spPr>
                <a:xfrm>
                  <a:off x="4293932" y="3210220"/>
                  <a:ext cx="101616" cy="57564"/>
                </a:xfrm>
                <a:custGeom>
                  <a:avLst/>
                  <a:gdLst/>
                  <a:ahLst/>
                  <a:cxnLst/>
                  <a:rect l="l" t="t" r="r" b="b"/>
                  <a:pathLst>
                    <a:path w="12920" h="7319" fill="none" extrusionOk="0">
                      <a:moveTo>
                        <a:pt x="1" y="0"/>
                      </a:moveTo>
                      <a:lnTo>
                        <a:pt x="12920" y="73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8" name="Google Shape;6278;p68"/>
                <p:cNvSpPr/>
                <p:nvPr/>
              </p:nvSpPr>
              <p:spPr>
                <a:xfrm>
                  <a:off x="4395540" y="3186436"/>
                  <a:ext cx="66420" cy="79735"/>
                </a:xfrm>
                <a:custGeom>
                  <a:avLst/>
                  <a:gdLst/>
                  <a:ahLst/>
                  <a:cxnLst/>
                  <a:rect l="l" t="t" r="r" b="b"/>
                  <a:pathLst>
                    <a:path w="8445" h="10138" fill="none" extrusionOk="0">
                      <a:moveTo>
                        <a:pt x="8444" y="0"/>
                      </a:moveTo>
                      <a:lnTo>
                        <a:pt x="1" y="1013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9" name="Google Shape;6279;p68"/>
                <p:cNvSpPr/>
                <p:nvPr/>
              </p:nvSpPr>
              <p:spPr>
                <a:xfrm>
                  <a:off x="4459380" y="3189669"/>
                  <a:ext cx="41873" cy="123402"/>
                </a:xfrm>
                <a:custGeom>
                  <a:avLst/>
                  <a:gdLst/>
                  <a:ahLst/>
                  <a:cxnLst/>
                  <a:rect l="l" t="t" r="r" b="b"/>
                  <a:pathLst>
                    <a:path w="5324" h="15690" fill="none" extrusionOk="0">
                      <a:moveTo>
                        <a:pt x="1" y="0"/>
                      </a:moveTo>
                      <a:lnTo>
                        <a:pt x="5323" y="15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0" name="Google Shape;6280;p68"/>
                <p:cNvSpPr/>
                <p:nvPr/>
              </p:nvSpPr>
              <p:spPr>
                <a:xfrm>
                  <a:off x="4395540" y="3267776"/>
                  <a:ext cx="105713" cy="45295"/>
                </a:xfrm>
                <a:custGeom>
                  <a:avLst/>
                  <a:gdLst/>
                  <a:ahLst/>
                  <a:cxnLst/>
                  <a:rect l="l" t="t" r="r" b="b"/>
                  <a:pathLst>
                    <a:path w="13441" h="5759" fill="none" extrusionOk="0">
                      <a:moveTo>
                        <a:pt x="1" y="1"/>
                      </a:moveTo>
                      <a:lnTo>
                        <a:pt x="13440" y="575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1" name="Google Shape;6281;p68"/>
                <p:cNvSpPr/>
                <p:nvPr/>
              </p:nvSpPr>
              <p:spPr>
                <a:xfrm>
                  <a:off x="4501246" y="3223252"/>
                  <a:ext cx="46435" cy="89818"/>
                </a:xfrm>
                <a:custGeom>
                  <a:avLst/>
                  <a:gdLst/>
                  <a:ahLst/>
                  <a:cxnLst/>
                  <a:rect l="l" t="t" r="r" b="b"/>
                  <a:pathLst>
                    <a:path w="5904" h="11420" fill="none" extrusionOk="0">
                      <a:moveTo>
                        <a:pt x="0" y="11420"/>
                      </a:moveTo>
                      <a:lnTo>
                        <a:pt x="590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2" name="Google Shape;6282;p68"/>
                <p:cNvSpPr/>
                <p:nvPr/>
              </p:nvSpPr>
              <p:spPr>
                <a:xfrm>
                  <a:off x="4459671" y="3104231"/>
                  <a:ext cx="58421" cy="84966"/>
                </a:xfrm>
                <a:custGeom>
                  <a:avLst/>
                  <a:gdLst/>
                  <a:ahLst/>
                  <a:cxnLst/>
                  <a:rect l="l" t="t" r="r" b="b"/>
                  <a:pathLst>
                    <a:path w="7428" h="10803" fill="none" extrusionOk="0">
                      <a:moveTo>
                        <a:pt x="0" y="10803"/>
                      </a:moveTo>
                      <a:lnTo>
                        <a:pt x="7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3" name="Google Shape;6283;p68"/>
                <p:cNvSpPr/>
                <p:nvPr/>
              </p:nvSpPr>
              <p:spPr>
                <a:xfrm>
                  <a:off x="4459671" y="3189189"/>
                  <a:ext cx="86586" cy="36737"/>
                </a:xfrm>
                <a:custGeom>
                  <a:avLst/>
                  <a:gdLst/>
                  <a:ahLst/>
                  <a:cxnLst/>
                  <a:rect l="l" t="t" r="r" b="b"/>
                  <a:pathLst>
                    <a:path w="11009" h="4671" fill="none" extrusionOk="0">
                      <a:moveTo>
                        <a:pt x="0" y="1"/>
                      </a:moveTo>
                      <a:lnTo>
                        <a:pt x="11008" y="4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4" name="Google Shape;6284;p68"/>
              <p:cNvGrpSpPr/>
              <p:nvPr/>
            </p:nvGrpSpPr>
            <p:grpSpPr>
              <a:xfrm>
                <a:off x="4538164" y="3342061"/>
                <a:ext cx="37776" cy="32380"/>
                <a:chOff x="4538164" y="3342061"/>
                <a:chExt cx="37776" cy="32380"/>
              </a:xfrm>
            </p:grpSpPr>
            <p:sp>
              <p:nvSpPr>
                <p:cNvPr id="6285" name="Google Shape;6285;p68"/>
                <p:cNvSpPr/>
                <p:nvPr/>
              </p:nvSpPr>
              <p:spPr>
                <a:xfrm>
                  <a:off x="4538164" y="3342061"/>
                  <a:ext cx="37776" cy="32380"/>
                </a:xfrm>
                <a:custGeom>
                  <a:avLst/>
                  <a:gdLst/>
                  <a:ahLst/>
                  <a:cxnLst/>
                  <a:rect l="l" t="t" r="r" b="b"/>
                  <a:pathLst>
                    <a:path w="4803" h="4117" extrusionOk="0">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6" name="Google Shape;6286;p68"/>
                <p:cNvSpPr/>
                <p:nvPr/>
              </p:nvSpPr>
              <p:spPr>
                <a:xfrm>
                  <a:off x="4553194" y="3351790"/>
                  <a:ext cx="13040" cy="13040"/>
                </a:xfrm>
                <a:custGeom>
                  <a:avLst/>
                  <a:gdLst/>
                  <a:ahLst/>
                  <a:cxnLst/>
                  <a:rect l="l" t="t" r="r" b="b"/>
                  <a:pathLst>
                    <a:path w="1658" h="1658" extrusionOk="0">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7" name="Google Shape;6287;p68"/>
              <p:cNvGrpSpPr/>
              <p:nvPr/>
            </p:nvGrpSpPr>
            <p:grpSpPr>
              <a:xfrm>
                <a:off x="4271383" y="3194742"/>
                <a:ext cx="37783" cy="32420"/>
                <a:chOff x="4271383" y="3194742"/>
                <a:chExt cx="37783" cy="32420"/>
              </a:xfrm>
            </p:grpSpPr>
            <p:sp>
              <p:nvSpPr>
                <p:cNvPr id="6288" name="Google Shape;6288;p68"/>
                <p:cNvSpPr/>
                <p:nvPr/>
              </p:nvSpPr>
              <p:spPr>
                <a:xfrm>
                  <a:off x="4271383" y="3194742"/>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9" name="Google Shape;6289;p68"/>
                <p:cNvSpPr/>
                <p:nvPr/>
              </p:nvSpPr>
              <p:spPr>
                <a:xfrm>
                  <a:off x="4286516" y="3204416"/>
                  <a:ext cx="13040" cy="13040"/>
                </a:xfrm>
                <a:custGeom>
                  <a:avLst/>
                  <a:gdLst/>
                  <a:ahLst/>
                  <a:cxnLst/>
                  <a:rect l="l" t="t" r="r" b="b"/>
                  <a:pathLst>
                    <a:path w="1658" h="1658" extrusionOk="0">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0" name="Google Shape;6290;p68"/>
              <p:cNvGrpSpPr/>
              <p:nvPr/>
            </p:nvGrpSpPr>
            <p:grpSpPr>
              <a:xfrm>
                <a:off x="4284416" y="3084058"/>
                <a:ext cx="37783" cy="32357"/>
                <a:chOff x="4284416" y="3084058"/>
                <a:chExt cx="37783" cy="32357"/>
              </a:xfrm>
            </p:grpSpPr>
            <p:sp>
              <p:nvSpPr>
                <p:cNvPr id="6291" name="Google Shape;6291;p68"/>
                <p:cNvSpPr/>
                <p:nvPr/>
              </p:nvSpPr>
              <p:spPr>
                <a:xfrm>
                  <a:off x="4284416" y="3084058"/>
                  <a:ext cx="37783" cy="32357"/>
                </a:xfrm>
                <a:custGeom>
                  <a:avLst/>
                  <a:gdLst/>
                  <a:ahLst/>
                  <a:cxnLst/>
                  <a:rect l="l" t="t" r="r" b="b"/>
                  <a:pathLst>
                    <a:path w="4804" h="4114"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2" name="Google Shape;6292;p68"/>
                <p:cNvSpPr/>
                <p:nvPr/>
              </p:nvSpPr>
              <p:spPr>
                <a:xfrm>
                  <a:off x="4299548" y="3093763"/>
                  <a:ext cx="13040" cy="13048"/>
                </a:xfrm>
                <a:custGeom>
                  <a:avLst/>
                  <a:gdLst/>
                  <a:ahLst/>
                  <a:cxnLst/>
                  <a:rect l="l" t="t" r="r" b="b"/>
                  <a:pathLst>
                    <a:path w="1658" h="1659" extrusionOk="0">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3" name="Google Shape;6293;p68"/>
              <p:cNvGrpSpPr/>
              <p:nvPr/>
            </p:nvGrpSpPr>
            <p:grpSpPr>
              <a:xfrm>
                <a:off x="4478697" y="3297561"/>
                <a:ext cx="37776" cy="32451"/>
                <a:chOff x="4478697" y="3297561"/>
                <a:chExt cx="37776" cy="32451"/>
              </a:xfrm>
            </p:grpSpPr>
            <p:sp>
              <p:nvSpPr>
                <p:cNvPr id="6294" name="Google Shape;6294;p68"/>
                <p:cNvSpPr/>
                <p:nvPr/>
              </p:nvSpPr>
              <p:spPr>
                <a:xfrm>
                  <a:off x="4478697" y="3297561"/>
                  <a:ext cx="37776" cy="32451"/>
                </a:xfrm>
                <a:custGeom>
                  <a:avLst/>
                  <a:gdLst/>
                  <a:ahLst/>
                  <a:cxnLst/>
                  <a:rect l="l" t="t" r="r" b="b"/>
                  <a:pathLst>
                    <a:path w="4803" h="4126" extrusionOk="0">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5" name="Google Shape;6295;p68"/>
                <p:cNvSpPr/>
                <p:nvPr/>
              </p:nvSpPr>
              <p:spPr>
                <a:xfrm>
                  <a:off x="4493727" y="3307361"/>
                  <a:ext cx="13048" cy="13040"/>
                </a:xfrm>
                <a:custGeom>
                  <a:avLst/>
                  <a:gdLst/>
                  <a:ahLst/>
                  <a:cxnLst/>
                  <a:rect l="l" t="t" r="r" b="b"/>
                  <a:pathLst>
                    <a:path w="1659" h="1658" extrusionOk="0">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6" name="Google Shape;6296;p68"/>
              <p:cNvGrpSpPr/>
              <p:nvPr/>
            </p:nvGrpSpPr>
            <p:grpSpPr>
              <a:xfrm>
                <a:off x="4411813" y="3331711"/>
                <a:ext cx="37776" cy="32451"/>
                <a:chOff x="4411813" y="3331711"/>
                <a:chExt cx="37776" cy="32451"/>
              </a:xfrm>
            </p:grpSpPr>
            <p:sp>
              <p:nvSpPr>
                <p:cNvPr id="6297" name="Google Shape;6297;p68"/>
                <p:cNvSpPr/>
                <p:nvPr/>
              </p:nvSpPr>
              <p:spPr>
                <a:xfrm>
                  <a:off x="4411813" y="3331711"/>
                  <a:ext cx="37776" cy="32451"/>
                </a:xfrm>
                <a:custGeom>
                  <a:avLst/>
                  <a:gdLst/>
                  <a:ahLst/>
                  <a:cxnLst/>
                  <a:rect l="l" t="t" r="r" b="b"/>
                  <a:pathLst>
                    <a:path w="4803" h="4126" extrusionOk="0">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8" name="Google Shape;6298;p68"/>
                <p:cNvSpPr/>
                <p:nvPr/>
              </p:nvSpPr>
              <p:spPr>
                <a:xfrm>
                  <a:off x="4426937" y="3341416"/>
                  <a:ext cx="13048" cy="13048"/>
                </a:xfrm>
                <a:custGeom>
                  <a:avLst/>
                  <a:gdLst/>
                  <a:ahLst/>
                  <a:cxnLst/>
                  <a:rect l="l" t="t" r="r" b="b"/>
                  <a:pathLst>
                    <a:path w="1659" h="1659" extrusionOk="0">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9" name="Google Shape;6299;p68"/>
              <p:cNvGrpSpPr/>
              <p:nvPr/>
            </p:nvGrpSpPr>
            <p:grpSpPr>
              <a:xfrm>
                <a:off x="4337984" y="3375188"/>
                <a:ext cx="37776" cy="32357"/>
                <a:chOff x="4337984" y="3375188"/>
                <a:chExt cx="37776" cy="32357"/>
              </a:xfrm>
            </p:grpSpPr>
            <p:sp>
              <p:nvSpPr>
                <p:cNvPr id="6300" name="Google Shape;6300;p68"/>
                <p:cNvSpPr/>
                <p:nvPr/>
              </p:nvSpPr>
              <p:spPr>
                <a:xfrm>
                  <a:off x="4337984" y="3375188"/>
                  <a:ext cx="37776" cy="32357"/>
                </a:xfrm>
                <a:custGeom>
                  <a:avLst/>
                  <a:gdLst/>
                  <a:ahLst/>
                  <a:cxnLst/>
                  <a:rect l="l" t="t" r="r" b="b"/>
                  <a:pathLst>
                    <a:path w="4803" h="4114" extrusionOk="0">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1" name="Google Shape;6301;p68"/>
                <p:cNvSpPr/>
                <p:nvPr/>
              </p:nvSpPr>
              <p:spPr>
                <a:xfrm>
                  <a:off x="4353108" y="3384894"/>
                  <a:ext cx="13048" cy="13048"/>
                </a:xfrm>
                <a:custGeom>
                  <a:avLst/>
                  <a:gdLst/>
                  <a:ahLst/>
                  <a:cxnLst/>
                  <a:rect l="l" t="t" r="r" b="b"/>
                  <a:pathLst>
                    <a:path w="1659" h="1659" extrusionOk="0">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2" name="Google Shape;6302;p68"/>
              <p:cNvGrpSpPr/>
              <p:nvPr/>
            </p:nvGrpSpPr>
            <p:grpSpPr>
              <a:xfrm>
                <a:off x="4494867" y="3090530"/>
                <a:ext cx="37878" cy="32451"/>
                <a:chOff x="4494867" y="3090530"/>
                <a:chExt cx="37878" cy="32451"/>
              </a:xfrm>
            </p:grpSpPr>
            <p:sp>
              <p:nvSpPr>
                <p:cNvPr id="6303" name="Google Shape;6303;p68"/>
                <p:cNvSpPr/>
                <p:nvPr/>
              </p:nvSpPr>
              <p:spPr>
                <a:xfrm>
                  <a:off x="4494867" y="3090530"/>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4" name="Google Shape;6304;p68"/>
                <p:cNvSpPr/>
                <p:nvPr/>
              </p:nvSpPr>
              <p:spPr>
                <a:xfrm>
                  <a:off x="4510000" y="3100236"/>
                  <a:ext cx="13040" cy="13040"/>
                </a:xfrm>
                <a:custGeom>
                  <a:avLst/>
                  <a:gdLst/>
                  <a:ahLst/>
                  <a:cxnLst/>
                  <a:rect l="l" t="t" r="r" b="b"/>
                  <a:pathLst>
                    <a:path w="1658" h="1658" extrusionOk="0">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5" name="Google Shape;6305;p68"/>
              <p:cNvGrpSpPr/>
              <p:nvPr/>
            </p:nvGrpSpPr>
            <p:grpSpPr>
              <a:xfrm>
                <a:off x="4525124" y="3207774"/>
                <a:ext cx="37783" cy="32420"/>
                <a:chOff x="4525124" y="3207774"/>
                <a:chExt cx="37783" cy="32420"/>
              </a:xfrm>
            </p:grpSpPr>
            <p:sp>
              <p:nvSpPr>
                <p:cNvPr id="6306" name="Google Shape;6306;p68"/>
                <p:cNvSpPr/>
                <p:nvPr/>
              </p:nvSpPr>
              <p:spPr>
                <a:xfrm>
                  <a:off x="4525124" y="3207774"/>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7" name="Google Shape;6307;p68"/>
                <p:cNvSpPr/>
                <p:nvPr/>
              </p:nvSpPr>
              <p:spPr>
                <a:xfrm>
                  <a:off x="4540256" y="3217448"/>
                  <a:ext cx="13040" cy="13040"/>
                </a:xfrm>
                <a:custGeom>
                  <a:avLst/>
                  <a:gdLst/>
                  <a:ahLst/>
                  <a:cxnLst/>
                  <a:rect l="l" t="t" r="r" b="b"/>
                  <a:pathLst>
                    <a:path w="1658" h="1658" extrusionOk="0">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8" name="Google Shape;6308;p68"/>
              <p:cNvGrpSpPr/>
              <p:nvPr/>
            </p:nvGrpSpPr>
            <p:grpSpPr>
              <a:xfrm>
                <a:off x="4440544" y="3176479"/>
                <a:ext cx="31499" cy="26898"/>
                <a:chOff x="4440544" y="3176479"/>
                <a:chExt cx="31499" cy="26898"/>
              </a:xfrm>
            </p:grpSpPr>
            <p:sp>
              <p:nvSpPr>
                <p:cNvPr id="6309" name="Google Shape;6309;p68"/>
                <p:cNvSpPr/>
                <p:nvPr/>
              </p:nvSpPr>
              <p:spPr>
                <a:xfrm>
                  <a:off x="4440544" y="3176479"/>
                  <a:ext cx="31499" cy="26898"/>
                </a:xfrm>
                <a:custGeom>
                  <a:avLst/>
                  <a:gdLst/>
                  <a:ahLst/>
                  <a:cxnLst/>
                  <a:rect l="l" t="t" r="r" b="b"/>
                  <a:pathLst>
                    <a:path w="4005" h="3420" extrusionOk="0">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0" name="Google Shape;6310;p68"/>
                <p:cNvSpPr/>
                <p:nvPr/>
              </p:nvSpPr>
              <p:spPr>
                <a:xfrm>
                  <a:off x="4454724" y="3186145"/>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1" name="Google Shape;6311;p68"/>
              <p:cNvGrpSpPr/>
              <p:nvPr/>
            </p:nvGrpSpPr>
            <p:grpSpPr>
              <a:xfrm>
                <a:off x="4350545" y="3156400"/>
                <a:ext cx="31405" cy="27001"/>
                <a:chOff x="4350545" y="3156400"/>
                <a:chExt cx="31405" cy="27001"/>
              </a:xfrm>
            </p:grpSpPr>
            <p:sp>
              <p:nvSpPr>
                <p:cNvPr id="6312" name="Google Shape;6312;p68"/>
                <p:cNvSpPr/>
                <p:nvPr/>
              </p:nvSpPr>
              <p:spPr>
                <a:xfrm>
                  <a:off x="4350545" y="3156400"/>
                  <a:ext cx="31405" cy="27001"/>
                </a:xfrm>
                <a:custGeom>
                  <a:avLst/>
                  <a:gdLst/>
                  <a:ahLst/>
                  <a:cxnLst/>
                  <a:rect l="l" t="t" r="r" b="b"/>
                  <a:pathLst>
                    <a:path w="3993" h="3433" extrusionOk="0">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3" name="Google Shape;6313;p68"/>
                <p:cNvSpPr/>
                <p:nvPr/>
              </p:nvSpPr>
              <p:spPr>
                <a:xfrm>
                  <a:off x="4364717" y="3166074"/>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4" name="Google Shape;6314;p68"/>
              <p:cNvGrpSpPr/>
              <p:nvPr/>
            </p:nvGrpSpPr>
            <p:grpSpPr>
              <a:xfrm>
                <a:off x="4376703" y="3255058"/>
                <a:ext cx="31405" cy="27001"/>
                <a:chOff x="4376703" y="3255058"/>
                <a:chExt cx="31405" cy="27001"/>
              </a:xfrm>
            </p:grpSpPr>
            <p:sp>
              <p:nvSpPr>
                <p:cNvPr id="6315" name="Google Shape;6315;p68"/>
                <p:cNvSpPr/>
                <p:nvPr/>
              </p:nvSpPr>
              <p:spPr>
                <a:xfrm>
                  <a:off x="4376703" y="3255058"/>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6" name="Google Shape;6316;p68"/>
                <p:cNvSpPr/>
                <p:nvPr/>
              </p:nvSpPr>
              <p:spPr>
                <a:xfrm>
                  <a:off x="4390884" y="3264732"/>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7" name="Google Shape;6317;p68"/>
              <p:cNvGrpSpPr/>
              <p:nvPr/>
            </p:nvGrpSpPr>
            <p:grpSpPr>
              <a:xfrm>
                <a:off x="4331322" y="3283656"/>
                <a:ext cx="31405" cy="26945"/>
                <a:chOff x="4331322" y="3283656"/>
                <a:chExt cx="31405" cy="26945"/>
              </a:xfrm>
            </p:grpSpPr>
            <p:sp>
              <p:nvSpPr>
                <p:cNvPr id="6318" name="Google Shape;6318;p68"/>
                <p:cNvSpPr/>
                <p:nvPr/>
              </p:nvSpPr>
              <p:spPr>
                <a:xfrm>
                  <a:off x="4331322" y="3283656"/>
                  <a:ext cx="31405" cy="26945"/>
                </a:xfrm>
                <a:custGeom>
                  <a:avLst/>
                  <a:gdLst/>
                  <a:ahLst/>
                  <a:cxnLst/>
                  <a:rect l="l" t="t" r="r" b="b"/>
                  <a:pathLst>
                    <a:path w="3993" h="3426" extrusionOk="0">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9" name="Google Shape;6319;p68"/>
                <p:cNvSpPr/>
                <p:nvPr/>
              </p:nvSpPr>
              <p:spPr>
                <a:xfrm>
                  <a:off x="4345503" y="3293274"/>
                  <a:ext cx="7613" cy="7621"/>
                </a:xfrm>
                <a:custGeom>
                  <a:avLst/>
                  <a:gdLst/>
                  <a:ahLst/>
                  <a:cxnLst/>
                  <a:rect l="l" t="t" r="r" b="b"/>
                  <a:pathLst>
                    <a:path w="968" h="969" extrusionOk="0">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0" name="Google Shape;6320;p68"/>
              <p:cNvGrpSpPr/>
              <p:nvPr/>
            </p:nvGrpSpPr>
            <p:grpSpPr>
              <a:xfrm>
                <a:off x="4380510" y="3065882"/>
                <a:ext cx="31405" cy="26938"/>
                <a:chOff x="4380510" y="3065882"/>
                <a:chExt cx="31405" cy="26938"/>
              </a:xfrm>
            </p:grpSpPr>
            <p:sp>
              <p:nvSpPr>
                <p:cNvPr id="6321" name="Google Shape;6321;p68"/>
                <p:cNvSpPr/>
                <p:nvPr/>
              </p:nvSpPr>
              <p:spPr>
                <a:xfrm>
                  <a:off x="4380510" y="3065882"/>
                  <a:ext cx="31405" cy="26938"/>
                </a:xfrm>
                <a:custGeom>
                  <a:avLst/>
                  <a:gdLst/>
                  <a:ahLst/>
                  <a:cxnLst/>
                  <a:rect l="l" t="t" r="r" b="b"/>
                  <a:pathLst>
                    <a:path w="3993" h="3425" extrusionOk="0">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2" name="Google Shape;6322;p68"/>
                <p:cNvSpPr/>
                <p:nvPr/>
              </p:nvSpPr>
              <p:spPr>
                <a:xfrm>
                  <a:off x="4393354" y="3075500"/>
                  <a:ext cx="8950" cy="7676"/>
                </a:xfrm>
                <a:custGeom>
                  <a:avLst/>
                  <a:gdLst/>
                  <a:ahLst/>
                  <a:cxnLst/>
                  <a:rect l="l" t="t" r="r" b="b"/>
                  <a:pathLst>
                    <a:path w="1138" h="976" extrusionOk="0">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323" name="Google Shape;6323;p68"/>
            <p:cNvGrpSpPr/>
            <p:nvPr/>
          </p:nvGrpSpPr>
          <p:grpSpPr>
            <a:xfrm>
              <a:off x="4558998" y="3188237"/>
              <a:ext cx="1280131" cy="1052746"/>
              <a:chOff x="4558998" y="3188237"/>
              <a:chExt cx="1280131" cy="1052746"/>
            </a:xfrm>
          </p:grpSpPr>
          <p:sp>
            <p:nvSpPr>
              <p:cNvPr id="6324" name="Google Shape;6324;p68"/>
              <p:cNvSpPr/>
              <p:nvPr/>
            </p:nvSpPr>
            <p:spPr>
              <a:xfrm>
                <a:off x="4916156" y="3750813"/>
                <a:ext cx="8" cy="8"/>
              </a:xfrm>
              <a:custGeom>
                <a:avLst/>
                <a:gdLst/>
                <a:ahLst/>
                <a:cxnLst/>
                <a:rect l="l" t="t" r="r" b="b"/>
                <a:pathLst>
                  <a:path w="1" h="1" fill="none" extrusionOk="0">
                    <a:moveTo>
                      <a:pt x="0" y="0"/>
                    </a:move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25" name="Google Shape;6325;p68"/>
              <p:cNvGrpSpPr/>
              <p:nvPr/>
            </p:nvGrpSpPr>
            <p:grpSpPr>
              <a:xfrm>
                <a:off x="4579164" y="3203653"/>
                <a:ext cx="1244833" cy="1020397"/>
                <a:chOff x="4579164" y="3203653"/>
                <a:chExt cx="1244833" cy="1020397"/>
              </a:xfrm>
            </p:grpSpPr>
            <p:sp>
              <p:nvSpPr>
                <p:cNvPr id="6326" name="Google Shape;6326;p68"/>
                <p:cNvSpPr/>
                <p:nvPr/>
              </p:nvSpPr>
              <p:spPr>
                <a:xfrm>
                  <a:off x="5490144" y="3482892"/>
                  <a:ext cx="58995" cy="4955"/>
                </a:xfrm>
                <a:custGeom>
                  <a:avLst/>
                  <a:gdLst/>
                  <a:ahLst/>
                  <a:cxnLst/>
                  <a:rect l="l" t="t" r="r" b="b"/>
                  <a:pathLst>
                    <a:path w="7501" h="630" fill="none" extrusionOk="0">
                      <a:moveTo>
                        <a:pt x="0" y="630"/>
                      </a:moveTo>
                      <a:lnTo>
                        <a:pt x="750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7" name="Google Shape;6327;p68"/>
                <p:cNvSpPr/>
                <p:nvPr/>
              </p:nvSpPr>
              <p:spPr>
                <a:xfrm>
                  <a:off x="5490616" y="3482892"/>
                  <a:ext cx="66137" cy="77360"/>
                </a:xfrm>
                <a:custGeom>
                  <a:avLst/>
                  <a:gdLst/>
                  <a:ahLst/>
                  <a:cxnLst/>
                  <a:rect l="l" t="t" r="r" b="b"/>
                  <a:pathLst>
                    <a:path w="8409" h="9836" fill="none" extrusionOk="0">
                      <a:moveTo>
                        <a:pt x="1" y="1"/>
                      </a:moveTo>
                      <a:lnTo>
                        <a:pt x="8408" y="98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28" name="Google Shape;6328;p68"/>
                <p:cNvGrpSpPr/>
                <p:nvPr/>
              </p:nvGrpSpPr>
              <p:grpSpPr>
                <a:xfrm>
                  <a:off x="4579164" y="3203653"/>
                  <a:ext cx="1244833" cy="1020397"/>
                  <a:chOff x="4579164" y="3203653"/>
                  <a:chExt cx="1244833" cy="1020397"/>
                </a:xfrm>
              </p:grpSpPr>
              <p:sp>
                <p:nvSpPr>
                  <p:cNvPr id="6329" name="Google Shape;6329;p68"/>
                  <p:cNvSpPr/>
                  <p:nvPr/>
                </p:nvSpPr>
                <p:spPr>
                  <a:xfrm>
                    <a:off x="4787909" y="3833395"/>
                    <a:ext cx="69267" cy="22266"/>
                  </a:xfrm>
                  <a:custGeom>
                    <a:avLst/>
                    <a:gdLst/>
                    <a:ahLst/>
                    <a:cxnLst/>
                    <a:rect l="l" t="t" r="r" b="b"/>
                    <a:pathLst>
                      <a:path w="8807" h="2831" fill="none" extrusionOk="0">
                        <a:moveTo>
                          <a:pt x="8806" y="0"/>
                        </a:moveTo>
                        <a:lnTo>
                          <a:pt x="0" y="283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0" name="Google Shape;6330;p68"/>
                  <p:cNvSpPr/>
                  <p:nvPr/>
                </p:nvSpPr>
                <p:spPr>
                  <a:xfrm>
                    <a:off x="4857263" y="3819695"/>
                    <a:ext cx="69936" cy="14181"/>
                  </a:xfrm>
                  <a:custGeom>
                    <a:avLst/>
                    <a:gdLst/>
                    <a:ahLst/>
                    <a:cxnLst/>
                    <a:rect l="l" t="t" r="r" b="b"/>
                    <a:pathLst>
                      <a:path w="8892" h="1803" fill="none" extrusionOk="0">
                        <a:moveTo>
                          <a:pt x="1" y="1803"/>
                        </a:moveTo>
                        <a:lnTo>
                          <a:pt x="889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31" name="Google Shape;6331;p68"/>
                  <p:cNvGrpSpPr/>
                  <p:nvPr/>
                </p:nvGrpSpPr>
                <p:grpSpPr>
                  <a:xfrm>
                    <a:off x="4579164" y="3203653"/>
                    <a:ext cx="1244833" cy="1020397"/>
                    <a:chOff x="4579164" y="3203653"/>
                    <a:chExt cx="1244833" cy="1020397"/>
                  </a:xfrm>
                </p:grpSpPr>
                <p:sp>
                  <p:nvSpPr>
                    <p:cNvPr id="6332" name="Google Shape;6332;p68"/>
                    <p:cNvSpPr/>
                    <p:nvPr/>
                  </p:nvSpPr>
                  <p:spPr>
                    <a:xfrm>
                      <a:off x="4930329" y="3363965"/>
                      <a:ext cx="23894" cy="102764"/>
                    </a:xfrm>
                    <a:custGeom>
                      <a:avLst/>
                      <a:gdLst/>
                      <a:ahLst/>
                      <a:cxnLst/>
                      <a:rect l="l" t="t" r="r" b="b"/>
                      <a:pathLst>
                        <a:path w="3038" h="13066" fill="none" extrusionOk="0">
                          <a:moveTo>
                            <a:pt x="3037" y="13065"/>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3" name="Google Shape;6333;p68"/>
                    <p:cNvSpPr/>
                    <p:nvPr/>
                  </p:nvSpPr>
                  <p:spPr>
                    <a:xfrm>
                      <a:off x="4849846" y="3385948"/>
                      <a:ext cx="104085" cy="79256"/>
                    </a:xfrm>
                    <a:custGeom>
                      <a:avLst/>
                      <a:gdLst/>
                      <a:ahLst/>
                      <a:cxnLst/>
                      <a:rect l="l" t="t" r="r" b="b"/>
                      <a:pathLst>
                        <a:path w="13234" h="10077" fill="none" extrusionOk="0">
                          <a:moveTo>
                            <a:pt x="0" y="0"/>
                          </a:moveTo>
                          <a:lnTo>
                            <a:pt x="13234"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4" name="Google Shape;6334;p68"/>
                    <p:cNvSpPr/>
                    <p:nvPr/>
                  </p:nvSpPr>
                  <p:spPr>
                    <a:xfrm>
                      <a:off x="4849650" y="3306598"/>
                      <a:ext cx="45869" cy="79358"/>
                    </a:xfrm>
                    <a:custGeom>
                      <a:avLst/>
                      <a:gdLst/>
                      <a:ahLst/>
                      <a:cxnLst/>
                      <a:rect l="l" t="t" r="r" b="b"/>
                      <a:pathLst>
                        <a:path w="5832" h="10090" fill="none" extrusionOk="0">
                          <a:moveTo>
                            <a:pt x="5831" y="0"/>
                          </a:moveTo>
                          <a:lnTo>
                            <a:pt x="1"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5" name="Google Shape;6335;p68"/>
                    <p:cNvSpPr/>
                    <p:nvPr/>
                  </p:nvSpPr>
                  <p:spPr>
                    <a:xfrm>
                      <a:off x="4849650" y="3361299"/>
                      <a:ext cx="84305" cy="24657"/>
                    </a:xfrm>
                    <a:custGeom>
                      <a:avLst/>
                      <a:gdLst/>
                      <a:ahLst/>
                      <a:cxnLst/>
                      <a:rect l="l" t="t" r="r" b="b"/>
                      <a:pathLst>
                        <a:path w="10719" h="3135" fill="none" extrusionOk="0">
                          <a:moveTo>
                            <a:pt x="1" y="3134"/>
                          </a:moveTo>
                          <a:lnTo>
                            <a:pt x="107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6" name="Google Shape;6336;p68"/>
                    <p:cNvSpPr/>
                    <p:nvPr/>
                  </p:nvSpPr>
                  <p:spPr>
                    <a:xfrm>
                      <a:off x="4789616" y="3306598"/>
                      <a:ext cx="19702" cy="54709"/>
                    </a:xfrm>
                    <a:custGeom>
                      <a:avLst/>
                      <a:gdLst/>
                      <a:ahLst/>
                      <a:cxnLst/>
                      <a:rect l="l" t="t" r="r" b="b"/>
                      <a:pathLst>
                        <a:path w="2505" h="6956" fill="none" extrusionOk="0">
                          <a:moveTo>
                            <a:pt x="2505" y="6956"/>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7" name="Google Shape;6337;p68"/>
                    <p:cNvSpPr/>
                    <p:nvPr/>
                  </p:nvSpPr>
                  <p:spPr>
                    <a:xfrm>
                      <a:off x="4738242" y="3357500"/>
                      <a:ext cx="74883" cy="10280"/>
                    </a:xfrm>
                    <a:custGeom>
                      <a:avLst/>
                      <a:gdLst/>
                      <a:ahLst/>
                      <a:cxnLst/>
                      <a:rect l="l" t="t" r="r" b="b"/>
                      <a:pathLst>
                        <a:path w="9521" h="1307" fill="none" extrusionOk="0">
                          <a:moveTo>
                            <a:pt x="1" y="1307"/>
                          </a:moveTo>
                          <a:lnTo>
                            <a:pt x="952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8" name="Google Shape;6338;p68"/>
                    <p:cNvSpPr/>
                    <p:nvPr/>
                  </p:nvSpPr>
                  <p:spPr>
                    <a:xfrm>
                      <a:off x="4710274" y="3357500"/>
                      <a:ext cx="99044" cy="63557"/>
                    </a:xfrm>
                    <a:custGeom>
                      <a:avLst/>
                      <a:gdLst/>
                      <a:ahLst/>
                      <a:cxnLst/>
                      <a:rect l="l" t="t" r="r" b="b"/>
                      <a:pathLst>
                        <a:path w="12593" h="8081" fill="none" extrusionOk="0">
                          <a:moveTo>
                            <a:pt x="0" y="8081"/>
                          </a:moveTo>
                          <a:lnTo>
                            <a:pt x="1259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9" name="Google Shape;6339;p68"/>
                    <p:cNvSpPr/>
                    <p:nvPr/>
                  </p:nvSpPr>
                  <p:spPr>
                    <a:xfrm>
                      <a:off x="4809310" y="3306598"/>
                      <a:ext cx="87443" cy="50910"/>
                    </a:xfrm>
                    <a:custGeom>
                      <a:avLst/>
                      <a:gdLst/>
                      <a:ahLst/>
                      <a:cxnLst/>
                      <a:rect l="l" t="t" r="r" b="b"/>
                      <a:pathLst>
                        <a:path w="11118" h="6473" fill="none" extrusionOk="0">
                          <a:moveTo>
                            <a:pt x="1" y="6472"/>
                          </a:moveTo>
                          <a:lnTo>
                            <a:pt x="1111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40" name="Google Shape;6340;p68"/>
                    <p:cNvGrpSpPr/>
                    <p:nvPr/>
                  </p:nvGrpSpPr>
                  <p:grpSpPr>
                    <a:xfrm>
                      <a:off x="4579164" y="3203653"/>
                      <a:ext cx="1244833" cy="1020397"/>
                      <a:chOff x="4579164" y="3203653"/>
                      <a:chExt cx="1244833" cy="1020397"/>
                    </a:xfrm>
                  </p:grpSpPr>
                  <p:sp>
                    <p:nvSpPr>
                      <p:cNvPr id="6341" name="Google Shape;6341;p68"/>
                      <p:cNvSpPr/>
                      <p:nvPr/>
                    </p:nvSpPr>
                    <p:spPr>
                      <a:xfrm>
                        <a:off x="4617986" y="3614284"/>
                        <a:ext cx="53002" cy="21031"/>
                      </a:xfrm>
                      <a:custGeom>
                        <a:avLst/>
                        <a:gdLst/>
                        <a:ahLst/>
                        <a:cxnLst/>
                        <a:rect l="l" t="t" r="r" b="b"/>
                        <a:pathLst>
                          <a:path w="6739" h="2674" fill="none" extrusionOk="0">
                            <a:moveTo>
                              <a:pt x="0" y="0"/>
                            </a:moveTo>
                            <a:lnTo>
                              <a:pt x="6738" y="267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2" name="Google Shape;6342;p68"/>
                      <p:cNvSpPr/>
                      <p:nvPr/>
                    </p:nvSpPr>
                    <p:spPr>
                      <a:xfrm>
                        <a:off x="4624545" y="3589069"/>
                        <a:ext cx="43682" cy="63180"/>
                      </a:xfrm>
                      <a:custGeom>
                        <a:avLst/>
                        <a:gdLst/>
                        <a:ahLst/>
                        <a:cxnLst/>
                        <a:rect l="l" t="t" r="r" b="b"/>
                        <a:pathLst>
                          <a:path w="5554" h="8033" fill="none" extrusionOk="0">
                            <a:moveTo>
                              <a:pt x="1" y="8033"/>
                            </a:moveTo>
                            <a:lnTo>
                              <a:pt x="555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3" name="Google Shape;6343;p68"/>
                      <p:cNvSpPr/>
                      <p:nvPr/>
                    </p:nvSpPr>
                    <p:spPr>
                      <a:xfrm>
                        <a:off x="4668220" y="3517907"/>
                        <a:ext cx="112178" cy="71170"/>
                      </a:xfrm>
                      <a:custGeom>
                        <a:avLst/>
                        <a:gdLst/>
                        <a:ahLst/>
                        <a:cxnLst/>
                        <a:rect l="l" t="t" r="r" b="b"/>
                        <a:pathLst>
                          <a:path w="14263" h="9049" fill="none" extrusionOk="0">
                            <a:moveTo>
                              <a:pt x="0" y="9049"/>
                            </a:moveTo>
                            <a:lnTo>
                              <a:pt x="1426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4" name="Google Shape;6344;p68"/>
                      <p:cNvSpPr/>
                      <p:nvPr/>
                    </p:nvSpPr>
                    <p:spPr>
                      <a:xfrm>
                        <a:off x="4706562" y="3516766"/>
                        <a:ext cx="77455" cy="79924"/>
                      </a:xfrm>
                      <a:custGeom>
                        <a:avLst/>
                        <a:gdLst/>
                        <a:ahLst/>
                        <a:cxnLst/>
                        <a:rect l="l" t="t" r="r" b="b"/>
                        <a:pathLst>
                          <a:path w="9848" h="10162" fill="none" extrusionOk="0">
                            <a:moveTo>
                              <a:pt x="0" y="10161"/>
                            </a:moveTo>
                            <a:lnTo>
                              <a:pt x="98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5" name="Google Shape;6345;p68"/>
                      <p:cNvSpPr/>
                      <p:nvPr/>
                    </p:nvSpPr>
                    <p:spPr>
                      <a:xfrm>
                        <a:off x="4763646" y="3516766"/>
                        <a:ext cx="20370" cy="52806"/>
                      </a:xfrm>
                      <a:custGeom>
                        <a:avLst/>
                        <a:gdLst/>
                        <a:ahLst/>
                        <a:cxnLst/>
                        <a:rect l="l" t="t" r="r" b="b"/>
                        <a:pathLst>
                          <a:path w="2590" h="6714" fill="none" extrusionOk="0">
                            <a:moveTo>
                              <a:pt x="0" y="6714"/>
                            </a:moveTo>
                            <a:lnTo>
                              <a:pt x="25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6" name="Google Shape;6346;p68"/>
                      <p:cNvSpPr/>
                      <p:nvPr/>
                    </p:nvSpPr>
                    <p:spPr>
                      <a:xfrm>
                        <a:off x="4783151" y="3520565"/>
                        <a:ext cx="45861" cy="97432"/>
                      </a:xfrm>
                      <a:custGeom>
                        <a:avLst/>
                        <a:gdLst/>
                        <a:ahLst/>
                        <a:cxnLst/>
                        <a:rect l="l" t="t" r="r" b="b"/>
                        <a:pathLst>
                          <a:path w="5831" h="12388" fill="none" extrusionOk="0">
                            <a:moveTo>
                              <a:pt x="5831" y="1238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7" name="Google Shape;6347;p68"/>
                      <p:cNvSpPr/>
                      <p:nvPr/>
                    </p:nvSpPr>
                    <p:spPr>
                      <a:xfrm>
                        <a:off x="4738242" y="3483175"/>
                        <a:ext cx="44917" cy="37398"/>
                      </a:xfrm>
                      <a:custGeom>
                        <a:avLst/>
                        <a:gdLst/>
                        <a:ahLst/>
                        <a:cxnLst/>
                        <a:rect l="l" t="t" r="r" b="b"/>
                        <a:pathLst>
                          <a:path w="5711" h="4755" fill="none" extrusionOk="0">
                            <a:moveTo>
                              <a:pt x="1" y="1"/>
                            </a:moveTo>
                            <a:lnTo>
                              <a:pt x="5710" y="475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8" name="Google Shape;6348;p68"/>
                      <p:cNvSpPr/>
                      <p:nvPr/>
                    </p:nvSpPr>
                    <p:spPr>
                      <a:xfrm>
                        <a:off x="4704941" y="3501823"/>
                        <a:ext cx="78217" cy="18750"/>
                      </a:xfrm>
                      <a:custGeom>
                        <a:avLst/>
                        <a:gdLst/>
                        <a:ahLst/>
                        <a:cxnLst/>
                        <a:rect l="l" t="t" r="r" b="b"/>
                        <a:pathLst>
                          <a:path w="9945" h="2384" fill="none" extrusionOk="0">
                            <a:moveTo>
                              <a:pt x="1" y="1"/>
                            </a:moveTo>
                            <a:lnTo>
                              <a:pt x="9944" y="238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9" name="Google Shape;6349;p68"/>
                      <p:cNvSpPr/>
                      <p:nvPr/>
                    </p:nvSpPr>
                    <p:spPr>
                      <a:xfrm>
                        <a:off x="4668220" y="3520565"/>
                        <a:ext cx="115796" cy="19324"/>
                      </a:xfrm>
                      <a:custGeom>
                        <a:avLst/>
                        <a:gdLst/>
                        <a:ahLst/>
                        <a:cxnLst/>
                        <a:rect l="l" t="t" r="r" b="b"/>
                        <a:pathLst>
                          <a:path w="14723" h="2457" fill="none" extrusionOk="0">
                            <a:moveTo>
                              <a:pt x="0" y="2457"/>
                            </a:moveTo>
                            <a:lnTo>
                              <a:pt x="1472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0" name="Google Shape;6350;p68"/>
                      <p:cNvSpPr/>
                      <p:nvPr/>
                    </p:nvSpPr>
                    <p:spPr>
                      <a:xfrm>
                        <a:off x="4813117" y="3462915"/>
                        <a:ext cx="40347" cy="51193"/>
                      </a:xfrm>
                      <a:custGeom>
                        <a:avLst/>
                        <a:gdLst/>
                        <a:ahLst/>
                        <a:cxnLst/>
                        <a:rect l="l" t="t" r="r" b="b"/>
                        <a:pathLst>
                          <a:path w="5130" h="6509" fill="none" extrusionOk="0">
                            <a:moveTo>
                              <a:pt x="5130" y="6508"/>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1" name="Google Shape;6351;p68"/>
                      <p:cNvSpPr/>
                      <p:nvPr/>
                    </p:nvSpPr>
                    <p:spPr>
                      <a:xfrm>
                        <a:off x="4787807" y="3462915"/>
                        <a:ext cx="25317" cy="55000"/>
                      </a:xfrm>
                      <a:custGeom>
                        <a:avLst/>
                        <a:gdLst/>
                        <a:ahLst/>
                        <a:cxnLst/>
                        <a:rect l="l" t="t" r="r" b="b"/>
                        <a:pathLst>
                          <a:path w="3219" h="6993" fill="none" extrusionOk="0">
                            <a:moveTo>
                              <a:pt x="1" y="6992"/>
                            </a:moveTo>
                            <a:lnTo>
                              <a:pt x="321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2" name="Google Shape;6352;p68"/>
                      <p:cNvSpPr/>
                      <p:nvPr/>
                    </p:nvSpPr>
                    <p:spPr>
                      <a:xfrm>
                        <a:off x="4781342" y="3514100"/>
                        <a:ext cx="72311" cy="6953"/>
                      </a:xfrm>
                      <a:custGeom>
                        <a:avLst/>
                        <a:gdLst/>
                        <a:ahLst/>
                        <a:cxnLst/>
                        <a:rect l="l" t="t" r="r" b="b"/>
                        <a:pathLst>
                          <a:path w="9194" h="884" fill="none" extrusionOk="0">
                            <a:moveTo>
                              <a:pt x="0" y="883"/>
                            </a:moveTo>
                            <a:lnTo>
                              <a:pt x="91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3" name="Google Shape;6353;p68"/>
                      <p:cNvSpPr/>
                      <p:nvPr/>
                    </p:nvSpPr>
                    <p:spPr>
                      <a:xfrm>
                        <a:off x="4853645" y="3514100"/>
                        <a:ext cx="26175" cy="59184"/>
                      </a:xfrm>
                      <a:custGeom>
                        <a:avLst/>
                        <a:gdLst/>
                        <a:ahLst/>
                        <a:cxnLst/>
                        <a:rect l="l" t="t" r="r" b="b"/>
                        <a:pathLst>
                          <a:path w="3328" h="7525" fill="none" extrusionOk="0">
                            <a:moveTo>
                              <a:pt x="1" y="0"/>
                            </a:moveTo>
                            <a:lnTo>
                              <a:pt x="3328" y="75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4" name="Google Shape;6354;p68"/>
                      <p:cNvSpPr/>
                      <p:nvPr/>
                    </p:nvSpPr>
                    <p:spPr>
                      <a:xfrm>
                        <a:off x="4827392" y="3514100"/>
                        <a:ext cx="26261" cy="100381"/>
                      </a:xfrm>
                      <a:custGeom>
                        <a:avLst/>
                        <a:gdLst/>
                        <a:ahLst/>
                        <a:cxnLst/>
                        <a:rect l="l" t="t" r="r" b="b"/>
                        <a:pathLst>
                          <a:path w="3339" h="12763" fill="none" extrusionOk="0">
                            <a:moveTo>
                              <a:pt x="3339" y="0"/>
                            </a:moveTo>
                            <a:lnTo>
                              <a:pt x="0" y="127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55" name="Google Shape;6355;p68"/>
                      <p:cNvGrpSpPr/>
                      <p:nvPr/>
                    </p:nvGrpSpPr>
                    <p:grpSpPr>
                      <a:xfrm>
                        <a:off x="4579164" y="3203653"/>
                        <a:ext cx="1244833" cy="1020397"/>
                        <a:chOff x="4579164" y="3203653"/>
                        <a:chExt cx="1244833" cy="1020397"/>
                      </a:xfrm>
                    </p:grpSpPr>
                    <p:sp>
                      <p:nvSpPr>
                        <p:cNvPr id="6356" name="Google Shape;6356;p68"/>
                        <p:cNvSpPr/>
                        <p:nvPr/>
                      </p:nvSpPr>
                      <p:spPr>
                        <a:xfrm>
                          <a:off x="4879812" y="3466721"/>
                          <a:ext cx="74411" cy="106563"/>
                        </a:xfrm>
                        <a:custGeom>
                          <a:avLst/>
                          <a:gdLst/>
                          <a:ahLst/>
                          <a:cxnLst/>
                          <a:rect l="l" t="t" r="r" b="b"/>
                          <a:pathLst>
                            <a:path w="9461" h="13549" fill="none" extrusionOk="0">
                              <a:moveTo>
                                <a:pt x="1" y="13549"/>
                              </a:moveTo>
                              <a:lnTo>
                                <a:pt x="946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7" name="Google Shape;6357;p68"/>
                        <p:cNvSpPr/>
                        <p:nvPr/>
                      </p:nvSpPr>
                      <p:spPr>
                        <a:xfrm>
                          <a:off x="4954215" y="3408017"/>
                          <a:ext cx="105989" cy="58712"/>
                        </a:xfrm>
                        <a:custGeom>
                          <a:avLst/>
                          <a:gdLst/>
                          <a:ahLst/>
                          <a:cxnLst/>
                          <a:rect l="l" t="t" r="r" b="b"/>
                          <a:pathLst>
                            <a:path w="13476" h="7465" fill="none" extrusionOk="0">
                              <a:moveTo>
                                <a:pt x="0" y="7464"/>
                              </a:moveTo>
                              <a:lnTo>
                                <a:pt x="1347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8" name="Google Shape;6358;p68"/>
                        <p:cNvSpPr/>
                        <p:nvPr/>
                      </p:nvSpPr>
                      <p:spPr>
                        <a:xfrm>
                          <a:off x="4953924" y="3465195"/>
                          <a:ext cx="119792" cy="54811"/>
                        </a:xfrm>
                        <a:custGeom>
                          <a:avLst/>
                          <a:gdLst/>
                          <a:ahLst/>
                          <a:cxnLst/>
                          <a:rect l="l" t="t" r="r" b="b"/>
                          <a:pathLst>
                            <a:path w="15231" h="6969" fill="none" extrusionOk="0">
                              <a:moveTo>
                                <a:pt x="1" y="1"/>
                              </a:moveTo>
                              <a:lnTo>
                                <a:pt x="15231" y="696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9" name="Google Shape;6359;p68"/>
                        <p:cNvSpPr/>
                        <p:nvPr/>
                      </p:nvSpPr>
                      <p:spPr>
                        <a:xfrm>
                          <a:off x="5073708" y="3521045"/>
                          <a:ext cx="26938" cy="71839"/>
                        </a:xfrm>
                        <a:custGeom>
                          <a:avLst/>
                          <a:gdLst/>
                          <a:ahLst/>
                          <a:cxnLst/>
                          <a:rect l="l" t="t" r="r" b="b"/>
                          <a:pathLst>
                            <a:path w="3425" h="9134" fill="none" extrusionOk="0">
                              <a:moveTo>
                                <a:pt x="1" y="0"/>
                              </a:moveTo>
                              <a:lnTo>
                                <a:pt x="3424" y="913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0" name="Google Shape;6360;p68"/>
                        <p:cNvSpPr/>
                        <p:nvPr/>
                      </p:nvSpPr>
                      <p:spPr>
                        <a:xfrm>
                          <a:off x="5100637" y="3586309"/>
                          <a:ext cx="26741" cy="81167"/>
                        </a:xfrm>
                        <a:custGeom>
                          <a:avLst/>
                          <a:gdLst/>
                          <a:ahLst/>
                          <a:cxnLst/>
                          <a:rect l="l" t="t" r="r" b="b"/>
                          <a:pathLst>
                            <a:path w="3400" h="10320" fill="none" extrusionOk="0">
                              <a:moveTo>
                                <a:pt x="3399" y="1031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1" name="Google Shape;6361;p68"/>
                        <p:cNvSpPr/>
                        <p:nvPr/>
                      </p:nvSpPr>
                      <p:spPr>
                        <a:xfrm>
                          <a:off x="5088549" y="3252840"/>
                          <a:ext cx="693968" cy="520624"/>
                        </a:xfrm>
                        <a:custGeom>
                          <a:avLst/>
                          <a:gdLst/>
                          <a:ahLst/>
                          <a:cxnLst/>
                          <a:rect l="l" t="t" r="r" b="b"/>
                          <a:pathLst>
                            <a:path w="88235" h="66195" fill="none" extrusionOk="0">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2" name="Google Shape;6362;p68"/>
                        <p:cNvSpPr/>
                        <p:nvPr/>
                      </p:nvSpPr>
                      <p:spPr>
                        <a:xfrm>
                          <a:off x="5060203" y="3203653"/>
                          <a:ext cx="544588" cy="316354"/>
                        </a:xfrm>
                        <a:custGeom>
                          <a:avLst/>
                          <a:gdLst/>
                          <a:ahLst/>
                          <a:cxnLst/>
                          <a:rect l="l" t="t" r="r" b="b"/>
                          <a:pathLst>
                            <a:path w="69242" h="40223" fill="none" extrusionOk="0">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3" name="Google Shape;6363;p68"/>
                        <p:cNvSpPr/>
                        <p:nvPr/>
                      </p:nvSpPr>
                      <p:spPr>
                        <a:xfrm>
                          <a:off x="5127371" y="3507533"/>
                          <a:ext cx="124739" cy="267835"/>
                        </a:xfrm>
                        <a:custGeom>
                          <a:avLst/>
                          <a:gdLst/>
                          <a:ahLst/>
                          <a:cxnLst/>
                          <a:rect l="l" t="t" r="r" b="b"/>
                          <a:pathLst>
                            <a:path w="15860" h="34054" fill="none" extrusionOk="0">
                              <a:moveTo>
                                <a:pt x="9266" y="1"/>
                              </a:moveTo>
                              <a:lnTo>
                                <a:pt x="10101" y="14396"/>
                              </a:lnTo>
                              <a:lnTo>
                                <a:pt x="15859" y="34053"/>
                              </a:lnTo>
                              <a:lnTo>
                                <a:pt x="0" y="19851"/>
                              </a:lnTo>
                              <a:lnTo>
                                <a:pt x="1234" y="336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4" name="Google Shape;6364;p68"/>
                        <p:cNvSpPr/>
                        <p:nvPr/>
                      </p:nvSpPr>
                      <p:spPr>
                        <a:xfrm>
                          <a:off x="5100637" y="3507533"/>
                          <a:ext cx="99618" cy="78784"/>
                        </a:xfrm>
                        <a:custGeom>
                          <a:avLst/>
                          <a:gdLst/>
                          <a:ahLst/>
                          <a:cxnLst/>
                          <a:rect l="l" t="t" r="r" b="b"/>
                          <a:pathLst>
                            <a:path w="12666" h="10017" fill="none" extrusionOk="0">
                              <a:moveTo>
                                <a:pt x="0" y="10017"/>
                              </a:moveTo>
                              <a:lnTo>
                                <a:pt x="1266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5" name="Google Shape;6365;p68"/>
                        <p:cNvSpPr/>
                        <p:nvPr/>
                      </p:nvSpPr>
                      <p:spPr>
                        <a:xfrm>
                          <a:off x="5200248" y="3501068"/>
                          <a:ext cx="156514" cy="6473"/>
                        </a:xfrm>
                        <a:custGeom>
                          <a:avLst/>
                          <a:gdLst/>
                          <a:ahLst/>
                          <a:cxnLst/>
                          <a:rect l="l" t="t" r="r" b="b"/>
                          <a:pathLst>
                            <a:path w="19900" h="823" fill="none" extrusionOk="0">
                              <a:moveTo>
                                <a:pt x="0" y="823"/>
                              </a:moveTo>
                              <a:lnTo>
                                <a:pt x="19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6" name="Google Shape;6366;p68"/>
                        <p:cNvSpPr/>
                        <p:nvPr/>
                      </p:nvSpPr>
                      <p:spPr>
                        <a:xfrm>
                          <a:off x="5127371" y="3507533"/>
                          <a:ext cx="72885" cy="155853"/>
                        </a:xfrm>
                        <a:custGeom>
                          <a:avLst/>
                          <a:gdLst/>
                          <a:ahLst/>
                          <a:cxnLst/>
                          <a:rect l="l" t="t" r="r" b="b"/>
                          <a:pathLst>
                            <a:path w="9267" h="19816" fill="none" extrusionOk="0">
                              <a:moveTo>
                                <a:pt x="9266" y="1"/>
                              </a:moveTo>
                              <a:lnTo>
                                <a:pt x="0" y="1981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7" name="Google Shape;6367;p68"/>
                        <p:cNvSpPr/>
                        <p:nvPr/>
                      </p:nvSpPr>
                      <p:spPr>
                        <a:xfrm>
                          <a:off x="5352947" y="3384139"/>
                          <a:ext cx="126265" cy="117692"/>
                        </a:xfrm>
                        <a:custGeom>
                          <a:avLst/>
                          <a:gdLst/>
                          <a:ahLst/>
                          <a:cxnLst/>
                          <a:rect l="l" t="t" r="r" b="b"/>
                          <a:pathLst>
                            <a:path w="16054" h="14964" fill="none" extrusionOk="0">
                              <a:moveTo>
                                <a:pt x="1" y="14964"/>
                              </a:moveTo>
                              <a:lnTo>
                                <a:pt x="1605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8" name="Google Shape;6368;p68"/>
                        <p:cNvSpPr/>
                        <p:nvPr/>
                      </p:nvSpPr>
                      <p:spPr>
                        <a:xfrm>
                          <a:off x="5356753" y="3246375"/>
                          <a:ext cx="61567" cy="254700"/>
                        </a:xfrm>
                        <a:custGeom>
                          <a:avLst/>
                          <a:gdLst/>
                          <a:ahLst/>
                          <a:cxnLst/>
                          <a:rect l="l" t="t" r="r" b="b"/>
                          <a:pathLst>
                            <a:path w="7828" h="32384" fill="none" extrusionOk="0">
                              <a:moveTo>
                                <a:pt x="1" y="32383"/>
                              </a:moveTo>
                              <a:lnTo>
                                <a:pt x="78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9" name="Google Shape;6369;p68"/>
                        <p:cNvSpPr/>
                        <p:nvPr/>
                      </p:nvSpPr>
                      <p:spPr>
                        <a:xfrm>
                          <a:off x="5352947" y="3486698"/>
                          <a:ext cx="141483" cy="10571"/>
                        </a:xfrm>
                        <a:custGeom>
                          <a:avLst/>
                          <a:gdLst/>
                          <a:ahLst/>
                          <a:cxnLst/>
                          <a:rect l="l" t="t" r="r" b="b"/>
                          <a:pathLst>
                            <a:path w="17989" h="1344" fill="none" extrusionOk="0">
                              <a:moveTo>
                                <a:pt x="1" y="1343"/>
                              </a:moveTo>
                              <a:lnTo>
                                <a:pt x="179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0" name="Google Shape;6370;p68"/>
                        <p:cNvSpPr/>
                        <p:nvPr/>
                      </p:nvSpPr>
                      <p:spPr>
                        <a:xfrm>
                          <a:off x="5353898" y="3501068"/>
                          <a:ext cx="18089" cy="136725"/>
                        </a:xfrm>
                        <a:custGeom>
                          <a:avLst/>
                          <a:gdLst/>
                          <a:ahLst/>
                          <a:cxnLst/>
                          <a:rect l="l" t="t" r="r" b="b"/>
                          <a:pathLst>
                            <a:path w="2300" h="17384" fill="none" extrusionOk="0">
                              <a:moveTo>
                                <a:pt x="1" y="0"/>
                              </a:moveTo>
                              <a:lnTo>
                                <a:pt x="2299" y="1738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1" name="Google Shape;6371;p68"/>
                        <p:cNvSpPr/>
                        <p:nvPr/>
                      </p:nvSpPr>
                      <p:spPr>
                        <a:xfrm>
                          <a:off x="5206721" y="3620749"/>
                          <a:ext cx="102379" cy="98863"/>
                        </a:xfrm>
                        <a:custGeom>
                          <a:avLst/>
                          <a:gdLst/>
                          <a:ahLst/>
                          <a:cxnLst/>
                          <a:rect l="l" t="t" r="r" b="b"/>
                          <a:pathLst>
                            <a:path w="13017" h="12570" fill="none" extrusionOk="0">
                              <a:moveTo>
                                <a:pt x="0" y="1"/>
                              </a:moveTo>
                              <a:lnTo>
                                <a:pt x="13016" y="125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2" name="Google Shape;6372;p68"/>
                        <p:cNvSpPr/>
                        <p:nvPr/>
                      </p:nvSpPr>
                      <p:spPr>
                        <a:xfrm>
                          <a:off x="5293102" y="3715798"/>
                          <a:ext cx="15997" cy="101238"/>
                        </a:xfrm>
                        <a:custGeom>
                          <a:avLst/>
                          <a:gdLst/>
                          <a:ahLst/>
                          <a:cxnLst/>
                          <a:rect l="l" t="t" r="r" b="b"/>
                          <a:pathLst>
                            <a:path w="2034" h="12872" fill="none" extrusionOk="0">
                              <a:moveTo>
                                <a:pt x="2033" y="0"/>
                              </a:moveTo>
                              <a:lnTo>
                                <a:pt x="1" y="1287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3" name="Google Shape;6373;p68"/>
                        <p:cNvSpPr/>
                        <p:nvPr/>
                      </p:nvSpPr>
                      <p:spPr>
                        <a:xfrm>
                          <a:off x="5127371" y="3659854"/>
                          <a:ext cx="92862" cy="134539"/>
                        </a:xfrm>
                        <a:custGeom>
                          <a:avLst/>
                          <a:gdLst/>
                          <a:ahLst/>
                          <a:cxnLst/>
                          <a:rect l="l" t="t" r="r" b="b"/>
                          <a:pathLst>
                            <a:path w="11807" h="17106" fill="none" extrusionOk="0">
                              <a:moveTo>
                                <a:pt x="11807" y="17105"/>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4" name="Google Shape;6374;p68"/>
                        <p:cNvSpPr/>
                        <p:nvPr/>
                      </p:nvSpPr>
                      <p:spPr>
                        <a:xfrm>
                          <a:off x="5479203" y="3327149"/>
                          <a:ext cx="150615" cy="56998"/>
                        </a:xfrm>
                        <a:custGeom>
                          <a:avLst/>
                          <a:gdLst/>
                          <a:ahLst/>
                          <a:cxnLst/>
                          <a:rect l="l" t="t" r="r" b="b"/>
                          <a:pathLst>
                            <a:path w="19150" h="7247" fill="none" extrusionOk="0">
                              <a:moveTo>
                                <a:pt x="19149" y="0"/>
                              </a:moveTo>
                              <a:lnTo>
                                <a:pt x="0" y="72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5" name="Google Shape;6375;p68"/>
                        <p:cNvSpPr/>
                        <p:nvPr/>
                      </p:nvSpPr>
                      <p:spPr>
                        <a:xfrm>
                          <a:off x="5371980" y="3633790"/>
                          <a:ext cx="59373" cy="4003"/>
                        </a:xfrm>
                        <a:custGeom>
                          <a:avLst/>
                          <a:gdLst/>
                          <a:ahLst/>
                          <a:cxnLst/>
                          <a:rect l="l" t="t" r="r" b="b"/>
                          <a:pathLst>
                            <a:path w="7549" h="509" fill="none" extrusionOk="0">
                              <a:moveTo>
                                <a:pt x="0" y="508"/>
                              </a:moveTo>
                              <a:lnTo>
                                <a:pt x="754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6" name="Google Shape;6376;p68"/>
                        <p:cNvSpPr/>
                        <p:nvPr/>
                      </p:nvSpPr>
                      <p:spPr>
                        <a:xfrm>
                          <a:off x="5352947" y="3497261"/>
                          <a:ext cx="78406" cy="136536"/>
                        </a:xfrm>
                        <a:custGeom>
                          <a:avLst/>
                          <a:gdLst/>
                          <a:ahLst/>
                          <a:cxnLst/>
                          <a:rect l="l" t="t" r="r" b="b"/>
                          <a:pathLst>
                            <a:path w="9969" h="17360" fill="none" extrusionOk="0">
                              <a:moveTo>
                                <a:pt x="9969" y="17359"/>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7" name="Google Shape;6377;p68"/>
                        <p:cNvSpPr/>
                        <p:nvPr/>
                      </p:nvSpPr>
                      <p:spPr>
                        <a:xfrm>
                          <a:off x="4917296" y="3466721"/>
                          <a:ext cx="40733" cy="122356"/>
                        </a:xfrm>
                        <a:custGeom>
                          <a:avLst/>
                          <a:gdLst/>
                          <a:ahLst/>
                          <a:cxnLst/>
                          <a:rect l="l" t="t" r="r" b="b"/>
                          <a:pathLst>
                            <a:path w="5179" h="15557" fill="none" extrusionOk="0">
                              <a:moveTo>
                                <a:pt x="1" y="15557"/>
                              </a:moveTo>
                              <a:lnTo>
                                <a:pt x="517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8" name="Google Shape;6378;p68"/>
                        <p:cNvSpPr/>
                        <p:nvPr/>
                      </p:nvSpPr>
                      <p:spPr>
                        <a:xfrm>
                          <a:off x="5060203" y="3408017"/>
                          <a:ext cx="111416" cy="19513"/>
                        </a:xfrm>
                        <a:custGeom>
                          <a:avLst/>
                          <a:gdLst/>
                          <a:ahLst/>
                          <a:cxnLst/>
                          <a:rect l="l" t="t" r="r" b="b"/>
                          <a:pathLst>
                            <a:path w="14166" h="2481" fill="none" extrusionOk="0">
                              <a:moveTo>
                                <a:pt x="0" y="0"/>
                              </a:moveTo>
                              <a:lnTo>
                                <a:pt x="14165" y="248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9" name="Google Shape;6379;p68"/>
                        <p:cNvSpPr/>
                        <p:nvPr/>
                      </p:nvSpPr>
                      <p:spPr>
                        <a:xfrm>
                          <a:off x="5127371" y="3620749"/>
                          <a:ext cx="79358" cy="42636"/>
                        </a:xfrm>
                        <a:custGeom>
                          <a:avLst/>
                          <a:gdLst/>
                          <a:ahLst/>
                          <a:cxnLst/>
                          <a:rect l="l" t="t" r="r" b="b"/>
                          <a:pathLst>
                            <a:path w="10090" h="5421" fill="none" extrusionOk="0">
                              <a:moveTo>
                                <a:pt x="0" y="5420"/>
                              </a:moveTo>
                              <a:lnTo>
                                <a:pt x="1008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80" name="Google Shape;6380;p68"/>
                        <p:cNvGrpSpPr/>
                        <p:nvPr/>
                      </p:nvGrpSpPr>
                      <p:grpSpPr>
                        <a:xfrm>
                          <a:off x="4579164" y="3203653"/>
                          <a:ext cx="1244833" cy="1020397"/>
                          <a:chOff x="4579164" y="3203653"/>
                          <a:chExt cx="1244833" cy="1020397"/>
                        </a:xfrm>
                      </p:grpSpPr>
                      <p:sp>
                        <p:nvSpPr>
                          <p:cNvPr id="6381" name="Google Shape;6381;p68"/>
                          <p:cNvSpPr/>
                          <p:nvPr/>
                        </p:nvSpPr>
                        <p:spPr>
                          <a:xfrm>
                            <a:off x="4949551" y="3708185"/>
                            <a:ext cx="37972" cy="3815"/>
                          </a:xfrm>
                          <a:custGeom>
                            <a:avLst/>
                            <a:gdLst/>
                            <a:ahLst/>
                            <a:cxnLst/>
                            <a:rect l="l" t="t" r="r" b="b"/>
                            <a:pathLst>
                              <a:path w="4828" h="485" fill="none" extrusionOk="0">
                                <a:moveTo>
                                  <a:pt x="0" y="1"/>
                                </a:moveTo>
                                <a:lnTo>
                                  <a:pt x="4827" y="48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82" name="Google Shape;6382;p68"/>
                          <p:cNvGrpSpPr/>
                          <p:nvPr/>
                        </p:nvGrpSpPr>
                        <p:grpSpPr>
                          <a:xfrm>
                            <a:off x="4579164" y="3203653"/>
                            <a:ext cx="1244833" cy="1020397"/>
                            <a:chOff x="4579164" y="3203653"/>
                            <a:chExt cx="1244833" cy="1020397"/>
                          </a:xfrm>
                        </p:grpSpPr>
                        <p:sp>
                          <p:nvSpPr>
                            <p:cNvPr id="6383" name="Google Shape;6383;p68"/>
                            <p:cNvSpPr/>
                            <p:nvPr/>
                          </p:nvSpPr>
                          <p:spPr>
                            <a:xfrm>
                              <a:off x="4953357" y="3586309"/>
                              <a:ext cx="147288" cy="121884"/>
                            </a:xfrm>
                            <a:custGeom>
                              <a:avLst/>
                              <a:gdLst/>
                              <a:ahLst/>
                              <a:cxnLst/>
                              <a:rect l="l" t="t" r="r" b="b"/>
                              <a:pathLst>
                                <a:path w="18727" h="15497" fill="none" extrusionOk="0">
                                  <a:moveTo>
                                    <a:pt x="18726" y="1"/>
                                  </a:moveTo>
                                  <a:lnTo>
                                    <a:pt x="0" y="1549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4" name="Google Shape;6384;p68"/>
                            <p:cNvSpPr/>
                            <p:nvPr/>
                          </p:nvSpPr>
                          <p:spPr>
                            <a:xfrm>
                              <a:off x="4987515" y="3592876"/>
                              <a:ext cx="113130" cy="119123"/>
                            </a:xfrm>
                            <a:custGeom>
                              <a:avLst/>
                              <a:gdLst/>
                              <a:ahLst/>
                              <a:cxnLst/>
                              <a:rect l="l" t="t" r="r" b="b"/>
                              <a:pathLst>
                                <a:path w="14384" h="15146" fill="none" extrusionOk="0">
                                  <a:moveTo>
                                    <a:pt x="0" y="15146"/>
                                  </a:moveTo>
                                  <a:lnTo>
                                    <a:pt x="1438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5" name="Google Shape;6385;p68"/>
                            <p:cNvSpPr/>
                            <p:nvPr/>
                          </p:nvSpPr>
                          <p:spPr>
                            <a:xfrm>
                              <a:off x="4913395" y="3708185"/>
                              <a:ext cx="39970" cy="45389"/>
                            </a:xfrm>
                            <a:custGeom>
                              <a:avLst/>
                              <a:gdLst/>
                              <a:ahLst/>
                              <a:cxnLst/>
                              <a:rect l="l" t="t" r="r" b="b"/>
                              <a:pathLst>
                                <a:path w="5082" h="5771" fill="none" extrusionOk="0">
                                  <a:moveTo>
                                    <a:pt x="1" y="5771"/>
                                  </a:moveTo>
                                  <a:lnTo>
                                    <a:pt x="508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6" name="Google Shape;6386;p68"/>
                            <p:cNvSpPr/>
                            <p:nvPr/>
                          </p:nvSpPr>
                          <p:spPr>
                            <a:xfrm>
                              <a:off x="4888943" y="3704378"/>
                              <a:ext cx="60616" cy="26080"/>
                            </a:xfrm>
                            <a:custGeom>
                              <a:avLst/>
                              <a:gdLst/>
                              <a:ahLst/>
                              <a:cxnLst/>
                              <a:rect l="l" t="t" r="r" b="b"/>
                              <a:pathLst>
                                <a:path w="7707" h="3316" fill="none" extrusionOk="0">
                                  <a:moveTo>
                                    <a:pt x="1" y="3315"/>
                                  </a:moveTo>
                                  <a:lnTo>
                                    <a:pt x="77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7" name="Google Shape;6387;p68"/>
                            <p:cNvSpPr/>
                            <p:nvPr/>
                          </p:nvSpPr>
                          <p:spPr>
                            <a:xfrm>
                              <a:off x="4917296" y="3589069"/>
                              <a:ext cx="32262" cy="119123"/>
                            </a:xfrm>
                            <a:custGeom>
                              <a:avLst/>
                              <a:gdLst/>
                              <a:ahLst/>
                              <a:cxnLst/>
                              <a:rect l="l" t="t" r="r" b="b"/>
                              <a:pathLst>
                                <a:path w="4102" h="15146" fill="none" extrusionOk="0">
                                  <a:moveTo>
                                    <a:pt x="1" y="1"/>
                                  </a:moveTo>
                                  <a:lnTo>
                                    <a:pt x="4101" y="15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8" name="Google Shape;6388;p68"/>
                            <p:cNvSpPr/>
                            <p:nvPr/>
                          </p:nvSpPr>
                          <p:spPr>
                            <a:xfrm>
                              <a:off x="4949551" y="3708185"/>
                              <a:ext cx="22840" cy="72885"/>
                            </a:xfrm>
                            <a:custGeom>
                              <a:avLst/>
                              <a:gdLst/>
                              <a:ahLst/>
                              <a:cxnLst/>
                              <a:rect l="l" t="t" r="r" b="b"/>
                              <a:pathLst>
                                <a:path w="2904" h="9267" fill="none" extrusionOk="0">
                                  <a:moveTo>
                                    <a:pt x="0" y="1"/>
                                  </a:moveTo>
                                  <a:lnTo>
                                    <a:pt x="2904" y="926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9" name="Google Shape;6389;p68"/>
                            <p:cNvSpPr/>
                            <p:nvPr/>
                          </p:nvSpPr>
                          <p:spPr>
                            <a:xfrm>
                              <a:off x="4912066" y="3752237"/>
                              <a:ext cx="60325" cy="28833"/>
                            </a:xfrm>
                            <a:custGeom>
                              <a:avLst/>
                              <a:gdLst/>
                              <a:ahLst/>
                              <a:cxnLst/>
                              <a:rect l="l" t="t" r="r" b="b"/>
                              <a:pathLst>
                                <a:path w="7670" h="3666" fill="none" extrusionOk="0">
                                  <a:moveTo>
                                    <a:pt x="0" y="1"/>
                                  </a:moveTo>
                                  <a:lnTo>
                                    <a:pt x="7670" y="3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90" name="Google Shape;6390;p68"/>
                            <p:cNvGrpSpPr/>
                            <p:nvPr/>
                          </p:nvGrpSpPr>
                          <p:grpSpPr>
                            <a:xfrm>
                              <a:off x="4579164" y="3203653"/>
                              <a:ext cx="1244833" cy="1020397"/>
                              <a:chOff x="4579164" y="3203653"/>
                              <a:chExt cx="1244833" cy="1020397"/>
                            </a:xfrm>
                          </p:grpSpPr>
                          <p:sp>
                            <p:nvSpPr>
                              <p:cNvPr id="6391" name="Google Shape;6391;p68"/>
                              <p:cNvSpPr/>
                              <p:nvPr/>
                            </p:nvSpPr>
                            <p:spPr>
                              <a:xfrm>
                                <a:off x="4590301" y="3738347"/>
                                <a:ext cx="92956" cy="91722"/>
                              </a:xfrm>
                              <a:custGeom>
                                <a:avLst/>
                                <a:gdLst/>
                                <a:ahLst/>
                                <a:cxnLst/>
                                <a:rect l="l" t="t" r="r" b="b"/>
                                <a:pathLst>
                                  <a:path w="11819" h="11662" fill="none" extrusionOk="0">
                                    <a:moveTo>
                                      <a:pt x="0" y="0"/>
                                    </a:moveTo>
                                    <a:lnTo>
                                      <a:pt x="11819" y="116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2" name="Google Shape;6392;p68"/>
                              <p:cNvSpPr/>
                              <p:nvPr/>
                            </p:nvSpPr>
                            <p:spPr>
                              <a:xfrm>
                                <a:off x="4683250" y="3652241"/>
                                <a:ext cx="33591" cy="177828"/>
                              </a:xfrm>
                              <a:custGeom>
                                <a:avLst/>
                                <a:gdLst/>
                                <a:ahLst/>
                                <a:cxnLst/>
                                <a:rect l="l" t="t" r="r" b="b"/>
                                <a:pathLst>
                                  <a:path w="4271" h="22610" fill="none" extrusionOk="0">
                                    <a:moveTo>
                                      <a:pt x="1" y="22610"/>
                                    </a:moveTo>
                                    <a:lnTo>
                                      <a:pt x="42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3" name="Google Shape;6393;p68"/>
                              <p:cNvSpPr/>
                              <p:nvPr/>
                            </p:nvSpPr>
                            <p:spPr>
                              <a:xfrm>
                                <a:off x="4716833" y="3652241"/>
                                <a:ext cx="70982" cy="207707"/>
                              </a:xfrm>
                              <a:custGeom>
                                <a:avLst/>
                                <a:gdLst/>
                                <a:ahLst/>
                                <a:cxnLst/>
                                <a:rect l="l" t="t" r="r" b="b"/>
                                <a:pathLst>
                                  <a:path w="9025" h="26409" fill="none" extrusionOk="0">
                                    <a:moveTo>
                                      <a:pt x="1" y="1"/>
                                    </a:moveTo>
                                    <a:lnTo>
                                      <a:pt x="9025" y="2640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4" name="Google Shape;6394;p68"/>
                              <p:cNvSpPr/>
                              <p:nvPr/>
                            </p:nvSpPr>
                            <p:spPr>
                              <a:xfrm>
                                <a:off x="4813117" y="3694578"/>
                                <a:ext cx="44154" cy="139297"/>
                              </a:xfrm>
                              <a:custGeom>
                                <a:avLst/>
                                <a:gdLst/>
                                <a:ahLst/>
                                <a:cxnLst/>
                                <a:rect l="l" t="t" r="r" b="b"/>
                                <a:pathLst>
                                  <a:path w="5614" h="17711" fill="none" extrusionOk="0">
                                    <a:moveTo>
                                      <a:pt x="5614" y="1771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5" name="Google Shape;6395;p68"/>
                              <p:cNvSpPr/>
                              <p:nvPr/>
                            </p:nvSpPr>
                            <p:spPr>
                              <a:xfrm>
                                <a:off x="4787807" y="3694578"/>
                                <a:ext cx="25317" cy="165369"/>
                              </a:xfrm>
                              <a:custGeom>
                                <a:avLst/>
                                <a:gdLst/>
                                <a:ahLst/>
                                <a:cxnLst/>
                                <a:rect l="l" t="t" r="r" b="b"/>
                                <a:pathLst>
                                  <a:path w="3219" h="21026" fill="none" extrusionOk="0">
                                    <a:moveTo>
                                      <a:pt x="3219" y="1"/>
                                    </a:moveTo>
                                    <a:lnTo>
                                      <a:pt x="1" y="210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6" name="Google Shape;6396;p68"/>
                              <p:cNvSpPr/>
                              <p:nvPr/>
                            </p:nvSpPr>
                            <p:spPr>
                              <a:xfrm>
                                <a:off x="4683250" y="3830061"/>
                                <a:ext cx="106374" cy="25223"/>
                              </a:xfrm>
                              <a:custGeom>
                                <a:avLst/>
                                <a:gdLst/>
                                <a:ahLst/>
                                <a:cxnLst/>
                                <a:rect l="l" t="t" r="r" b="b"/>
                                <a:pathLst>
                                  <a:path w="13525" h="3207" fill="none" extrusionOk="0">
                                    <a:moveTo>
                                      <a:pt x="1" y="1"/>
                                    </a:moveTo>
                                    <a:lnTo>
                                      <a:pt x="13525" y="320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7" name="Google Shape;6397;p68"/>
                              <p:cNvSpPr/>
                              <p:nvPr/>
                            </p:nvSpPr>
                            <p:spPr>
                              <a:xfrm>
                                <a:off x="4670980" y="3830061"/>
                                <a:ext cx="12277" cy="79263"/>
                              </a:xfrm>
                              <a:custGeom>
                                <a:avLst/>
                                <a:gdLst/>
                                <a:ahLst/>
                                <a:cxnLst/>
                                <a:rect l="l" t="t" r="r" b="b"/>
                                <a:pathLst>
                                  <a:path w="1561" h="10078" fill="none" extrusionOk="0">
                                    <a:moveTo>
                                      <a:pt x="1561" y="1"/>
                                    </a:moveTo>
                                    <a:lnTo>
                                      <a:pt x="0"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8" name="Google Shape;6398;p68"/>
                              <p:cNvSpPr/>
                              <p:nvPr/>
                            </p:nvSpPr>
                            <p:spPr>
                              <a:xfrm>
                                <a:off x="4583828" y="3830061"/>
                                <a:ext cx="99429" cy="34543"/>
                              </a:xfrm>
                              <a:custGeom>
                                <a:avLst/>
                                <a:gdLst/>
                                <a:ahLst/>
                                <a:cxnLst/>
                                <a:rect l="l" t="t" r="r" b="b"/>
                                <a:pathLst>
                                  <a:path w="12642" h="4392" fill="none" extrusionOk="0">
                                    <a:moveTo>
                                      <a:pt x="0" y="4392"/>
                                    </a:moveTo>
                                    <a:lnTo>
                                      <a:pt x="1264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9" name="Google Shape;6399;p68"/>
                              <p:cNvSpPr/>
                              <p:nvPr/>
                            </p:nvSpPr>
                            <p:spPr>
                              <a:xfrm>
                                <a:off x="4683250" y="3830061"/>
                                <a:ext cx="50336" cy="117983"/>
                              </a:xfrm>
                              <a:custGeom>
                                <a:avLst/>
                                <a:gdLst/>
                                <a:ahLst/>
                                <a:cxnLst/>
                                <a:rect l="l" t="t" r="r" b="b"/>
                                <a:pathLst>
                                  <a:path w="6400" h="15001" fill="none" extrusionOk="0">
                                    <a:moveTo>
                                      <a:pt x="1" y="1"/>
                                    </a:moveTo>
                                    <a:lnTo>
                                      <a:pt x="6400" y="1500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0" name="Google Shape;6400;p68"/>
                              <p:cNvSpPr/>
                              <p:nvPr/>
                            </p:nvSpPr>
                            <p:spPr>
                              <a:xfrm>
                                <a:off x="4733578" y="3855276"/>
                                <a:ext cx="56046" cy="92768"/>
                              </a:xfrm>
                              <a:custGeom>
                                <a:avLst/>
                                <a:gdLst/>
                                <a:ahLst/>
                                <a:cxnLst/>
                                <a:rect l="l" t="t" r="r" b="b"/>
                                <a:pathLst>
                                  <a:path w="7126" h="11795" fill="none" extrusionOk="0">
                                    <a:moveTo>
                                      <a:pt x="1" y="11795"/>
                                    </a:moveTo>
                                    <a:lnTo>
                                      <a:pt x="712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1" name="Google Shape;6401;p68"/>
                              <p:cNvSpPr/>
                              <p:nvPr/>
                            </p:nvSpPr>
                            <p:spPr>
                              <a:xfrm>
                                <a:off x="4888943" y="3730450"/>
                                <a:ext cx="34928" cy="89252"/>
                              </a:xfrm>
                              <a:custGeom>
                                <a:avLst/>
                                <a:gdLst/>
                                <a:ahLst/>
                                <a:cxnLst/>
                                <a:rect l="l" t="t" r="r" b="b"/>
                                <a:pathLst>
                                  <a:path w="4441" h="11348" fill="none" extrusionOk="0">
                                    <a:moveTo>
                                      <a:pt x="4440" y="11347"/>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2" name="Google Shape;6402;p68"/>
                              <p:cNvSpPr/>
                              <p:nvPr/>
                            </p:nvSpPr>
                            <p:spPr>
                              <a:xfrm>
                                <a:off x="4590301" y="3667468"/>
                                <a:ext cx="49762" cy="70887"/>
                              </a:xfrm>
                              <a:custGeom>
                                <a:avLst/>
                                <a:gdLst/>
                                <a:ahLst/>
                                <a:cxnLst/>
                                <a:rect l="l" t="t" r="r" b="b"/>
                                <a:pathLst>
                                  <a:path w="6327" h="9013" fill="none" extrusionOk="0">
                                    <a:moveTo>
                                      <a:pt x="0" y="9012"/>
                                    </a:moveTo>
                                    <a:lnTo>
                                      <a:pt x="63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3" name="Google Shape;6403;p68"/>
                              <p:cNvSpPr/>
                              <p:nvPr/>
                            </p:nvSpPr>
                            <p:spPr>
                              <a:xfrm>
                                <a:off x="4640338" y="3648536"/>
                                <a:ext cx="80593" cy="20268"/>
                              </a:xfrm>
                              <a:custGeom>
                                <a:avLst/>
                                <a:gdLst/>
                                <a:ahLst/>
                                <a:cxnLst/>
                                <a:rect l="l" t="t" r="r" b="b"/>
                                <a:pathLst>
                                  <a:path w="10247" h="2577" fill="none" extrusionOk="0">
                                    <a:moveTo>
                                      <a:pt x="1" y="2577"/>
                                    </a:moveTo>
                                    <a:lnTo>
                                      <a:pt x="102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04" name="Google Shape;6404;p68"/>
                              <p:cNvGrpSpPr/>
                              <p:nvPr/>
                            </p:nvGrpSpPr>
                            <p:grpSpPr>
                              <a:xfrm>
                                <a:off x="4579164" y="3203653"/>
                                <a:ext cx="1244833" cy="1020397"/>
                                <a:chOff x="4579164" y="3203653"/>
                                <a:chExt cx="1244833" cy="1020397"/>
                              </a:xfrm>
                            </p:grpSpPr>
                            <p:sp>
                              <p:nvSpPr>
                                <p:cNvPr id="6405" name="Google Shape;6405;p68"/>
                                <p:cNvSpPr/>
                                <p:nvPr/>
                              </p:nvSpPr>
                              <p:spPr>
                                <a:xfrm>
                                  <a:off x="4753083" y="3966015"/>
                                  <a:ext cx="92964" cy="53765"/>
                                </a:xfrm>
                                <a:custGeom>
                                  <a:avLst/>
                                  <a:gdLst/>
                                  <a:ahLst/>
                                  <a:cxnLst/>
                                  <a:rect l="l" t="t" r="r" b="b"/>
                                  <a:pathLst>
                                    <a:path w="11820" h="6836" fill="none" extrusionOk="0">
                                      <a:moveTo>
                                        <a:pt x="1" y="6836"/>
                                      </a:moveTo>
                                      <a:lnTo>
                                        <a:pt x="118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6" name="Google Shape;6406;p68"/>
                                <p:cNvSpPr/>
                                <p:nvPr/>
                              </p:nvSpPr>
                              <p:spPr>
                                <a:xfrm>
                                  <a:off x="4846040" y="3952794"/>
                                  <a:ext cx="103519" cy="13135"/>
                                </a:xfrm>
                                <a:custGeom>
                                  <a:avLst/>
                                  <a:gdLst/>
                                  <a:ahLst/>
                                  <a:cxnLst/>
                                  <a:rect l="l" t="t" r="r" b="b"/>
                                  <a:pathLst>
                                    <a:path w="13162" h="1670" fill="none" extrusionOk="0">
                                      <a:moveTo>
                                        <a:pt x="13161" y="0"/>
                                      </a:moveTo>
                                      <a:lnTo>
                                        <a:pt x="0" y="1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7" name="Google Shape;6407;p68"/>
                                <p:cNvSpPr/>
                                <p:nvPr/>
                              </p:nvSpPr>
                              <p:spPr>
                                <a:xfrm>
                                  <a:off x="4846040" y="3962216"/>
                                  <a:ext cx="64800" cy="128066"/>
                                </a:xfrm>
                                <a:custGeom>
                                  <a:avLst/>
                                  <a:gdLst/>
                                  <a:ahLst/>
                                  <a:cxnLst/>
                                  <a:rect l="l" t="t" r="r" b="b"/>
                                  <a:pathLst>
                                    <a:path w="8239" h="16283" fill="none" extrusionOk="0">
                                      <a:moveTo>
                                        <a:pt x="0" y="0"/>
                                      </a:moveTo>
                                      <a:lnTo>
                                        <a:pt x="8238" y="1628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8" name="Google Shape;6408;p68"/>
                                <p:cNvSpPr/>
                                <p:nvPr/>
                              </p:nvSpPr>
                              <p:spPr>
                                <a:xfrm>
                                  <a:off x="4842233" y="3962216"/>
                                  <a:ext cx="3815" cy="164787"/>
                                </a:xfrm>
                                <a:custGeom>
                                  <a:avLst/>
                                  <a:gdLst/>
                                  <a:ahLst/>
                                  <a:cxnLst/>
                                  <a:rect l="l" t="t" r="r" b="b"/>
                                  <a:pathLst>
                                    <a:path w="485" h="20952" fill="none" extrusionOk="0">
                                      <a:moveTo>
                                        <a:pt x="0" y="20952"/>
                                      </a:moveTo>
                                      <a:lnTo>
                                        <a:pt x="4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9" name="Google Shape;6409;p68"/>
                                <p:cNvSpPr/>
                                <p:nvPr/>
                              </p:nvSpPr>
                              <p:spPr>
                                <a:xfrm>
                                  <a:off x="4842233" y="4123189"/>
                                  <a:ext cx="37587" cy="53002"/>
                                </a:xfrm>
                                <a:custGeom>
                                  <a:avLst/>
                                  <a:gdLst/>
                                  <a:ahLst/>
                                  <a:cxnLst/>
                                  <a:rect l="l" t="t" r="r" b="b"/>
                                  <a:pathLst>
                                    <a:path w="4779" h="6739" fill="none" extrusionOk="0">
                                      <a:moveTo>
                                        <a:pt x="4779" y="673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0" name="Google Shape;6410;p68"/>
                                <p:cNvSpPr/>
                                <p:nvPr/>
                              </p:nvSpPr>
                              <p:spPr>
                                <a:xfrm>
                                  <a:off x="4770779" y="4118525"/>
                                  <a:ext cx="71461" cy="4672"/>
                                </a:xfrm>
                                <a:custGeom>
                                  <a:avLst/>
                                  <a:gdLst/>
                                  <a:ahLst/>
                                  <a:cxnLst/>
                                  <a:rect l="l" t="t" r="r" b="b"/>
                                  <a:pathLst>
                                    <a:path w="9086" h="594" fill="none" extrusionOk="0">
                                      <a:moveTo>
                                        <a:pt x="9085" y="594"/>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1" name="Google Shape;6411;p68"/>
                                <p:cNvSpPr/>
                                <p:nvPr/>
                              </p:nvSpPr>
                              <p:spPr>
                                <a:xfrm>
                                  <a:off x="4842233" y="4090274"/>
                                  <a:ext cx="68606" cy="32923"/>
                                </a:xfrm>
                                <a:custGeom>
                                  <a:avLst/>
                                  <a:gdLst/>
                                  <a:ahLst/>
                                  <a:cxnLst/>
                                  <a:rect l="l" t="t" r="r" b="b"/>
                                  <a:pathLst>
                                    <a:path w="8723" h="4186" fill="none" extrusionOk="0">
                                      <a:moveTo>
                                        <a:pt x="0" y="4186"/>
                                      </a:moveTo>
                                      <a:lnTo>
                                        <a:pt x="872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12" name="Google Shape;6412;p68"/>
                                <p:cNvGrpSpPr/>
                                <p:nvPr/>
                              </p:nvGrpSpPr>
                              <p:grpSpPr>
                                <a:xfrm>
                                  <a:off x="4579164" y="3203653"/>
                                  <a:ext cx="1244833" cy="1020397"/>
                                  <a:chOff x="4579164" y="3203653"/>
                                  <a:chExt cx="1244833" cy="1020397"/>
                                </a:xfrm>
                              </p:grpSpPr>
                              <p:sp>
                                <p:nvSpPr>
                                  <p:cNvPr id="6413" name="Google Shape;6413;p68"/>
                                  <p:cNvSpPr/>
                                  <p:nvPr/>
                                </p:nvSpPr>
                                <p:spPr>
                                  <a:xfrm>
                                    <a:off x="4788476" y="3855276"/>
                                    <a:ext cx="57572" cy="110747"/>
                                  </a:xfrm>
                                  <a:custGeom>
                                    <a:avLst/>
                                    <a:gdLst/>
                                    <a:ahLst/>
                                    <a:cxnLst/>
                                    <a:rect l="l" t="t" r="r" b="b"/>
                                    <a:pathLst>
                                      <a:path w="7320" h="14081" fill="none" extrusionOk="0">
                                        <a:moveTo>
                                          <a:pt x="7319" y="1408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4" name="Google Shape;6414;p68"/>
                                  <p:cNvSpPr/>
                                  <p:nvPr/>
                                </p:nvSpPr>
                                <p:spPr>
                                  <a:xfrm>
                                    <a:off x="4846040" y="3833867"/>
                                    <a:ext cx="11231" cy="132156"/>
                                  </a:xfrm>
                                  <a:custGeom>
                                    <a:avLst/>
                                    <a:gdLst/>
                                    <a:ahLst/>
                                    <a:cxnLst/>
                                    <a:rect l="l" t="t" r="r" b="b"/>
                                    <a:pathLst>
                                      <a:path w="1428" h="16803" fill="none" extrusionOk="0">
                                        <a:moveTo>
                                          <a:pt x="0" y="16803"/>
                                        </a:moveTo>
                                        <a:lnTo>
                                          <a:pt x="1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5" name="Google Shape;6415;p68"/>
                                  <p:cNvSpPr/>
                                  <p:nvPr/>
                                </p:nvSpPr>
                                <p:spPr>
                                  <a:xfrm>
                                    <a:off x="4761554" y="3854796"/>
                                    <a:ext cx="26261" cy="164984"/>
                                  </a:xfrm>
                                  <a:custGeom>
                                    <a:avLst/>
                                    <a:gdLst/>
                                    <a:ahLst/>
                                    <a:cxnLst/>
                                    <a:rect l="l" t="t" r="r" b="b"/>
                                    <a:pathLst>
                                      <a:path w="3339" h="20977" fill="none" extrusionOk="0">
                                        <a:moveTo>
                                          <a:pt x="0" y="20977"/>
                                        </a:moveTo>
                                        <a:lnTo>
                                          <a:pt x="33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6" name="Google Shape;6416;p68"/>
                                  <p:cNvSpPr/>
                                  <p:nvPr/>
                                </p:nvSpPr>
                                <p:spPr>
                                  <a:xfrm>
                                    <a:off x="4846991" y="3818263"/>
                                    <a:ext cx="74025" cy="146242"/>
                                  </a:xfrm>
                                  <a:custGeom>
                                    <a:avLst/>
                                    <a:gdLst/>
                                    <a:ahLst/>
                                    <a:cxnLst/>
                                    <a:rect l="l" t="t" r="r" b="b"/>
                                    <a:pathLst>
                                      <a:path w="9412" h="18594" fill="none" extrusionOk="0">
                                        <a:moveTo>
                                          <a:pt x="0" y="18593"/>
                                        </a:moveTo>
                                        <a:lnTo>
                                          <a:pt x="941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7" name="Google Shape;6417;p68"/>
                                  <p:cNvSpPr/>
                                  <p:nvPr/>
                                </p:nvSpPr>
                                <p:spPr>
                                  <a:xfrm>
                                    <a:off x="4927191" y="3823305"/>
                                    <a:ext cx="22368" cy="129497"/>
                                  </a:xfrm>
                                  <a:custGeom>
                                    <a:avLst/>
                                    <a:gdLst/>
                                    <a:ahLst/>
                                    <a:cxnLst/>
                                    <a:rect l="l" t="t" r="r" b="b"/>
                                    <a:pathLst>
                                      <a:path w="2844" h="16465" fill="none" extrusionOk="0">
                                        <a:moveTo>
                                          <a:pt x="1" y="1"/>
                                        </a:moveTo>
                                        <a:lnTo>
                                          <a:pt x="2843" y="1646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18" name="Google Shape;6418;p68"/>
                                  <p:cNvGrpSpPr/>
                                  <p:nvPr/>
                                </p:nvGrpSpPr>
                                <p:grpSpPr>
                                  <a:xfrm>
                                    <a:off x="4579164" y="3203653"/>
                                    <a:ext cx="1244833" cy="1020397"/>
                                    <a:chOff x="4579164" y="3203653"/>
                                    <a:chExt cx="1244833" cy="1020397"/>
                                  </a:xfrm>
                                </p:grpSpPr>
                                <p:sp>
                                  <p:nvSpPr>
                                    <p:cNvPr id="6419" name="Google Shape;6419;p68"/>
                                    <p:cNvSpPr/>
                                    <p:nvPr/>
                                  </p:nvSpPr>
                                  <p:spPr>
                                    <a:xfrm>
                                      <a:off x="4579164" y="3652241"/>
                                      <a:ext cx="422626" cy="571809"/>
                                    </a:xfrm>
                                    <a:custGeom>
                                      <a:avLst/>
                                      <a:gdLst/>
                                      <a:ahLst/>
                                      <a:cxnLst/>
                                      <a:rect l="l" t="t" r="r" b="b"/>
                                      <a:pathLst>
                                        <a:path w="53735" h="72703" fill="none" extrusionOk="0">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0" name="Google Shape;6420;p68"/>
                                    <p:cNvSpPr/>
                                    <p:nvPr/>
                                  </p:nvSpPr>
                                  <p:spPr>
                                    <a:xfrm>
                                      <a:off x="4617986" y="3203653"/>
                                      <a:ext cx="1206011" cy="684357"/>
                                    </a:xfrm>
                                    <a:custGeom>
                                      <a:avLst/>
                                      <a:gdLst/>
                                      <a:ahLst/>
                                      <a:cxnLst/>
                                      <a:rect l="l" t="t" r="r" b="b"/>
                                      <a:pathLst>
                                        <a:path w="153339" h="87013" fill="none" extrusionOk="0">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1" name="Google Shape;6421;p68"/>
                                    <p:cNvSpPr/>
                                    <p:nvPr/>
                                  </p:nvSpPr>
                                  <p:spPr>
                                    <a:xfrm>
                                      <a:off x="4906356" y="3466721"/>
                                      <a:ext cx="194289" cy="358880"/>
                                    </a:xfrm>
                                    <a:custGeom>
                                      <a:avLst/>
                                      <a:gdLst/>
                                      <a:ahLst/>
                                      <a:cxnLst/>
                                      <a:rect l="l" t="t" r="r" b="b"/>
                                      <a:pathLst>
                                        <a:path w="24703" h="45630" fill="none" extrusionOk="0">
                                          <a:moveTo>
                                            <a:pt x="8396" y="39968"/>
                                          </a:moveTo>
                                          <a:lnTo>
                                            <a:pt x="9835" y="45629"/>
                                          </a:lnTo>
                                          <a:lnTo>
                                            <a:pt x="11626" y="36786"/>
                                          </a:lnTo>
                                          <a:lnTo>
                                            <a:pt x="5492" y="30218"/>
                                          </a:lnTo>
                                          <a:lnTo>
                                            <a:pt x="1" y="25016"/>
                                          </a:lnTo>
                                          <a:lnTo>
                                            <a:pt x="1392" y="16040"/>
                                          </a:lnTo>
                                          <a:lnTo>
                                            <a:pt x="24702" y="15206"/>
                                          </a:lnTo>
                                          <a:lnTo>
                                            <a:pt x="647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2" name="Google Shape;6422;p68"/>
                                    <p:cNvSpPr/>
                                    <p:nvPr/>
                                  </p:nvSpPr>
                                  <p:spPr>
                                    <a:xfrm>
                                      <a:off x="4972383" y="3756043"/>
                                      <a:ext cx="25412" cy="25026"/>
                                    </a:xfrm>
                                    <a:custGeom>
                                      <a:avLst/>
                                      <a:gdLst/>
                                      <a:ahLst/>
                                      <a:cxnLst/>
                                      <a:rect l="l" t="t" r="r" b="b"/>
                                      <a:pathLst>
                                        <a:path w="3231" h="3182" fill="none" extrusionOk="0">
                                          <a:moveTo>
                                            <a:pt x="1" y="3182"/>
                                          </a:moveTo>
                                          <a:lnTo>
                                            <a:pt x="323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6423" name="Google Shape;6423;p68"/>
                            <p:cNvSpPr/>
                            <p:nvPr/>
                          </p:nvSpPr>
                          <p:spPr>
                            <a:xfrm>
                              <a:off x="4890375" y="3688019"/>
                              <a:ext cx="5144" cy="43769"/>
                            </a:xfrm>
                            <a:custGeom>
                              <a:avLst/>
                              <a:gdLst/>
                              <a:ahLst/>
                              <a:cxnLst/>
                              <a:rect l="l" t="t" r="r" b="b"/>
                              <a:pathLst>
                                <a:path w="654" h="5565" fill="none" extrusionOk="0">
                                  <a:moveTo>
                                    <a:pt x="653" y="0"/>
                                  </a:moveTo>
                                  <a:lnTo>
                                    <a:pt x="0" y="5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4" name="Google Shape;6424;p68"/>
                            <p:cNvSpPr/>
                            <p:nvPr/>
                          </p:nvSpPr>
                          <p:spPr>
                            <a:xfrm>
                              <a:off x="4899317" y="3688019"/>
                              <a:ext cx="54048" cy="20174"/>
                            </a:xfrm>
                            <a:custGeom>
                              <a:avLst/>
                              <a:gdLst/>
                              <a:ahLst/>
                              <a:cxnLst/>
                              <a:rect l="l" t="t" r="r" b="b"/>
                              <a:pathLst>
                                <a:path w="6872" h="2565" fill="none" extrusionOk="0">
                                  <a:moveTo>
                                    <a:pt x="0" y="0"/>
                                  </a:moveTo>
                                  <a:lnTo>
                                    <a:pt x="6871" y="2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5" name="Google Shape;6425;p68"/>
                            <p:cNvSpPr/>
                            <p:nvPr/>
                          </p:nvSpPr>
                          <p:spPr>
                            <a:xfrm>
                              <a:off x="4862690" y="3700571"/>
                              <a:ext cx="27693" cy="31216"/>
                            </a:xfrm>
                            <a:custGeom>
                              <a:avLst/>
                              <a:gdLst/>
                              <a:ahLst/>
                              <a:cxnLst/>
                              <a:rect l="l" t="t" r="r" b="b"/>
                              <a:pathLst>
                                <a:path w="3521" h="3969" fill="none" extrusionOk="0">
                                  <a:moveTo>
                                    <a:pt x="0" y="1"/>
                                  </a:moveTo>
                                  <a:lnTo>
                                    <a:pt x="3520" y="39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426" name="Google Shape;6426;p68"/>
                        <p:cNvSpPr/>
                        <p:nvPr/>
                      </p:nvSpPr>
                      <p:spPr>
                        <a:xfrm>
                          <a:off x="4953924" y="3297081"/>
                          <a:ext cx="146053" cy="168122"/>
                        </a:xfrm>
                        <a:custGeom>
                          <a:avLst/>
                          <a:gdLst/>
                          <a:ahLst/>
                          <a:cxnLst/>
                          <a:rect l="l" t="t" r="r" b="b"/>
                          <a:pathLst>
                            <a:path w="18570" h="21376" fill="none" extrusionOk="0">
                              <a:moveTo>
                                <a:pt x="1" y="21376"/>
                              </a:moveTo>
                              <a:lnTo>
                                <a:pt x="18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6427" name="Google Shape;6427;p68"/>
              <p:cNvGrpSpPr/>
              <p:nvPr/>
            </p:nvGrpSpPr>
            <p:grpSpPr>
              <a:xfrm>
                <a:off x="4595437" y="3598775"/>
                <a:ext cx="37776" cy="32451"/>
                <a:chOff x="4595437" y="3598775"/>
                <a:chExt cx="37776" cy="32451"/>
              </a:xfrm>
            </p:grpSpPr>
            <p:sp>
              <p:nvSpPr>
                <p:cNvPr id="6428" name="Google Shape;6428;p68"/>
                <p:cNvSpPr/>
                <p:nvPr/>
              </p:nvSpPr>
              <p:spPr>
                <a:xfrm>
                  <a:off x="4595437" y="3598775"/>
                  <a:ext cx="37776" cy="32451"/>
                </a:xfrm>
                <a:custGeom>
                  <a:avLst/>
                  <a:gdLst/>
                  <a:ahLst/>
                  <a:cxnLst/>
                  <a:rect l="l" t="t" r="r" b="b"/>
                  <a:pathLst>
                    <a:path w="4803" h="4126" extrusionOk="0">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9" name="Google Shape;6429;p68"/>
                <p:cNvSpPr/>
                <p:nvPr/>
              </p:nvSpPr>
              <p:spPr>
                <a:xfrm>
                  <a:off x="4610561" y="3608480"/>
                  <a:ext cx="13040" cy="13040"/>
                </a:xfrm>
                <a:custGeom>
                  <a:avLst/>
                  <a:gdLst/>
                  <a:ahLst/>
                  <a:cxnLst/>
                  <a:rect l="l" t="t" r="r" b="b"/>
                  <a:pathLst>
                    <a:path w="1658" h="1658" extrusionOk="0">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0" name="Google Shape;6430;p68"/>
              <p:cNvGrpSpPr/>
              <p:nvPr/>
            </p:nvGrpSpPr>
            <p:grpSpPr>
              <a:xfrm>
                <a:off x="4641864" y="3524443"/>
                <a:ext cx="37776" cy="32380"/>
                <a:chOff x="4641864" y="3524443"/>
                <a:chExt cx="37776" cy="32380"/>
              </a:xfrm>
            </p:grpSpPr>
            <p:sp>
              <p:nvSpPr>
                <p:cNvPr id="6431" name="Google Shape;6431;p68"/>
                <p:cNvSpPr/>
                <p:nvPr/>
              </p:nvSpPr>
              <p:spPr>
                <a:xfrm>
                  <a:off x="4641864" y="3524443"/>
                  <a:ext cx="37776" cy="32380"/>
                </a:xfrm>
                <a:custGeom>
                  <a:avLst/>
                  <a:gdLst/>
                  <a:ahLst/>
                  <a:cxnLst/>
                  <a:rect l="l" t="t" r="r" b="b"/>
                  <a:pathLst>
                    <a:path w="4803" h="4117" extrusionOk="0">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2" name="Google Shape;6432;p68"/>
                <p:cNvSpPr/>
                <p:nvPr/>
              </p:nvSpPr>
              <p:spPr>
                <a:xfrm>
                  <a:off x="4656988" y="3534077"/>
                  <a:ext cx="13048" cy="13040"/>
                </a:xfrm>
                <a:custGeom>
                  <a:avLst/>
                  <a:gdLst/>
                  <a:ahLst/>
                  <a:cxnLst/>
                  <a:rect l="l" t="t" r="r" b="b"/>
                  <a:pathLst>
                    <a:path w="1659" h="1658" extrusionOk="0">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3" name="Google Shape;6433;p68"/>
              <p:cNvGrpSpPr/>
              <p:nvPr/>
            </p:nvGrpSpPr>
            <p:grpSpPr>
              <a:xfrm>
                <a:off x="4648431" y="3893901"/>
                <a:ext cx="37776" cy="32357"/>
                <a:chOff x="4648431" y="3893901"/>
                <a:chExt cx="37776" cy="32357"/>
              </a:xfrm>
            </p:grpSpPr>
            <p:sp>
              <p:nvSpPr>
                <p:cNvPr id="6434" name="Google Shape;6434;p68"/>
                <p:cNvSpPr/>
                <p:nvPr/>
              </p:nvSpPr>
              <p:spPr>
                <a:xfrm>
                  <a:off x="4648431" y="3893901"/>
                  <a:ext cx="37776" cy="32357"/>
                </a:xfrm>
                <a:custGeom>
                  <a:avLst/>
                  <a:gdLst/>
                  <a:ahLst/>
                  <a:cxnLst/>
                  <a:rect l="l" t="t" r="r" b="b"/>
                  <a:pathLst>
                    <a:path w="4803" h="4114" extrusionOk="0">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5" name="Google Shape;6435;p68"/>
                <p:cNvSpPr/>
                <p:nvPr/>
              </p:nvSpPr>
              <p:spPr>
                <a:xfrm>
                  <a:off x="4663556" y="3903606"/>
                  <a:ext cx="13040" cy="13040"/>
                </a:xfrm>
                <a:custGeom>
                  <a:avLst/>
                  <a:gdLst/>
                  <a:ahLst/>
                  <a:cxnLst/>
                  <a:rect l="l" t="t" r="r" b="b"/>
                  <a:pathLst>
                    <a:path w="1658" h="1658" extrusionOk="0">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6" name="Google Shape;6436;p68"/>
              <p:cNvGrpSpPr/>
              <p:nvPr/>
            </p:nvGrpSpPr>
            <p:grpSpPr>
              <a:xfrm>
                <a:off x="4567752" y="3722908"/>
                <a:ext cx="37870" cy="32380"/>
                <a:chOff x="4567752" y="3722908"/>
                <a:chExt cx="37870" cy="32380"/>
              </a:xfrm>
            </p:grpSpPr>
            <p:sp>
              <p:nvSpPr>
                <p:cNvPr id="6437" name="Google Shape;6437;p68"/>
                <p:cNvSpPr/>
                <p:nvPr/>
              </p:nvSpPr>
              <p:spPr>
                <a:xfrm>
                  <a:off x="4567752" y="3722908"/>
                  <a:ext cx="37870" cy="32380"/>
                </a:xfrm>
                <a:custGeom>
                  <a:avLst/>
                  <a:gdLst/>
                  <a:ahLst/>
                  <a:cxnLst/>
                  <a:rect l="l" t="t" r="r" b="b"/>
                  <a:pathLst>
                    <a:path w="4815" h="4117" extrusionOk="0">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8" name="Google Shape;6438;p68"/>
                <p:cNvSpPr/>
                <p:nvPr/>
              </p:nvSpPr>
              <p:spPr>
                <a:xfrm>
                  <a:off x="4580690" y="3732543"/>
                  <a:ext cx="15227" cy="13064"/>
                </a:xfrm>
                <a:custGeom>
                  <a:avLst/>
                  <a:gdLst/>
                  <a:ahLst/>
                  <a:cxnLst/>
                  <a:rect l="l" t="t" r="r" b="b"/>
                  <a:pathLst>
                    <a:path w="1936" h="1661" extrusionOk="0">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9" name="Google Shape;6439;p68"/>
              <p:cNvGrpSpPr/>
              <p:nvPr/>
            </p:nvGrpSpPr>
            <p:grpSpPr>
              <a:xfrm>
                <a:off x="4617506" y="3652052"/>
                <a:ext cx="37783" cy="32357"/>
                <a:chOff x="4617506" y="3652052"/>
                <a:chExt cx="37783" cy="32357"/>
              </a:xfrm>
            </p:grpSpPr>
            <p:sp>
              <p:nvSpPr>
                <p:cNvPr id="6440" name="Google Shape;6440;p68"/>
                <p:cNvSpPr/>
                <p:nvPr/>
              </p:nvSpPr>
              <p:spPr>
                <a:xfrm>
                  <a:off x="4617506" y="3652052"/>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1" name="Google Shape;6441;p68"/>
                <p:cNvSpPr/>
                <p:nvPr/>
              </p:nvSpPr>
              <p:spPr>
                <a:xfrm>
                  <a:off x="4632638" y="3661758"/>
                  <a:ext cx="13040" cy="13040"/>
                </a:xfrm>
                <a:custGeom>
                  <a:avLst/>
                  <a:gdLst/>
                  <a:ahLst/>
                  <a:cxnLst/>
                  <a:rect l="l" t="t" r="r" b="b"/>
                  <a:pathLst>
                    <a:path w="1658" h="1658" extrusionOk="0">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2" name="Google Shape;6442;p68"/>
              <p:cNvGrpSpPr/>
              <p:nvPr/>
            </p:nvGrpSpPr>
            <p:grpSpPr>
              <a:xfrm>
                <a:off x="4739005" y="3554149"/>
                <a:ext cx="37870" cy="32357"/>
                <a:chOff x="4739005" y="3554149"/>
                <a:chExt cx="37870" cy="32357"/>
              </a:xfrm>
            </p:grpSpPr>
            <p:sp>
              <p:nvSpPr>
                <p:cNvPr id="6443" name="Google Shape;6443;p68"/>
                <p:cNvSpPr/>
                <p:nvPr/>
              </p:nvSpPr>
              <p:spPr>
                <a:xfrm>
                  <a:off x="4739005" y="3554149"/>
                  <a:ext cx="37870" cy="32357"/>
                </a:xfrm>
                <a:custGeom>
                  <a:avLst/>
                  <a:gdLst/>
                  <a:ahLst/>
                  <a:cxnLst/>
                  <a:rect l="l" t="t" r="r" b="b"/>
                  <a:pathLst>
                    <a:path w="4815" h="4114" extrusionOk="0">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4" name="Google Shape;6444;p68"/>
                <p:cNvSpPr/>
                <p:nvPr/>
              </p:nvSpPr>
              <p:spPr>
                <a:xfrm>
                  <a:off x="4751943" y="3563854"/>
                  <a:ext cx="15227" cy="13048"/>
                </a:xfrm>
                <a:custGeom>
                  <a:avLst/>
                  <a:gdLst/>
                  <a:ahLst/>
                  <a:cxnLst/>
                  <a:rect l="l" t="t" r="r" b="b"/>
                  <a:pathLst>
                    <a:path w="1936" h="1659" extrusionOk="0">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5" name="Google Shape;6445;p68"/>
              <p:cNvGrpSpPr/>
              <p:nvPr/>
            </p:nvGrpSpPr>
            <p:grpSpPr>
              <a:xfrm>
                <a:off x="4806557" y="3630258"/>
                <a:ext cx="37776" cy="32364"/>
                <a:chOff x="4806557" y="3630258"/>
                <a:chExt cx="37776" cy="32364"/>
              </a:xfrm>
            </p:grpSpPr>
            <p:sp>
              <p:nvSpPr>
                <p:cNvPr id="6446" name="Google Shape;6446;p68"/>
                <p:cNvSpPr/>
                <p:nvPr/>
              </p:nvSpPr>
              <p:spPr>
                <a:xfrm>
                  <a:off x="4806557" y="3630258"/>
                  <a:ext cx="37776" cy="32364"/>
                </a:xfrm>
                <a:custGeom>
                  <a:avLst/>
                  <a:gdLst/>
                  <a:ahLst/>
                  <a:cxnLst/>
                  <a:rect l="l" t="t" r="r" b="b"/>
                  <a:pathLst>
                    <a:path w="4803" h="4115" extrusionOk="0">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7" name="Google Shape;6447;p68"/>
                <p:cNvSpPr/>
                <p:nvPr/>
              </p:nvSpPr>
              <p:spPr>
                <a:xfrm>
                  <a:off x="4819495" y="3639972"/>
                  <a:ext cx="15227" cy="13040"/>
                </a:xfrm>
                <a:custGeom>
                  <a:avLst/>
                  <a:gdLst/>
                  <a:ahLst/>
                  <a:cxnLst/>
                  <a:rect l="l" t="t" r="r" b="b"/>
                  <a:pathLst>
                    <a:path w="1936" h="1658" extrusionOk="0">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8" name="Google Shape;6448;p68"/>
              <p:cNvGrpSpPr/>
              <p:nvPr/>
            </p:nvGrpSpPr>
            <p:grpSpPr>
              <a:xfrm>
                <a:off x="4737007" y="4004357"/>
                <a:ext cx="37870" cy="32357"/>
                <a:chOff x="4737007" y="4004357"/>
                <a:chExt cx="37870" cy="32357"/>
              </a:xfrm>
            </p:grpSpPr>
            <p:sp>
              <p:nvSpPr>
                <p:cNvPr id="6449" name="Google Shape;6449;p68"/>
                <p:cNvSpPr/>
                <p:nvPr/>
              </p:nvSpPr>
              <p:spPr>
                <a:xfrm>
                  <a:off x="4737007" y="4004357"/>
                  <a:ext cx="37870" cy="32357"/>
                </a:xfrm>
                <a:custGeom>
                  <a:avLst/>
                  <a:gdLst/>
                  <a:ahLst/>
                  <a:cxnLst/>
                  <a:rect l="l" t="t" r="r" b="b"/>
                  <a:pathLst>
                    <a:path w="4815" h="4114" extrusionOk="0">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0" name="Google Shape;6450;p68"/>
                <p:cNvSpPr/>
                <p:nvPr/>
              </p:nvSpPr>
              <p:spPr>
                <a:xfrm>
                  <a:off x="4752131" y="4014062"/>
                  <a:ext cx="13040" cy="13048"/>
                </a:xfrm>
                <a:custGeom>
                  <a:avLst/>
                  <a:gdLst/>
                  <a:ahLst/>
                  <a:cxnLst/>
                  <a:rect l="l" t="t" r="r" b="b"/>
                  <a:pathLst>
                    <a:path w="1658" h="1659" extrusionOk="0">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1" name="Google Shape;6451;p68"/>
              <p:cNvGrpSpPr/>
              <p:nvPr/>
            </p:nvGrpSpPr>
            <p:grpSpPr>
              <a:xfrm>
                <a:off x="4773634" y="4208627"/>
                <a:ext cx="37776" cy="32357"/>
                <a:chOff x="4773634" y="4208627"/>
                <a:chExt cx="37776" cy="32357"/>
              </a:xfrm>
            </p:grpSpPr>
            <p:sp>
              <p:nvSpPr>
                <p:cNvPr id="6452" name="Google Shape;6452;p68"/>
                <p:cNvSpPr/>
                <p:nvPr/>
              </p:nvSpPr>
              <p:spPr>
                <a:xfrm>
                  <a:off x="4773634" y="4208627"/>
                  <a:ext cx="37776" cy="32357"/>
                </a:xfrm>
                <a:custGeom>
                  <a:avLst/>
                  <a:gdLst/>
                  <a:ahLst/>
                  <a:cxnLst/>
                  <a:rect l="l" t="t" r="r" b="b"/>
                  <a:pathLst>
                    <a:path w="4803" h="4114" extrusionOk="0">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3" name="Google Shape;6453;p68"/>
                <p:cNvSpPr/>
                <p:nvPr/>
              </p:nvSpPr>
              <p:spPr>
                <a:xfrm>
                  <a:off x="4788664" y="4218332"/>
                  <a:ext cx="13048" cy="13040"/>
                </a:xfrm>
                <a:custGeom>
                  <a:avLst/>
                  <a:gdLst/>
                  <a:ahLst/>
                  <a:cxnLst/>
                  <a:rect l="l" t="t" r="r" b="b"/>
                  <a:pathLst>
                    <a:path w="1659"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4" name="Google Shape;6454;p68"/>
              <p:cNvGrpSpPr/>
              <p:nvPr/>
            </p:nvGrpSpPr>
            <p:grpSpPr>
              <a:xfrm>
                <a:off x="4888282" y="4074764"/>
                <a:ext cx="37776" cy="32451"/>
                <a:chOff x="4888282" y="4074764"/>
                <a:chExt cx="37776" cy="32451"/>
              </a:xfrm>
            </p:grpSpPr>
            <p:sp>
              <p:nvSpPr>
                <p:cNvPr id="6455" name="Google Shape;6455;p68"/>
                <p:cNvSpPr/>
                <p:nvPr/>
              </p:nvSpPr>
              <p:spPr>
                <a:xfrm>
                  <a:off x="4888282" y="4074764"/>
                  <a:ext cx="37776" cy="32451"/>
                </a:xfrm>
                <a:custGeom>
                  <a:avLst/>
                  <a:gdLst/>
                  <a:ahLst/>
                  <a:cxnLst/>
                  <a:rect l="l" t="t" r="r" b="b"/>
                  <a:pathLst>
                    <a:path w="4803" h="4126" extrusionOk="0">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6" name="Google Shape;6456;p68"/>
                <p:cNvSpPr/>
                <p:nvPr/>
              </p:nvSpPr>
              <p:spPr>
                <a:xfrm>
                  <a:off x="4901220" y="4084470"/>
                  <a:ext cx="15227" cy="13064"/>
                </a:xfrm>
                <a:custGeom>
                  <a:avLst/>
                  <a:gdLst/>
                  <a:ahLst/>
                  <a:cxnLst/>
                  <a:rect l="l" t="t" r="r" b="b"/>
                  <a:pathLst>
                    <a:path w="1936" h="1661" extrusionOk="0">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7" name="Google Shape;6457;p68"/>
              <p:cNvGrpSpPr/>
              <p:nvPr/>
            </p:nvGrpSpPr>
            <p:grpSpPr>
              <a:xfrm>
                <a:off x="4901315" y="3804271"/>
                <a:ext cx="37776" cy="32364"/>
                <a:chOff x="4901315" y="3804271"/>
                <a:chExt cx="37776" cy="32364"/>
              </a:xfrm>
            </p:grpSpPr>
            <p:sp>
              <p:nvSpPr>
                <p:cNvPr id="6458" name="Google Shape;6458;p68"/>
                <p:cNvSpPr/>
                <p:nvPr/>
              </p:nvSpPr>
              <p:spPr>
                <a:xfrm>
                  <a:off x="4901315" y="3804271"/>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9" name="Google Shape;6459;p68"/>
                <p:cNvSpPr/>
                <p:nvPr/>
              </p:nvSpPr>
              <p:spPr>
                <a:xfrm>
                  <a:off x="4914253" y="3813985"/>
                  <a:ext cx="15235" cy="13040"/>
                </a:xfrm>
                <a:custGeom>
                  <a:avLst/>
                  <a:gdLst/>
                  <a:ahLst/>
                  <a:cxnLst/>
                  <a:rect l="l" t="t" r="r" b="b"/>
                  <a:pathLst>
                    <a:path w="1937" h="1658" extrusionOk="0">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0" name="Google Shape;6460;p68"/>
              <p:cNvGrpSpPr/>
              <p:nvPr/>
            </p:nvGrpSpPr>
            <p:grpSpPr>
              <a:xfrm>
                <a:off x="4866394" y="3715035"/>
                <a:ext cx="37846" cy="32357"/>
                <a:chOff x="4866394" y="3715035"/>
                <a:chExt cx="37846" cy="32357"/>
              </a:xfrm>
            </p:grpSpPr>
            <p:sp>
              <p:nvSpPr>
                <p:cNvPr id="6461" name="Google Shape;6461;p68"/>
                <p:cNvSpPr/>
                <p:nvPr/>
              </p:nvSpPr>
              <p:spPr>
                <a:xfrm>
                  <a:off x="4866394" y="3715035"/>
                  <a:ext cx="37846" cy="32357"/>
                </a:xfrm>
                <a:custGeom>
                  <a:avLst/>
                  <a:gdLst/>
                  <a:ahLst/>
                  <a:cxnLst/>
                  <a:rect l="l" t="t" r="r" b="b"/>
                  <a:pathLst>
                    <a:path w="4812" h="4114" extrusionOk="0">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2" name="Google Shape;6462;p68"/>
                <p:cNvSpPr/>
                <p:nvPr/>
              </p:nvSpPr>
              <p:spPr>
                <a:xfrm>
                  <a:off x="4879340" y="3724646"/>
                  <a:ext cx="15227" cy="13103"/>
                </a:xfrm>
                <a:custGeom>
                  <a:avLst/>
                  <a:gdLst/>
                  <a:ahLst/>
                  <a:cxnLst/>
                  <a:rect l="l" t="t" r="r" b="b"/>
                  <a:pathLst>
                    <a:path w="1936" h="1666" extrusionOk="0">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3" name="Google Shape;6463;p68"/>
              <p:cNvGrpSpPr/>
              <p:nvPr/>
            </p:nvGrpSpPr>
            <p:grpSpPr>
              <a:xfrm>
                <a:off x="4979233" y="3839798"/>
                <a:ext cx="37878" cy="32420"/>
                <a:chOff x="4979233" y="3839798"/>
                <a:chExt cx="37878" cy="32420"/>
              </a:xfrm>
            </p:grpSpPr>
            <p:sp>
              <p:nvSpPr>
                <p:cNvPr id="6464" name="Google Shape;6464;p68"/>
                <p:cNvSpPr/>
                <p:nvPr/>
              </p:nvSpPr>
              <p:spPr>
                <a:xfrm>
                  <a:off x="4979233" y="3839798"/>
                  <a:ext cx="37878" cy="32420"/>
                </a:xfrm>
                <a:custGeom>
                  <a:avLst/>
                  <a:gdLst/>
                  <a:ahLst/>
                  <a:cxnLst/>
                  <a:rect l="l" t="t" r="r" b="b"/>
                  <a:pathLst>
                    <a:path w="4816" h="4122" extrusionOk="0">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5" name="Google Shape;6465;p68"/>
                <p:cNvSpPr/>
                <p:nvPr/>
              </p:nvSpPr>
              <p:spPr>
                <a:xfrm>
                  <a:off x="4994366" y="384947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6" name="Google Shape;6466;p68"/>
              <p:cNvGrpSpPr/>
              <p:nvPr/>
            </p:nvGrpSpPr>
            <p:grpSpPr>
              <a:xfrm>
                <a:off x="4790662" y="3679147"/>
                <a:ext cx="37783" cy="32380"/>
                <a:chOff x="4790662" y="3679147"/>
                <a:chExt cx="37783" cy="32380"/>
              </a:xfrm>
            </p:grpSpPr>
            <p:sp>
              <p:nvSpPr>
                <p:cNvPr id="6467" name="Google Shape;6467;p68"/>
                <p:cNvSpPr/>
                <p:nvPr/>
              </p:nvSpPr>
              <p:spPr>
                <a:xfrm>
                  <a:off x="4790662" y="3679147"/>
                  <a:ext cx="37783" cy="32380"/>
                </a:xfrm>
                <a:custGeom>
                  <a:avLst/>
                  <a:gdLst/>
                  <a:ahLst/>
                  <a:cxnLst/>
                  <a:rect l="l" t="t" r="r" b="b"/>
                  <a:pathLst>
                    <a:path w="4804" h="4117" extrusionOk="0">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8" name="Google Shape;6468;p68"/>
                <p:cNvSpPr/>
                <p:nvPr/>
              </p:nvSpPr>
              <p:spPr>
                <a:xfrm>
                  <a:off x="4803506" y="3688774"/>
                  <a:ext cx="15235" cy="13072"/>
                </a:xfrm>
                <a:custGeom>
                  <a:avLst/>
                  <a:gdLst/>
                  <a:ahLst/>
                  <a:cxnLst/>
                  <a:rect l="l" t="t" r="r" b="b"/>
                  <a:pathLst>
                    <a:path w="1937" h="1662" extrusionOk="0">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9" name="Google Shape;6469;p68"/>
              <p:cNvGrpSpPr/>
              <p:nvPr/>
            </p:nvGrpSpPr>
            <p:grpSpPr>
              <a:xfrm>
                <a:off x="4857263" y="3557861"/>
                <a:ext cx="37776" cy="32357"/>
                <a:chOff x="4857263" y="3557861"/>
                <a:chExt cx="37776" cy="32357"/>
              </a:xfrm>
            </p:grpSpPr>
            <p:sp>
              <p:nvSpPr>
                <p:cNvPr id="6470" name="Google Shape;6470;p68"/>
                <p:cNvSpPr/>
                <p:nvPr/>
              </p:nvSpPr>
              <p:spPr>
                <a:xfrm>
                  <a:off x="4857263" y="3557861"/>
                  <a:ext cx="37776" cy="32357"/>
                </a:xfrm>
                <a:custGeom>
                  <a:avLst/>
                  <a:gdLst/>
                  <a:ahLst/>
                  <a:cxnLst/>
                  <a:rect l="l" t="t" r="r" b="b"/>
                  <a:pathLst>
                    <a:path w="4803" h="4114" extrusionOk="0">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1" name="Google Shape;6471;p68"/>
                <p:cNvSpPr/>
                <p:nvPr/>
              </p:nvSpPr>
              <p:spPr>
                <a:xfrm>
                  <a:off x="4870106" y="3567566"/>
                  <a:ext cx="15329" cy="13040"/>
                </a:xfrm>
                <a:custGeom>
                  <a:avLst/>
                  <a:gdLst/>
                  <a:ahLst/>
                  <a:cxnLst/>
                  <a:rect l="l" t="t" r="r" b="b"/>
                  <a:pathLst>
                    <a:path w="1949" h="1658" extrusionOk="0">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2" name="Google Shape;6472;p68"/>
              <p:cNvGrpSpPr/>
              <p:nvPr/>
            </p:nvGrpSpPr>
            <p:grpSpPr>
              <a:xfrm>
                <a:off x="4883902" y="3648033"/>
                <a:ext cx="37783" cy="32380"/>
                <a:chOff x="4883902" y="3648033"/>
                <a:chExt cx="37783" cy="32380"/>
              </a:xfrm>
            </p:grpSpPr>
            <p:sp>
              <p:nvSpPr>
                <p:cNvPr id="6473" name="Google Shape;6473;p68"/>
                <p:cNvSpPr/>
                <p:nvPr/>
              </p:nvSpPr>
              <p:spPr>
                <a:xfrm>
                  <a:off x="4883902" y="3648033"/>
                  <a:ext cx="37783" cy="32380"/>
                </a:xfrm>
                <a:custGeom>
                  <a:avLst/>
                  <a:gdLst/>
                  <a:ahLst/>
                  <a:cxnLst/>
                  <a:rect l="l" t="t" r="r" b="b"/>
                  <a:pathLst>
                    <a:path w="4804" h="4117" extrusionOk="0">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4" name="Google Shape;6474;p68"/>
                <p:cNvSpPr/>
                <p:nvPr/>
              </p:nvSpPr>
              <p:spPr>
                <a:xfrm>
                  <a:off x="4896745" y="3657668"/>
                  <a:ext cx="15329" cy="13009"/>
                </a:xfrm>
                <a:custGeom>
                  <a:avLst/>
                  <a:gdLst/>
                  <a:ahLst/>
                  <a:cxnLst/>
                  <a:rect l="l" t="t" r="r" b="b"/>
                  <a:pathLst>
                    <a:path w="1949" h="1654" extrusionOk="0">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5" name="Google Shape;6475;p68"/>
              <p:cNvGrpSpPr/>
              <p:nvPr/>
            </p:nvGrpSpPr>
            <p:grpSpPr>
              <a:xfrm>
                <a:off x="4907780" y="3347220"/>
                <a:ext cx="37878" cy="32357"/>
                <a:chOff x="4907780" y="3347220"/>
                <a:chExt cx="37878" cy="32357"/>
              </a:xfrm>
            </p:grpSpPr>
            <p:sp>
              <p:nvSpPr>
                <p:cNvPr id="6476" name="Google Shape;6476;p68"/>
                <p:cNvSpPr/>
                <p:nvPr/>
              </p:nvSpPr>
              <p:spPr>
                <a:xfrm>
                  <a:off x="4907780" y="3347220"/>
                  <a:ext cx="37878" cy="32357"/>
                </a:xfrm>
                <a:custGeom>
                  <a:avLst/>
                  <a:gdLst/>
                  <a:ahLst/>
                  <a:cxnLst/>
                  <a:rect l="l" t="t" r="r" b="b"/>
                  <a:pathLst>
                    <a:path w="4816" h="4114" extrusionOk="0">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7" name="Google Shape;6477;p68"/>
                <p:cNvSpPr/>
                <p:nvPr/>
              </p:nvSpPr>
              <p:spPr>
                <a:xfrm>
                  <a:off x="4922912" y="3356926"/>
                  <a:ext cx="13040" cy="13040"/>
                </a:xfrm>
                <a:custGeom>
                  <a:avLst/>
                  <a:gdLst/>
                  <a:ahLst/>
                  <a:cxnLst/>
                  <a:rect l="l" t="t" r="r" b="b"/>
                  <a:pathLst>
                    <a:path w="1658" h="1658" extrusionOk="0">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8" name="Google Shape;6478;p68"/>
              <p:cNvGrpSpPr/>
              <p:nvPr/>
            </p:nvGrpSpPr>
            <p:grpSpPr>
              <a:xfrm>
                <a:off x="5065048" y="3738150"/>
                <a:ext cx="37783" cy="32364"/>
                <a:chOff x="5065048" y="3738150"/>
                <a:chExt cx="37783" cy="32364"/>
              </a:xfrm>
            </p:grpSpPr>
            <p:sp>
              <p:nvSpPr>
                <p:cNvPr id="6479" name="Google Shape;6479;p68"/>
                <p:cNvSpPr/>
                <p:nvPr/>
              </p:nvSpPr>
              <p:spPr>
                <a:xfrm>
                  <a:off x="5065048" y="3738150"/>
                  <a:ext cx="37783" cy="32364"/>
                </a:xfrm>
                <a:custGeom>
                  <a:avLst/>
                  <a:gdLst/>
                  <a:ahLst/>
                  <a:cxnLst/>
                  <a:rect l="l" t="t" r="r" b="b"/>
                  <a:pathLst>
                    <a:path w="4804" h="4115"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0" name="Google Shape;6480;p68"/>
                <p:cNvSpPr/>
                <p:nvPr/>
              </p:nvSpPr>
              <p:spPr>
                <a:xfrm>
                  <a:off x="5077994" y="3747761"/>
                  <a:ext cx="15227" cy="13072"/>
                </a:xfrm>
                <a:custGeom>
                  <a:avLst/>
                  <a:gdLst/>
                  <a:ahLst/>
                  <a:cxnLst/>
                  <a:rect l="l" t="t" r="r" b="b"/>
                  <a:pathLst>
                    <a:path w="1936" h="1662" extrusionOk="0">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1" name="Google Shape;6481;p68"/>
              <p:cNvGrpSpPr/>
              <p:nvPr/>
            </p:nvGrpSpPr>
            <p:grpSpPr>
              <a:xfrm>
                <a:off x="5071616" y="3284615"/>
                <a:ext cx="37783" cy="32357"/>
                <a:chOff x="5071616" y="3284615"/>
                <a:chExt cx="37783" cy="32357"/>
              </a:xfrm>
            </p:grpSpPr>
            <p:sp>
              <p:nvSpPr>
                <p:cNvPr id="6482" name="Google Shape;6482;p68"/>
                <p:cNvSpPr/>
                <p:nvPr/>
              </p:nvSpPr>
              <p:spPr>
                <a:xfrm>
                  <a:off x="5071616" y="3284615"/>
                  <a:ext cx="37783" cy="32357"/>
                </a:xfrm>
                <a:custGeom>
                  <a:avLst/>
                  <a:gdLst/>
                  <a:ahLst/>
                  <a:cxnLst/>
                  <a:rect l="l" t="t" r="r" b="b"/>
                  <a:pathLst>
                    <a:path w="4804" h="4114" extrusionOk="0">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3" name="Google Shape;6483;p68"/>
                <p:cNvSpPr/>
                <p:nvPr/>
              </p:nvSpPr>
              <p:spPr>
                <a:xfrm>
                  <a:off x="5086646" y="3294320"/>
                  <a:ext cx="13048" cy="13048"/>
                </a:xfrm>
                <a:custGeom>
                  <a:avLst/>
                  <a:gdLst/>
                  <a:ahLst/>
                  <a:cxnLst/>
                  <a:rect l="l" t="t" r="r" b="b"/>
                  <a:pathLst>
                    <a:path w="1659" h="1659" extrusionOk="0">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4" name="Google Shape;6484;p68"/>
              <p:cNvGrpSpPr/>
              <p:nvPr/>
            </p:nvGrpSpPr>
            <p:grpSpPr>
              <a:xfrm>
                <a:off x="5389291" y="3759921"/>
                <a:ext cx="37783" cy="32380"/>
                <a:chOff x="5389291" y="3759921"/>
                <a:chExt cx="37783" cy="32380"/>
              </a:xfrm>
            </p:grpSpPr>
            <p:sp>
              <p:nvSpPr>
                <p:cNvPr id="6485" name="Google Shape;6485;p68"/>
                <p:cNvSpPr/>
                <p:nvPr/>
              </p:nvSpPr>
              <p:spPr>
                <a:xfrm>
                  <a:off x="5389291" y="3759921"/>
                  <a:ext cx="37783" cy="32380"/>
                </a:xfrm>
                <a:custGeom>
                  <a:avLst/>
                  <a:gdLst/>
                  <a:ahLst/>
                  <a:cxnLst/>
                  <a:rect l="l" t="t" r="r" b="b"/>
                  <a:pathLst>
                    <a:path w="4804" h="4117" extrusionOk="0">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6" name="Google Shape;6486;p68"/>
                <p:cNvSpPr/>
                <p:nvPr/>
              </p:nvSpPr>
              <p:spPr>
                <a:xfrm>
                  <a:off x="5402229" y="3769555"/>
                  <a:ext cx="15235" cy="13064"/>
                </a:xfrm>
                <a:custGeom>
                  <a:avLst/>
                  <a:gdLst/>
                  <a:ahLst/>
                  <a:cxnLst/>
                  <a:rect l="l" t="t" r="r" b="b"/>
                  <a:pathLst>
                    <a:path w="1937" h="1661" extrusionOk="0">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7" name="Google Shape;6487;p68"/>
              <p:cNvGrpSpPr/>
              <p:nvPr/>
            </p:nvGrpSpPr>
            <p:grpSpPr>
              <a:xfrm>
                <a:off x="5431534" y="3632932"/>
                <a:ext cx="37878" cy="32451"/>
                <a:chOff x="5431534" y="3632932"/>
                <a:chExt cx="37878" cy="32451"/>
              </a:xfrm>
            </p:grpSpPr>
            <p:sp>
              <p:nvSpPr>
                <p:cNvPr id="6488" name="Google Shape;6488;p68"/>
                <p:cNvSpPr/>
                <p:nvPr/>
              </p:nvSpPr>
              <p:spPr>
                <a:xfrm>
                  <a:off x="5431534" y="3632932"/>
                  <a:ext cx="37878" cy="32451"/>
                </a:xfrm>
                <a:custGeom>
                  <a:avLst/>
                  <a:gdLst/>
                  <a:ahLst/>
                  <a:cxnLst/>
                  <a:rect l="l" t="t" r="r" b="b"/>
                  <a:pathLst>
                    <a:path w="4816" h="4126" extrusionOk="0">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9" name="Google Shape;6489;p68"/>
                <p:cNvSpPr/>
                <p:nvPr/>
              </p:nvSpPr>
              <p:spPr>
                <a:xfrm>
                  <a:off x="5444472" y="3642638"/>
                  <a:ext cx="15235" cy="13064"/>
                </a:xfrm>
                <a:custGeom>
                  <a:avLst/>
                  <a:gdLst/>
                  <a:ahLst/>
                  <a:cxnLst/>
                  <a:rect l="l" t="t" r="r" b="b"/>
                  <a:pathLst>
                    <a:path w="1937" h="1661" extrusionOk="0">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0" name="Google Shape;6490;p68"/>
              <p:cNvGrpSpPr/>
              <p:nvPr/>
            </p:nvGrpSpPr>
            <p:grpSpPr>
              <a:xfrm>
                <a:off x="5540755" y="3544829"/>
                <a:ext cx="37783" cy="32357"/>
                <a:chOff x="5540755" y="3544829"/>
                <a:chExt cx="37783" cy="32357"/>
              </a:xfrm>
            </p:grpSpPr>
            <p:sp>
              <p:nvSpPr>
                <p:cNvPr id="6491" name="Google Shape;6491;p68"/>
                <p:cNvSpPr/>
                <p:nvPr/>
              </p:nvSpPr>
              <p:spPr>
                <a:xfrm>
                  <a:off x="5540755" y="3544829"/>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2" name="Google Shape;6492;p68"/>
                <p:cNvSpPr/>
                <p:nvPr/>
              </p:nvSpPr>
              <p:spPr>
                <a:xfrm>
                  <a:off x="5553693" y="3554534"/>
                  <a:ext cx="15235" cy="13040"/>
                </a:xfrm>
                <a:custGeom>
                  <a:avLst/>
                  <a:gdLst/>
                  <a:ahLst/>
                  <a:cxnLst/>
                  <a:rect l="l" t="t" r="r" b="b"/>
                  <a:pathLst>
                    <a:path w="1937" h="1658" extrusionOk="0">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3" name="Google Shape;6493;p68"/>
              <p:cNvGrpSpPr/>
              <p:nvPr/>
            </p:nvGrpSpPr>
            <p:grpSpPr>
              <a:xfrm>
                <a:off x="5579293" y="3412107"/>
                <a:ext cx="37776" cy="32357"/>
                <a:chOff x="5579293" y="3412107"/>
                <a:chExt cx="37776" cy="32357"/>
              </a:xfrm>
            </p:grpSpPr>
            <p:sp>
              <p:nvSpPr>
                <p:cNvPr id="6494" name="Google Shape;6494;p68"/>
                <p:cNvSpPr/>
                <p:nvPr/>
              </p:nvSpPr>
              <p:spPr>
                <a:xfrm>
                  <a:off x="5579293" y="3412107"/>
                  <a:ext cx="37776" cy="32357"/>
                </a:xfrm>
                <a:custGeom>
                  <a:avLst/>
                  <a:gdLst/>
                  <a:ahLst/>
                  <a:cxnLst/>
                  <a:rect l="l" t="t" r="r" b="b"/>
                  <a:pathLst>
                    <a:path w="4803" h="4114" extrusionOk="0">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5" name="Google Shape;6495;p68"/>
                <p:cNvSpPr/>
                <p:nvPr/>
              </p:nvSpPr>
              <p:spPr>
                <a:xfrm>
                  <a:off x="5594418" y="3421812"/>
                  <a:ext cx="13040" cy="13040"/>
                </a:xfrm>
                <a:custGeom>
                  <a:avLst/>
                  <a:gdLst/>
                  <a:ahLst/>
                  <a:cxnLst/>
                  <a:rect l="l" t="t" r="r" b="b"/>
                  <a:pathLst>
                    <a:path w="1658" h="1658" extrusionOk="0">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6" name="Google Shape;6496;p68"/>
              <p:cNvGrpSpPr/>
              <p:nvPr/>
            </p:nvGrpSpPr>
            <p:grpSpPr>
              <a:xfrm>
                <a:off x="5801346" y="3284615"/>
                <a:ext cx="37783" cy="32357"/>
                <a:chOff x="5801346" y="3284615"/>
                <a:chExt cx="37783" cy="32357"/>
              </a:xfrm>
            </p:grpSpPr>
            <p:sp>
              <p:nvSpPr>
                <p:cNvPr id="6497" name="Google Shape;6497;p68"/>
                <p:cNvSpPr/>
                <p:nvPr/>
              </p:nvSpPr>
              <p:spPr>
                <a:xfrm>
                  <a:off x="5801346" y="3284615"/>
                  <a:ext cx="37783" cy="32357"/>
                </a:xfrm>
                <a:custGeom>
                  <a:avLst/>
                  <a:gdLst/>
                  <a:ahLst/>
                  <a:cxnLst/>
                  <a:rect l="l" t="t" r="r" b="b"/>
                  <a:pathLst>
                    <a:path w="4804" h="4114" extrusionOk="0">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8" name="Google Shape;6498;p68"/>
                <p:cNvSpPr/>
                <p:nvPr/>
              </p:nvSpPr>
              <p:spPr>
                <a:xfrm>
                  <a:off x="5816478" y="3294320"/>
                  <a:ext cx="13040" cy="13048"/>
                </a:xfrm>
                <a:custGeom>
                  <a:avLst/>
                  <a:gdLst/>
                  <a:ahLst/>
                  <a:cxnLst/>
                  <a:rect l="l" t="t" r="r" b="b"/>
                  <a:pathLst>
                    <a:path w="1658" h="1659" extrusionOk="0">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9" name="Google Shape;6499;p68"/>
              <p:cNvGrpSpPr/>
              <p:nvPr/>
            </p:nvGrpSpPr>
            <p:grpSpPr>
              <a:xfrm>
                <a:off x="5763578" y="3399067"/>
                <a:ext cx="37776" cy="32364"/>
                <a:chOff x="5763578" y="3399067"/>
                <a:chExt cx="37776" cy="32364"/>
              </a:xfrm>
            </p:grpSpPr>
            <p:sp>
              <p:nvSpPr>
                <p:cNvPr id="6500" name="Google Shape;6500;p68"/>
                <p:cNvSpPr/>
                <p:nvPr/>
              </p:nvSpPr>
              <p:spPr>
                <a:xfrm>
                  <a:off x="5763578" y="3399067"/>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1" name="Google Shape;6501;p68"/>
                <p:cNvSpPr/>
                <p:nvPr/>
              </p:nvSpPr>
              <p:spPr>
                <a:xfrm>
                  <a:off x="5776516" y="3408780"/>
                  <a:ext cx="15235" cy="13040"/>
                </a:xfrm>
                <a:custGeom>
                  <a:avLst/>
                  <a:gdLst/>
                  <a:ahLst/>
                  <a:cxnLst/>
                  <a:rect l="l" t="t" r="r" b="b"/>
                  <a:pathLst>
                    <a:path w="1937" h="1658" extrusionOk="0">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2" name="Google Shape;6502;p68"/>
              <p:cNvGrpSpPr/>
              <p:nvPr/>
            </p:nvGrpSpPr>
            <p:grpSpPr>
              <a:xfrm>
                <a:off x="5395858" y="3230952"/>
                <a:ext cx="37776" cy="32364"/>
                <a:chOff x="5395858" y="3230952"/>
                <a:chExt cx="37776" cy="32364"/>
              </a:xfrm>
            </p:grpSpPr>
            <p:sp>
              <p:nvSpPr>
                <p:cNvPr id="6503" name="Google Shape;6503;p68"/>
                <p:cNvSpPr/>
                <p:nvPr/>
              </p:nvSpPr>
              <p:spPr>
                <a:xfrm>
                  <a:off x="5395858" y="3230952"/>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4" name="Google Shape;6504;p68"/>
                <p:cNvSpPr/>
                <p:nvPr/>
              </p:nvSpPr>
              <p:spPr>
                <a:xfrm>
                  <a:off x="5408702" y="3240571"/>
                  <a:ext cx="15227" cy="13064"/>
                </a:xfrm>
                <a:custGeom>
                  <a:avLst/>
                  <a:gdLst/>
                  <a:ahLst/>
                  <a:cxnLst/>
                  <a:rect l="l" t="t" r="r" b="b"/>
                  <a:pathLst>
                    <a:path w="1936" h="1661" extrusionOk="0">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5" name="Google Shape;6505;p68"/>
              <p:cNvGrpSpPr/>
              <p:nvPr/>
            </p:nvGrpSpPr>
            <p:grpSpPr>
              <a:xfrm>
                <a:off x="5264088" y="3188237"/>
                <a:ext cx="37776" cy="32357"/>
                <a:chOff x="5264088" y="3188237"/>
                <a:chExt cx="37776" cy="32357"/>
              </a:xfrm>
            </p:grpSpPr>
            <p:sp>
              <p:nvSpPr>
                <p:cNvPr id="6506" name="Google Shape;6506;p68"/>
                <p:cNvSpPr/>
                <p:nvPr/>
              </p:nvSpPr>
              <p:spPr>
                <a:xfrm>
                  <a:off x="5264088" y="3188237"/>
                  <a:ext cx="37776" cy="32357"/>
                </a:xfrm>
                <a:custGeom>
                  <a:avLst/>
                  <a:gdLst/>
                  <a:ahLst/>
                  <a:cxnLst/>
                  <a:rect l="l" t="t" r="r" b="b"/>
                  <a:pathLst>
                    <a:path w="4803" h="4114" extrusionOk="0">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7" name="Google Shape;6507;p68"/>
                <p:cNvSpPr/>
                <p:nvPr/>
              </p:nvSpPr>
              <p:spPr>
                <a:xfrm>
                  <a:off x="5279212" y="3197943"/>
                  <a:ext cx="13048" cy="13048"/>
                </a:xfrm>
                <a:custGeom>
                  <a:avLst/>
                  <a:gdLst/>
                  <a:ahLst/>
                  <a:cxnLst/>
                  <a:rect l="l" t="t" r="r" b="b"/>
                  <a:pathLst>
                    <a:path w="1659" h="1659" extrusionOk="0">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8" name="Google Shape;6508;p68"/>
              <p:cNvGrpSpPr/>
              <p:nvPr/>
            </p:nvGrpSpPr>
            <p:grpSpPr>
              <a:xfrm>
                <a:off x="5585758" y="3237425"/>
                <a:ext cx="37878" cy="32357"/>
                <a:chOff x="5585758" y="3237425"/>
                <a:chExt cx="37878" cy="32357"/>
              </a:xfrm>
            </p:grpSpPr>
            <p:sp>
              <p:nvSpPr>
                <p:cNvPr id="6509" name="Google Shape;6509;p68"/>
                <p:cNvSpPr/>
                <p:nvPr/>
              </p:nvSpPr>
              <p:spPr>
                <a:xfrm>
                  <a:off x="5585758" y="3237425"/>
                  <a:ext cx="37878" cy="32357"/>
                </a:xfrm>
                <a:custGeom>
                  <a:avLst/>
                  <a:gdLst/>
                  <a:ahLst/>
                  <a:cxnLst/>
                  <a:rect l="l" t="t" r="r" b="b"/>
                  <a:pathLst>
                    <a:path w="4816" h="4114" extrusionOk="0">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0" name="Google Shape;6510;p68"/>
                <p:cNvSpPr/>
                <p:nvPr/>
              </p:nvSpPr>
              <p:spPr>
                <a:xfrm>
                  <a:off x="5598696" y="3247130"/>
                  <a:ext cx="15235" cy="13048"/>
                </a:xfrm>
                <a:custGeom>
                  <a:avLst/>
                  <a:gdLst/>
                  <a:ahLst/>
                  <a:cxnLst/>
                  <a:rect l="l" t="t" r="r" b="b"/>
                  <a:pathLst>
                    <a:path w="1937" h="1659" extrusionOk="0">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1" name="Google Shape;6511;p68"/>
              <p:cNvGrpSpPr/>
              <p:nvPr/>
            </p:nvGrpSpPr>
            <p:grpSpPr>
              <a:xfrm>
                <a:off x="4874196" y="3291088"/>
                <a:ext cx="37878" cy="32451"/>
                <a:chOff x="4874196" y="3291088"/>
                <a:chExt cx="37878" cy="32451"/>
              </a:xfrm>
            </p:grpSpPr>
            <p:sp>
              <p:nvSpPr>
                <p:cNvPr id="6512" name="Google Shape;6512;p68"/>
                <p:cNvSpPr/>
                <p:nvPr/>
              </p:nvSpPr>
              <p:spPr>
                <a:xfrm>
                  <a:off x="4874196"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3" name="Google Shape;6513;p68"/>
                <p:cNvSpPr/>
                <p:nvPr/>
              </p:nvSpPr>
              <p:spPr>
                <a:xfrm>
                  <a:off x="4889328" y="3300793"/>
                  <a:ext cx="13040" cy="13040"/>
                </a:xfrm>
                <a:custGeom>
                  <a:avLst/>
                  <a:gdLst/>
                  <a:ahLst/>
                  <a:cxnLst/>
                  <a:rect l="l" t="t" r="r" b="b"/>
                  <a:pathLst>
                    <a:path w="1658" h="1658" extrusionOk="0">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4" name="Google Shape;6514;p68"/>
              <p:cNvGrpSpPr/>
              <p:nvPr/>
            </p:nvGrpSpPr>
            <p:grpSpPr>
              <a:xfrm>
                <a:off x="5197770" y="3785466"/>
                <a:ext cx="37783" cy="32427"/>
                <a:chOff x="5197770" y="3785466"/>
                <a:chExt cx="37783" cy="32427"/>
              </a:xfrm>
            </p:grpSpPr>
            <p:sp>
              <p:nvSpPr>
                <p:cNvPr id="6515" name="Google Shape;6515;p68"/>
                <p:cNvSpPr/>
                <p:nvPr/>
              </p:nvSpPr>
              <p:spPr>
                <a:xfrm>
                  <a:off x="5197770" y="3785466"/>
                  <a:ext cx="37783" cy="32427"/>
                </a:xfrm>
                <a:custGeom>
                  <a:avLst/>
                  <a:gdLst/>
                  <a:ahLst/>
                  <a:cxnLst/>
                  <a:rect l="l" t="t" r="r" b="b"/>
                  <a:pathLst>
                    <a:path w="4804" h="4123" extrusionOk="0">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6" name="Google Shape;6516;p68"/>
                <p:cNvSpPr/>
                <p:nvPr/>
              </p:nvSpPr>
              <p:spPr>
                <a:xfrm>
                  <a:off x="5212808" y="3795148"/>
                  <a:ext cx="13040" cy="13040"/>
                </a:xfrm>
                <a:custGeom>
                  <a:avLst/>
                  <a:gdLst/>
                  <a:ahLst/>
                  <a:cxnLst/>
                  <a:rect l="l" t="t" r="r" b="b"/>
                  <a:pathLst>
                    <a:path w="1658" h="1658" extrusionOk="0">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7" name="Google Shape;6517;p68"/>
              <p:cNvGrpSpPr/>
              <p:nvPr/>
            </p:nvGrpSpPr>
            <p:grpSpPr>
              <a:xfrm>
                <a:off x="5177699" y="3492117"/>
                <a:ext cx="37776" cy="32357"/>
                <a:chOff x="5177699" y="3492117"/>
                <a:chExt cx="37776" cy="32357"/>
              </a:xfrm>
            </p:grpSpPr>
            <p:sp>
              <p:nvSpPr>
                <p:cNvPr id="6518" name="Google Shape;6518;p68"/>
                <p:cNvSpPr/>
                <p:nvPr/>
              </p:nvSpPr>
              <p:spPr>
                <a:xfrm>
                  <a:off x="5177699" y="3492117"/>
                  <a:ext cx="37776" cy="32357"/>
                </a:xfrm>
                <a:custGeom>
                  <a:avLst/>
                  <a:gdLst/>
                  <a:ahLst/>
                  <a:cxnLst/>
                  <a:rect l="l" t="t" r="r" b="b"/>
                  <a:pathLst>
                    <a:path w="4803" h="4114" extrusionOk="0">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9" name="Google Shape;6519;p68"/>
                <p:cNvSpPr/>
                <p:nvPr/>
              </p:nvSpPr>
              <p:spPr>
                <a:xfrm>
                  <a:off x="5192823" y="3501823"/>
                  <a:ext cx="13048" cy="13048"/>
                </a:xfrm>
                <a:custGeom>
                  <a:avLst/>
                  <a:gdLst/>
                  <a:ahLst/>
                  <a:cxnLst/>
                  <a:rect l="l" t="t" r="r" b="b"/>
                  <a:pathLst>
                    <a:path w="1659" h="1659" extrusionOk="0">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0" name="Google Shape;6520;p68"/>
              <p:cNvGrpSpPr/>
              <p:nvPr/>
            </p:nvGrpSpPr>
            <p:grpSpPr>
              <a:xfrm>
                <a:off x="5349431" y="3622346"/>
                <a:ext cx="37870" cy="32380"/>
                <a:chOff x="5349431" y="3622346"/>
                <a:chExt cx="37870" cy="32380"/>
              </a:xfrm>
            </p:grpSpPr>
            <p:sp>
              <p:nvSpPr>
                <p:cNvPr id="6521" name="Google Shape;6521;p68"/>
                <p:cNvSpPr/>
                <p:nvPr/>
              </p:nvSpPr>
              <p:spPr>
                <a:xfrm>
                  <a:off x="5349431" y="3622346"/>
                  <a:ext cx="37870" cy="32380"/>
                </a:xfrm>
                <a:custGeom>
                  <a:avLst/>
                  <a:gdLst/>
                  <a:ahLst/>
                  <a:cxnLst/>
                  <a:rect l="l" t="t" r="r" b="b"/>
                  <a:pathLst>
                    <a:path w="4815" h="4117" extrusionOk="0">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2" name="Google Shape;6522;p68"/>
                <p:cNvSpPr/>
                <p:nvPr/>
              </p:nvSpPr>
              <p:spPr>
                <a:xfrm>
                  <a:off x="5362369" y="3632075"/>
                  <a:ext cx="15227" cy="13040"/>
                </a:xfrm>
                <a:custGeom>
                  <a:avLst/>
                  <a:gdLst/>
                  <a:ahLst/>
                  <a:cxnLst/>
                  <a:rect l="l" t="t" r="r" b="b"/>
                  <a:pathLst>
                    <a:path w="1936" h="1658" extrusionOk="0">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3" name="Google Shape;6523;p68"/>
              <p:cNvGrpSpPr/>
              <p:nvPr/>
            </p:nvGrpSpPr>
            <p:grpSpPr>
              <a:xfrm>
                <a:off x="5068855" y="3563980"/>
                <a:ext cx="53954" cy="46223"/>
                <a:chOff x="5068855" y="3563980"/>
                <a:chExt cx="53954" cy="46223"/>
              </a:xfrm>
            </p:grpSpPr>
            <p:sp>
              <p:nvSpPr>
                <p:cNvPr id="6524" name="Google Shape;6524;p68"/>
                <p:cNvSpPr/>
                <p:nvPr/>
              </p:nvSpPr>
              <p:spPr>
                <a:xfrm>
                  <a:off x="5068855" y="3563980"/>
                  <a:ext cx="53954" cy="46223"/>
                </a:xfrm>
                <a:custGeom>
                  <a:avLst/>
                  <a:gdLst/>
                  <a:ahLst/>
                  <a:cxnLst/>
                  <a:rect l="l" t="t" r="r" b="b"/>
                  <a:pathLst>
                    <a:path w="6860" h="5877" extrusionOk="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5" name="Google Shape;6525;p68"/>
                <p:cNvSpPr/>
                <p:nvPr/>
              </p:nvSpPr>
              <p:spPr>
                <a:xfrm>
                  <a:off x="5086268" y="3573654"/>
                  <a:ext cx="26835" cy="26843"/>
                </a:xfrm>
                <a:custGeom>
                  <a:avLst/>
                  <a:gdLst/>
                  <a:ahLst/>
                  <a:cxnLst/>
                  <a:rect l="l" t="t" r="r" b="b"/>
                  <a:pathLst>
                    <a:path w="3412" h="3413" extrusionOk="0">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6" name="Google Shape;6526;p68"/>
              <p:cNvGrpSpPr/>
              <p:nvPr/>
            </p:nvGrpSpPr>
            <p:grpSpPr>
              <a:xfrm>
                <a:off x="5037654" y="3392507"/>
                <a:ext cx="37870" cy="32451"/>
                <a:chOff x="5037654" y="3392507"/>
                <a:chExt cx="37870" cy="32451"/>
              </a:xfrm>
            </p:grpSpPr>
            <p:sp>
              <p:nvSpPr>
                <p:cNvPr id="6527" name="Google Shape;6527;p68"/>
                <p:cNvSpPr/>
                <p:nvPr/>
              </p:nvSpPr>
              <p:spPr>
                <a:xfrm>
                  <a:off x="5037654" y="3392507"/>
                  <a:ext cx="37870" cy="32451"/>
                </a:xfrm>
                <a:custGeom>
                  <a:avLst/>
                  <a:gdLst/>
                  <a:ahLst/>
                  <a:cxnLst/>
                  <a:rect l="l" t="t" r="r" b="b"/>
                  <a:pathLst>
                    <a:path w="4815" h="4126" extrusionOk="0">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8" name="Google Shape;6528;p68"/>
                <p:cNvSpPr/>
                <p:nvPr/>
              </p:nvSpPr>
              <p:spPr>
                <a:xfrm>
                  <a:off x="5050592" y="3402213"/>
                  <a:ext cx="15227" cy="13064"/>
                </a:xfrm>
                <a:custGeom>
                  <a:avLst/>
                  <a:gdLst/>
                  <a:ahLst/>
                  <a:cxnLst/>
                  <a:rect l="l" t="t" r="r" b="b"/>
                  <a:pathLst>
                    <a:path w="1936" h="1661" extrusionOk="0">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9" name="Google Shape;6529;p68"/>
              <p:cNvGrpSpPr/>
              <p:nvPr/>
            </p:nvGrpSpPr>
            <p:grpSpPr>
              <a:xfrm>
                <a:off x="5456560" y="3368629"/>
                <a:ext cx="37870" cy="32451"/>
                <a:chOff x="5456560" y="3368629"/>
                <a:chExt cx="37870" cy="32451"/>
              </a:xfrm>
            </p:grpSpPr>
            <p:sp>
              <p:nvSpPr>
                <p:cNvPr id="6530" name="Google Shape;6530;p68"/>
                <p:cNvSpPr/>
                <p:nvPr/>
              </p:nvSpPr>
              <p:spPr>
                <a:xfrm>
                  <a:off x="5456560" y="3368629"/>
                  <a:ext cx="37870" cy="32451"/>
                </a:xfrm>
                <a:custGeom>
                  <a:avLst/>
                  <a:gdLst/>
                  <a:ahLst/>
                  <a:cxnLst/>
                  <a:rect l="l" t="t" r="r" b="b"/>
                  <a:pathLst>
                    <a:path w="4815" h="4126" extrusionOk="0">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1" name="Google Shape;6531;p68"/>
                <p:cNvSpPr/>
                <p:nvPr/>
              </p:nvSpPr>
              <p:spPr>
                <a:xfrm>
                  <a:off x="5469498" y="3378334"/>
                  <a:ext cx="15227" cy="13064"/>
                </a:xfrm>
                <a:custGeom>
                  <a:avLst/>
                  <a:gdLst/>
                  <a:ahLst/>
                  <a:cxnLst/>
                  <a:rect l="l" t="t" r="r" b="b"/>
                  <a:pathLst>
                    <a:path w="1936" h="1661" extrusionOk="0">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2" name="Google Shape;6532;p68"/>
              <p:cNvGrpSpPr/>
              <p:nvPr/>
            </p:nvGrpSpPr>
            <p:grpSpPr>
              <a:xfrm>
                <a:off x="4755749" y="3501516"/>
                <a:ext cx="46246" cy="39608"/>
                <a:chOff x="4755749" y="3501516"/>
                <a:chExt cx="46246" cy="39608"/>
              </a:xfrm>
            </p:grpSpPr>
            <p:sp>
              <p:nvSpPr>
                <p:cNvPr id="6533" name="Google Shape;6533;p68"/>
                <p:cNvSpPr/>
                <p:nvPr/>
              </p:nvSpPr>
              <p:spPr>
                <a:xfrm>
                  <a:off x="4755749" y="3501516"/>
                  <a:ext cx="46246" cy="39608"/>
                </a:xfrm>
                <a:custGeom>
                  <a:avLst/>
                  <a:gdLst/>
                  <a:ahLst/>
                  <a:cxnLst/>
                  <a:rect l="l" t="t" r="r" b="b"/>
                  <a:pathLst>
                    <a:path w="5880" h="5036" extrusionOk="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4" name="Google Shape;6534;p68"/>
                <p:cNvSpPr/>
                <p:nvPr/>
              </p:nvSpPr>
              <p:spPr>
                <a:xfrm>
                  <a:off x="4768687" y="3511245"/>
                  <a:ext cx="23697" cy="20221"/>
                </a:xfrm>
                <a:custGeom>
                  <a:avLst/>
                  <a:gdLst/>
                  <a:ahLst/>
                  <a:cxnLst/>
                  <a:rect l="l" t="t" r="r" b="b"/>
                  <a:pathLst>
                    <a:path w="3013" h="2571" extrusionOk="0">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5" name="Google Shape;6535;p68"/>
              <p:cNvGrpSpPr/>
              <p:nvPr/>
            </p:nvGrpSpPr>
            <p:grpSpPr>
              <a:xfrm>
                <a:off x="4681346" y="3485582"/>
                <a:ext cx="37783" cy="32427"/>
                <a:chOff x="4681346" y="3485582"/>
                <a:chExt cx="37783" cy="32427"/>
              </a:xfrm>
            </p:grpSpPr>
            <p:sp>
              <p:nvSpPr>
                <p:cNvPr id="6536" name="Google Shape;6536;p68"/>
                <p:cNvSpPr/>
                <p:nvPr/>
              </p:nvSpPr>
              <p:spPr>
                <a:xfrm>
                  <a:off x="4681346" y="3485582"/>
                  <a:ext cx="37783" cy="32427"/>
                </a:xfrm>
                <a:custGeom>
                  <a:avLst/>
                  <a:gdLst/>
                  <a:ahLst/>
                  <a:cxnLst/>
                  <a:rect l="l" t="t" r="r" b="b"/>
                  <a:pathLst>
                    <a:path w="4804" h="4123" extrusionOk="0">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7" name="Google Shape;6537;p68"/>
                <p:cNvSpPr/>
                <p:nvPr/>
              </p:nvSpPr>
              <p:spPr>
                <a:xfrm>
                  <a:off x="4696479" y="3495263"/>
                  <a:ext cx="13040" cy="13040"/>
                </a:xfrm>
                <a:custGeom>
                  <a:avLst/>
                  <a:gdLst/>
                  <a:ahLst/>
                  <a:cxnLst/>
                  <a:rect l="l" t="t" r="r" b="b"/>
                  <a:pathLst>
                    <a:path w="1658" h="1658" extrusionOk="0">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8" name="Google Shape;6538;p68"/>
              <p:cNvGrpSpPr/>
              <p:nvPr/>
            </p:nvGrpSpPr>
            <p:grpSpPr>
              <a:xfrm>
                <a:off x="4767067" y="3291088"/>
                <a:ext cx="37878" cy="32451"/>
                <a:chOff x="4767067" y="3291088"/>
                <a:chExt cx="37878" cy="32451"/>
              </a:xfrm>
            </p:grpSpPr>
            <p:sp>
              <p:nvSpPr>
                <p:cNvPr id="6539" name="Google Shape;6539;p68"/>
                <p:cNvSpPr/>
                <p:nvPr/>
              </p:nvSpPr>
              <p:spPr>
                <a:xfrm>
                  <a:off x="4767067"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0" name="Google Shape;6540;p68"/>
                <p:cNvSpPr/>
                <p:nvPr/>
              </p:nvSpPr>
              <p:spPr>
                <a:xfrm>
                  <a:off x="4780036" y="3300888"/>
                  <a:ext cx="15203" cy="13009"/>
                </a:xfrm>
                <a:custGeom>
                  <a:avLst/>
                  <a:gdLst/>
                  <a:ahLst/>
                  <a:cxnLst/>
                  <a:rect l="l" t="t" r="r" b="b"/>
                  <a:pathLst>
                    <a:path w="1933" h="1654" extrusionOk="0">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1" name="Google Shape;6541;p68"/>
              <p:cNvGrpSpPr/>
              <p:nvPr/>
            </p:nvGrpSpPr>
            <p:grpSpPr>
              <a:xfrm>
                <a:off x="4687819" y="3405539"/>
                <a:ext cx="37776" cy="32451"/>
                <a:chOff x="4687819" y="3405539"/>
                <a:chExt cx="37776" cy="32451"/>
              </a:xfrm>
            </p:grpSpPr>
            <p:sp>
              <p:nvSpPr>
                <p:cNvPr id="6542" name="Google Shape;6542;p68"/>
                <p:cNvSpPr/>
                <p:nvPr/>
              </p:nvSpPr>
              <p:spPr>
                <a:xfrm>
                  <a:off x="4687819" y="3405539"/>
                  <a:ext cx="37776" cy="32451"/>
                </a:xfrm>
                <a:custGeom>
                  <a:avLst/>
                  <a:gdLst/>
                  <a:ahLst/>
                  <a:cxnLst/>
                  <a:rect l="l" t="t" r="r" b="b"/>
                  <a:pathLst>
                    <a:path w="4803" h="4126" extrusionOk="0">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3" name="Google Shape;6543;p68"/>
                <p:cNvSpPr/>
                <p:nvPr/>
              </p:nvSpPr>
              <p:spPr>
                <a:xfrm>
                  <a:off x="4702944" y="3415245"/>
                  <a:ext cx="13040" cy="13048"/>
                </a:xfrm>
                <a:custGeom>
                  <a:avLst/>
                  <a:gdLst/>
                  <a:ahLst/>
                  <a:cxnLst/>
                  <a:rect l="l" t="t" r="r" b="b"/>
                  <a:pathLst>
                    <a:path w="1658" h="1659" extrusionOk="0">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4" name="Google Shape;6544;p68"/>
              <p:cNvGrpSpPr/>
              <p:nvPr/>
            </p:nvGrpSpPr>
            <p:grpSpPr>
              <a:xfrm>
                <a:off x="4923101" y="3444809"/>
                <a:ext cx="52813" cy="45318"/>
                <a:chOff x="4923101" y="3444809"/>
                <a:chExt cx="52813" cy="45318"/>
              </a:xfrm>
            </p:grpSpPr>
            <p:sp>
              <p:nvSpPr>
                <p:cNvPr id="6545" name="Google Shape;6545;p68"/>
                <p:cNvSpPr/>
                <p:nvPr/>
              </p:nvSpPr>
              <p:spPr>
                <a:xfrm>
                  <a:off x="4923101" y="3444809"/>
                  <a:ext cx="52813" cy="45318"/>
                </a:xfrm>
                <a:custGeom>
                  <a:avLst/>
                  <a:gdLst/>
                  <a:ahLst/>
                  <a:cxnLst/>
                  <a:rect l="l" t="t" r="r" b="b"/>
                  <a:pathLst>
                    <a:path w="6715" h="5762" extrusionOk="0">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6" name="Google Shape;6546;p68"/>
                <p:cNvSpPr/>
                <p:nvPr/>
              </p:nvSpPr>
              <p:spPr>
                <a:xfrm>
                  <a:off x="4936039" y="3454538"/>
                  <a:ext cx="30265" cy="25915"/>
                </a:xfrm>
                <a:custGeom>
                  <a:avLst/>
                  <a:gdLst/>
                  <a:ahLst/>
                  <a:cxnLst/>
                  <a:rect l="l" t="t" r="r" b="b"/>
                  <a:pathLst>
                    <a:path w="3848" h="3295" extrusionOk="0">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7" name="Google Shape;6547;p68"/>
              <p:cNvGrpSpPr/>
              <p:nvPr/>
            </p:nvGrpSpPr>
            <p:grpSpPr>
              <a:xfrm>
                <a:off x="4846040" y="3654750"/>
                <a:ext cx="31405" cy="26993"/>
                <a:chOff x="4846040" y="3654750"/>
                <a:chExt cx="31405" cy="26993"/>
              </a:xfrm>
            </p:grpSpPr>
            <p:sp>
              <p:nvSpPr>
                <p:cNvPr id="6548" name="Google Shape;6548;p68"/>
                <p:cNvSpPr/>
                <p:nvPr/>
              </p:nvSpPr>
              <p:spPr>
                <a:xfrm>
                  <a:off x="4846040" y="3654750"/>
                  <a:ext cx="31405" cy="26993"/>
                </a:xfrm>
                <a:custGeom>
                  <a:avLst/>
                  <a:gdLst/>
                  <a:ahLst/>
                  <a:cxnLst/>
                  <a:rect l="l" t="t" r="r" b="b"/>
                  <a:pathLst>
                    <a:path w="3993" h="3432" extrusionOk="0">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9" name="Google Shape;6549;p68"/>
                <p:cNvSpPr/>
                <p:nvPr/>
              </p:nvSpPr>
              <p:spPr>
                <a:xfrm>
                  <a:off x="4858883" y="3664424"/>
                  <a:ext cx="8856" cy="7676"/>
                </a:xfrm>
                <a:custGeom>
                  <a:avLst/>
                  <a:gdLst/>
                  <a:ahLst/>
                  <a:cxnLst/>
                  <a:rect l="l" t="t" r="r" b="b"/>
                  <a:pathLst>
                    <a:path w="1126" h="976" extrusionOk="0">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0" name="Google Shape;6550;p68"/>
              <p:cNvGrpSpPr/>
              <p:nvPr/>
            </p:nvGrpSpPr>
            <p:grpSpPr>
              <a:xfrm>
                <a:off x="4925673" y="3691700"/>
                <a:ext cx="40253" cy="34472"/>
                <a:chOff x="4925673" y="3691700"/>
                <a:chExt cx="40253" cy="34472"/>
              </a:xfrm>
            </p:grpSpPr>
            <p:sp>
              <p:nvSpPr>
                <p:cNvPr id="6551" name="Google Shape;6551;p68"/>
                <p:cNvSpPr/>
                <p:nvPr/>
              </p:nvSpPr>
              <p:spPr>
                <a:xfrm>
                  <a:off x="4925673" y="3691700"/>
                  <a:ext cx="40253" cy="34472"/>
                </a:xfrm>
                <a:custGeom>
                  <a:avLst/>
                  <a:gdLst/>
                  <a:ahLst/>
                  <a:cxnLst/>
                  <a:rect l="l" t="t" r="r" b="b"/>
                  <a:pathLst>
                    <a:path w="5118" h="4383" extrusionOk="0">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2" name="Google Shape;6552;p68"/>
                <p:cNvSpPr/>
                <p:nvPr/>
              </p:nvSpPr>
              <p:spPr>
                <a:xfrm>
                  <a:off x="4938516" y="3701334"/>
                  <a:ext cx="17704" cy="15187"/>
                </a:xfrm>
                <a:custGeom>
                  <a:avLst/>
                  <a:gdLst/>
                  <a:ahLst/>
                  <a:cxnLst/>
                  <a:rect l="l" t="t" r="r" b="b"/>
                  <a:pathLst>
                    <a:path w="2251" h="1931" extrusionOk="0">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3" name="Google Shape;6553;p68"/>
              <p:cNvGrpSpPr/>
              <p:nvPr/>
            </p:nvGrpSpPr>
            <p:grpSpPr>
              <a:xfrm>
                <a:off x="4894653" y="3740848"/>
                <a:ext cx="31405" cy="26906"/>
                <a:chOff x="4894653" y="3740848"/>
                <a:chExt cx="31405" cy="26906"/>
              </a:xfrm>
            </p:grpSpPr>
            <p:sp>
              <p:nvSpPr>
                <p:cNvPr id="6554" name="Google Shape;6554;p68"/>
                <p:cNvSpPr/>
                <p:nvPr/>
              </p:nvSpPr>
              <p:spPr>
                <a:xfrm>
                  <a:off x="4894653" y="3740848"/>
                  <a:ext cx="31405" cy="26906"/>
                </a:xfrm>
                <a:custGeom>
                  <a:avLst/>
                  <a:gdLst/>
                  <a:ahLst/>
                  <a:cxnLst/>
                  <a:rect l="l" t="t" r="r" b="b"/>
                  <a:pathLst>
                    <a:path w="3993" h="3421" extrusionOk="0">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5" name="Google Shape;6555;p68"/>
                <p:cNvSpPr/>
                <p:nvPr/>
              </p:nvSpPr>
              <p:spPr>
                <a:xfrm>
                  <a:off x="4907497" y="3750522"/>
                  <a:ext cx="8950" cy="7605"/>
                </a:xfrm>
                <a:custGeom>
                  <a:avLst/>
                  <a:gdLst/>
                  <a:ahLst/>
                  <a:cxnLst/>
                  <a:rect l="l" t="t" r="r" b="b"/>
                  <a:pathLst>
                    <a:path w="1138" h="967" extrusionOk="0">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6" name="Google Shape;6556;p68"/>
              <p:cNvGrpSpPr/>
              <p:nvPr/>
            </p:nvGrpSpPr>
            <p:grpSpPr>
              <a:xfrm>
                <a:off x="4962300" y="3696348"/>
                <a:ext cx="38255" cy="32773"/>
                <a:chOff x="4962300" y="3696348"/>
                <a:chExt cx="38255" cy="32773"/>
              </a:xfrm>
            </p:grpSpPr>
            <p:sp>
              <p:nvSpPr>
                <p:cNvPr id="6557" name="Google Shape;6557;p68"/>
                <p:cNvSpPr/>
                <p:nvPr/>
              </p:nvSpPr>
              <p:spPr>
                <a:xfrm>
                  <a:off x="4962300" y="3696348"/>
                  <a:ext cx="38255" cy="32773"/>
                </a:xfrm>
                <a:custGeom>
                  <a:avLst/>
                  <a:gdLst/>
                  <a:ahLst/>
                  <a:cxnLst/>
                  <a:rect l="l" t="t" r="r" b="b"/>
                  <a:pathLst>
                    <a:path w="4864" h="4167" extrusionOk="0">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8" name="Google Shape;6558;p68"/>
                <p:cNvSpPr/>
                <p:nvPr/>
              </p:nvSpPr>
              <p:spPr>
                <a:xfrm>
                  <a:off x="4975238" y="3706093"/>
                  <a:ext cx="15612" cy="13386"/>
                </a:xfrm>
                <a:custGeom>
                  <a:avLst/>
                  <a:gdLst/>
                  <a:ahLst/>
                  <a:cxnLst/>
                  <a:rect l="l" t="t" r="r" b="b"/>
                  <a:pathLst>
                    <a:path w="1985" h="1702" extrusionOk="0">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9" name="Google Shape;6559;p68"/>
              <p:cNvGrpSpPr/>
              <p:nvPr/>
            </p:nvGrpSpPr>
            <p:grpSpPr>
              <a:xfrm>
                <a:off x="4980185" y="3743349"/>
                <a:ext cx="31499" cy="26969"/>
                <a:chOff x="4980185" y="3743349"/>
                <a:chExt cx="31499" cy="26969"/>
              </a:xfrm>
            </p:grpSpPr>
            <p:sp>
              <p:nvSpPr>
                <p:cNvPr id="6560" name="Google Shape;6560;p68"/>
                <p:cNvSpPr/>
                <p:nvPr/>
              </p:nvSpPr>
              <p:spPr>
                <a:xfrm>
                  <a:off x="4980185" y="3743349"/>
                  <a:ext cx="31499" cy="26969"/>
                </a:xfrm>
                <a:custGeom>
                  <a:avLst/>
                  <a:gdLst/>
                  <a:ahLst/>
                  <a:cxnLst/>
                  <a:rect l="l" t="t" r="r" b="b"/>
                  <a:pathLst>
                    <a:path w="4005" h="3429" extrusionOk="0">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1" name="Google Shape;6561;p68"/>
                <p:cNvSpPr/>
                <p:nvPr/>
              </p:nvSpPr>
              <p:spPr>
                <a:xfrm>
                  <a:off x="4993123" y="3753094"/>
                  <a:ext cx="8856" cy="7605"/>
                </a:xfrm>
                <a:custGeom>
                  <a:avLst/>
                  <a:gdLst/>
                  <a:ahLst/>
                  <a:cxnLst/>
                  <a:rect l="l" t="t" r="r" b="b"/>
                  <a:pathLst>
                    <a:path w="1126" h="967" extrusionOk="0">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2" name="Google Shape;6562;p68"/>
              <p:cNvGrpSpPr/>
              <p:nvPr/>
            </p:nvGrpSpPr>
            <p:grpSpPr>
              <a:xfrm>
                <a:off x="5013768" y="3734312"/>
                <a:ext cx="31499" cy="26969"/>
                <a:chOff x="5013768" y="3734312"/>
                <a:chExt cx="31499" cy="26969"/>
              </a:xfrm>
            </p:grpSpPr>
            <p:sp>
              <p:nvSpPr>
                <p:cNvPr id="6563" name="Google Shape;6563;p68"/>
                <p:cNvSpPr/>
                <p:nvPr/>
              </p:nvSpPr>
              <p:spPr>
                <a:xfrm>
                  <a:off x="5013768" y="3734312"/>
                  <a:ext cx="31499" cy="26969"/>
                </a:xfrm>
                <a:custGeom>
                  <a:avLst/>
                  <a:gdLst/>
                  <a:ahLst/>
                  <a:cxnLst/>
                  <a:rect l="l" t="t" r="r" b="b"/>
                  <a:pathLst>
                    <a:path w="4005" h="3429" extrusionOk="0">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4" name="Google Shape;6564;p68"/>
                <p:cNvSpPr/>
                <p:nvPr/>
              </p:nvSpPr>
              <p:spPr>
                <a:xfrm>
                  <a:off x="5028043" y="3743963"/>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5" name="Google Shape;6565;p68"/>
              <p:cNvGrpSpPr/>
              <p:nvPr/>
            </p:nvGrpSpPr>
            <p:grpSpPr>
              <a:xfrm>
                <a:off x="5036703" y="3764545"/>
                <a:ext cx="31499" cy="26898"/>
                <a:chOff x="5036703" y="3764545"/>
                <a:chExt cx="31499" cy="26898"/>
              </a:xfrm>
            </p:grpSpPr>
            <p:sp>
              <p:nvSpPr>
                <p:cNvPr id="6566" name="Google Shape;6566;p68"/>
                <p:cNvSpPr/>
                <p:nvPr/>
              </p:nvSpPr>
              <p:spPr>
                <a:xfrm>
                  <a:off x="5036703" y="3764545"/>
                  <a:ext cx="31499" cy="26898"/>
                </a:xfrm>
                <a:custGeom>
                  <a:avLst/>
                  <a:gdLst/>
                  <a:ahLst/>
                  <a:cxnLst/>
                  <a:rect l="l" t="t" r="r" b="b"/>
                  <a:pathLst>
                    <a:path w="4005" h="3420" extrusionOk="0">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7" name="Google Shape;6567;p68"/>
                <p:cNvSpPr/>
                <p:nvPr/>
              </p:nvSpPr>
              <p:spPr>
                <a:xfrm>
                  <a:off x="5049641" y="3774211"/>
                  <a:ext cx="8856" cy="7605"/>
                </a:xfrm>
                <a:custGeom>
                  <a:avLst/>
                  <a:gdLst/>
                  <a:ahLst/>
                  <a:cxnLst/>
                  <a:rect l="l" t="t" r="r" b="b"/>
                  <a:pathLst>
                    <a:path w="1126" h="967" extrusionOk="0">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8" name="Google Shape;6568;p68"/>
              <p:cNvGrpSpPr/>
              <p:nvPr/>
            </p:nvGrpSpPr>
            <p:grpSpPr>
              <a:xfrm>
                <a:off x="4953546" y="3768352"/>
                <a:ext cx="31405" cy="26898"/>
                <a:chOff x="4953546" y="3768352"/>
                <a:chExt cx="31405" cy="26898"/>
              </a:xfrm>
            </p:grpSpPr>
            <p:sp>
              <p:nvSpPr>
                <p:cNvPr id="6569" name="Google Shape;6569;p68"/>
                <p:cNvSpPr/>
                <p:nvPr/>
              </p:nvSpPr>
              <p:spPr>
                <a:xfrm>
                  <a:off x="4953546" y="3768352"/>
                  <a:ext cx="31405" cy="26898"/>
                </a:xfrm>
                <a:custGeom>
                  <a:avLst/>
                  <a:gdLst/>
                  <a:ahLst/>
                  <a:cxnLst/>
                  <a:rect l="l" t="t" r="r" b="b"/>
                  <a:pathLst>
                    <a:path w="3993" h="3420" extrusionOk="0">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0" name="Google Shape;6570;p68"/>
                <p:cNvSpPr/>
                <p:nvPr/>
              </p:nvSpPr>
              <p:spPr>
                <a:xfrm>
                  <a:off x="4966390" y="3778018"/>
                  <a:ext cx="8950" cy="7684"/>
                </a:xfrm>
                <a:custGeom>
                  <a:avLst/>
                  <a:gdLst/>
                  <a:ahLst/>
                  <a:cxnLst/>
                  <a:rect l="l" t="t" r="r" b="b"/>
                  <a:pathLst>
                    <a:path w="1138" h="977" extrusionOk="0">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1" name="Google Shape;6571;p68"/>
              <p:cNvGrpSpPr/>
              <p:nvPr/>
            </p:nvGrpSpPr>
            <p:grpSpPr>
              <a:xfrm>
                <a:off x="4964770" y="3814016"/>
                <a:ext cx="31499" cy="26993"/>
                <a:chOff x="4964770" y="3814016"/>
                <a:chExt cx="31499" cy="26993"/>
              </a:xfrm>
            </p:grpSpPr>
            <p:sp>
              <p:nvSpPr>
                <p:cNvPr id="6572" name="Google Shape;6572;p68"/>
                <p:cNvSpPr/>
                <p:nvPr/>
              </p:nvSpPr>
              <p:spPr>
                <a:xfrm>
                  <a:off x="4964770" y="3814016"/>
                  <a:ext cx="31499" cy="26993"/>
                </a:xfrm>
                <a:custGeom>
                  <a:avLst/>
                  <a:gdLst/>
                  <a:ahLst/>
                  <a:cxnLst/>
                  <a:rect l="l" t="t" r="r" b="b"/>
                  <a:pathLst>
                    <a:path w="4005" h="3432" extrusionOk="0">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3" name="Google Shape;6573;p68"/>
                <p:cNvSpPr/>
                <p:nvPr/>
              </p:nvSpPr>
              <p:spPr>
                <a:xfrm>
                  <a:off x="4977715" y="3823690"/>
                  <a:ext cx="8856" cy="7676"/>
                </a:xfrm>
                <a:custGeom>
                  <a:avLst/>
                  <a:gdLst/>
                  <a:ahLst/>
                  <a:cxnLst/>
                  <a:rect l="l" t="t" r="r" b="b"/>
                  <a:pathLst>
                    <a:path w="1126" h="976" extrusionOk="0">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4" name="Google Shape;6574;p68"/>
              <p:cNvGrpSpPr/>
              <p:nvPr/>
            </p:nvGrpSpPr>
            <p:grpSpPr>
              <a:xfrm>
                <a:off x="4923290" y="3800504"/>
                <a:ext cx="31468" cy="26898"/>
                <a:chOff x="4923290" y="3800504"/>
                <a:chExt cx="31468" cy="26898"/>
              </a:xfrm>
            </p:grpSpPr>
            <p:sp>
              <p:nvSpPr>
                <p:cNvPr id="6575" name="Google Shape;6575;p68"/>
                <p:cNvSpPr/>
                <p:nvPr/>
              </p:nvSpPr>
              <p:spPr>
                <a:xfrm>
                  <a:off x="4923290" y="3800504"/>
                  <a:ext cx="31468" cy="26898"/>
                </a:xfrm>
                <a:custGeom>
                  <a:avLst/>
                  <a:gdLst/>
                  <a:ahLst/>
                  <a:cxnLst/>
                  <a:rect l="l" t="t" r="r" b="b"/>
                  <a:pathLst>
                    <a:path w="4001" h="3420" extrusionOk="0">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6" name="Google Shape;6576;p68"/>
                <p:cNvSpPr/>
                <p:nvPr/>
              </p:nvSpPr>
              <p:spPr>
                <a:xfrm>
                  <a:off x="4937470" y="3810178"/>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7" name="Google Shape;6577;p68"/>
              <p:cNvGrpSpPr/>
              <p:nvPr/>
            </p:nvGrpSpPr>
            <p:grpSpPr>
              <a:xfrm>
                <a:off x="5108534" y="3650943"/>
                <a:ext cx="31405" cy="26993"/>
                <a:chOff x="5108534" y="3650943"/>
                <a:chExt cx="31405" cy="26993"/>
              </a:xfrm>
            </p:grpSpPr>
            <p:sp>
              <p:nvSpPr>
                <p:cNvPr id="6578" name="Google Shape;6578;p68"/>
                <p:cNvSpPr/>
                <p:nvPr/>
              </p:nvSpPr>
              <p:spPr>
                <a:xfrm>
                  <a:off x="5108534" y="3650943"/>
                  <a:ext cx="31405" cy="26993"/>
                </a:xfrm>
                <a:custGeom>
                  <a:avLst/>
                  <a:gdLst/>
                  <a:ahLst/>
                  <a:cxnLst/>
                  <a:rect l="l" t="t" r="r" b="b"/>
                  <a:pathLst>
                    <a:path w="3993" h="3432" extrusionOk="0">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9" name="Google Shape;6579;p68"/>
                <p:cNvSpPr/>
                <p:nvPr/>
              </p:nvSpPr>
              <p:spPr>
                <a:xfrm>
                  <a:off x="5122707" y="3660617"/>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0" name="Google Shape;6580;p68"/>
              <p:cNvGrpSpPr/>
              <p:nvPr/>
            </p:nvGrpSpPr>
            <p:grpSpPr>
              <a:xfrm>
                <a:off x="5119380" y="3760739"/>
                <a:ext cx="31499" cy="26993"/>
                <a:chOff x="5119380" y="3760739"/>
                <a:chExt cx="31499" cy="26993"/>
              </a:xfrm>
            </p:grpSpPr>
            <p:sp>
              <p:nvSpPr>
                <p:cNvPr id="6581" name="Google Shape;6581;p68"/>
                <p:cNvSpPr/>
                <p:nvPr/>
              </p:nvSpPr>
              <p:spPr>
                <a:xfrm>
                  <a:off x="5119380" y="3760739"/>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2" name="Google Shape;6582;p68"/>
                <p:cNvSpPr/>
                <p:nvPr/>
              </p:nvSpPr>
              <p:spPr>
                <a:xfrm>
                  <a:off x="5132318" y="3770405"/>
                  <a:ext cx="8856" cy="7653"/>
                </a:xfrm>
                <a:custGeom>
                  <a:avLst/>
                  <a:gdLst/>
                  <a:ahLst/>
                  <a:cxnLst/>
                  <a:rect l="l" t="t" r="r" b="b"/>
                  <a:pathLst>
                    <a:path w="1126" h="973" extrusionOk="0">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3" name="Google Shape;6583;p68"/>
              <p:cNvGrpSpPr/>
              <p:nvPr/>
            </p:nvGrpSpPr>
            <p:grpSpPr>
              <a:xfrm>
                <a:off x="5119380" y="3788235"/>
                <a:ext cx="31499" cy="26993"/>
                <a:chOff x="5119380" y="3788235"/>
                <a:chExt cx="31499" cy="26993"/>
              </a:xfrm>
            </p:grpSpPr>
            <p:sp>
              <p:nvSpPr>
                <p:cNvPr id="6584" name="Google Shape;6584;p68"/>
                <p:cNvSpPr/>
                <p:nvPr/>
              </p:nvSpPr>
              <p:spPr>
                <a:xfrm>
                  <a:off x="5119380" y="3788235"/>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5" name="Google Shape;6585;p68"/>
                <p:cNvSpPr/>
                <p:nvPr/>
              </p:nvSpPr>
              <p:spPr>
                <a:xfrm>
                  <a:off x="5132318" y="3797901"/>
                  <a:ext cx="8856" cy="7605"/>
                </a:xfrm>
                <a:custGeom>
                  <a:avLst/>
                  <a:gdLst/>
                  <a:ahLst/>
                  <a:cxnLst/>
                  <a:rect l="l" t="t" r="r" b="b"/>
                  <a:pathLst>
                    <a:path w="1126" h="967" extrusionOk="0">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6" name="Google Shape;6586;p68"/>
              <p:cNvGrpSpPr/>
              <p:nvPr/>
            </p:nvGrpSpPr>
            <p:grpSpPr>
              <a:xfrm>
                <a:off x="5158005" y="3875284"/>
                <a:ext cx="31405" cy="27001"/>
                <a:chOff x="5158005" y="3875284"/>
                <a:chExt cx="31405" cy="27001"/>
              </a:xfrm>
            </p:grpSpPr>
            <p:sp>
              <p:nvSpPr>
                <p:cNvPr id="6587" name="Google Shape;6587;p68"/>
                <p:cNvSpPr/>
                <p:nvPr/>
              </p:nvSpPr>
              <p:spPr>
                <a:xfrm>
                  <a:off x="5158005" y="3875284"/>
                  <a:ext cx="31405" cy="27001"/>
                </a:xfrm>
                <a:custGeom>
                  <a:avLst/>
                  <a:gdLst/>
                  <a:ahLst/>
                  <a:cxnLst/>
                  <a:rect l="l" t="t" r="r" b="b"/>
                  <a:pathLst>
                    <a:path w="3993" h="3433" extrusionOk="0">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8" name="Google Shape;6588;p68"/>
                <p:cNvSpPr/>
                <p:nvPr/>
              </p:nvSpPr>
              <p:spPr>
                <a:xfrm>
                  <a:off x="5170848" y="3884958"/>
                  <a:ext cx="8950" cy="7645"/>
                </a:xfrm>
                <a:custGeom>
                  <a:avLst/>
                  <a:gdLst/>
                  <a:ahLst/>
                  <a:cxnLst/>
                  <a:rect l="l" t="t" r="r" b="b"/>
                  <a:pathLst>
                    <a:path w="1138" h="972" extrusionOk="0">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9" name="Google Shape;6589;p68"/>
              <p:cNvGrpSpPr/>
              <p:nvPr/>
            </p:nvGrpSpPr>
            <p:grpSpPr>
              <a:xfrm>
                <a:off x="5233163" y="3764545"/>
                <a:ext cx="31499" cy="26898"/>
                <a:chOff x="5233163" y="3764545"/>
                <a:chExt cx="31499" cy="26898"/>
              </a:xfrm>
            </p:grpSpPr>
            <p:sp>
              <p:nvSpPr>
                <p:cNvPr id="6590" name="Google Shape;6590;p68"/>
                <p:cNvSpPr/>
                <p:nvPr/>
              </p:nvSpPr>
              <p:spPr>
                <a:xfrm>
                  <a:off x="5233163" y="3764545"/>
                  <a:ext cx="31499" cy="26898"/>
                </a:xfrm>
                <a:custGeom>
                  <a:avLst/>
                  <a:gdLst/>
                  <a:ahLst/>
                  <a:cxnLst/>
                  <a:rect l="l" t="t" r="r" b="b"/>
                  <a:pathLst>
                    <a:path w="4005" h="3420" extrusionOk="0">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1" name="Google Shape;6591;p68"/>
                <p:cNvSpPr/>
                <p:nvPr/>
              </p:nvSpPr>
              <p:spPr>
                <a:xfrm>
                  <a:off x="5246108" y="3774211"/>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2" name="Google Shape;6592;p68"/>
              <p:cNvGrpSpPr/>
              <p:nvPr/>
            </p:nvGrpSpPr>
            <p:grpSpPr>
              <a:xfrm>
                <a:off x="5276168" y="3805545"/>
                <a:ext cx="31499" cy="26906"/>
                <a:chOff x="5276168" y="3805545"/>
                <a:chExt cx="31499" cy="26906"/>
              </a:xfrm>
            </p:grpSpPr>
            <p:sp>
              <p:nvSpPr>
                <p:cNvPr id="6593" name="Google Shape;6593;p68"/>
                <p:cNvSpPr/>
                <p:nvPr/>
              </p:nvSpPr>
              <p:spPr>
                <a:xfrm>
                  <a:off x="5276168" y="3805545"/>
                  <a:ext cx="31499" cy="26906"/>
                </a:xfrm>
                <a:custGeom>
                  <a:avLst/>
                  <a:gdLst/>
                  <a:ahLst/>
                  <a:cxnLst/>
                  <a:rect l="l" t="t" r="r" b="b"/>
                  <a:pathLst>
                    <a:path w="4005" h="3421" extrusionOk="0">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4" name="Google Shape;6594;p68"/>
                <p:cNvSpPr/>
                <p:nvPr/>
              </p:nvSpPr>
              <p:spPr>
                <a:xfrm>
                  <a:off x="5289106" y="3815219"/>
                  <a:ext cx="8856" cy="7605"/>
                </a:xfrm>
                <a:custGeom>
                  <a:avLst/>
                  <a:gdLst/>
                  <a:ahLst/>
                  <a:cxnLst/>
                  <a:rect l="l" t="t" r="r" b="b"/>
                  <a:pathLst>
                    <a:path w="1126" h="967" extrusionOk="0">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5" name="Google Shape;6595;p68"/>
              <p:cNvGrpSpPr/>
              <p:nvPr/>
            </p:nvGrpSpPr>
            <p:grpSpPr>
              <a:xfrm>
                <a:off x="5294053" y="3851933"/>
                <a:ext cx="31405" cy="26945"/>
                <a:chOff x="5294053" y="3851933"/>
                <a:chExt cx="31405" cy="26945"/>
              </a:xfrm>
            </p:grpSpPr>
            <p:sp>
              <p:nvSpPr>
                <p:cNvPr id="6596" name="Google Shape;6596;p68"/>
                <p:cNvSpPr/>
                <p:nvPr/>
              </p:nvSpPr>
              <p:spPr>
                <a:xfrm>
                  <a:off x="5294053" y="3851933"/>
                  <a:ext cx="31405" cy="26945"/>
                </a:xfrm>
                <a:custGeom>
                  <a:avLst/>
                  <a:gdLst/>
                  <a:ahLst/>
                  <a:cxnLst/>
                  <a:rect l="l" t="t" r="r" b="b"/>
                  <a:pathLst>
                    <a:path w="3993" h="3426" extrusionOk="0">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7" name="Google Shape;6597;p68"/>
                <p:cNvSpPr/>
                <p:nvPr/>
              </p:nvSpPr>
              <p:spPr>
                <a:xfrm>
                  <a:off x="5308234" y="3861552"/>
                  <a:ext cx="7621" cy="7621"/>
                </a:xfrm>
                <a:custGeom>
                  <a:avLst/>
                  <a:gdLst/>
                  <a:ahLst/>
                  <a:cxnLst/>
                  <a:rect l="l" t="t" r="r" b="b"/>
                  <a:pathLst>
                    <a:path w="969" h="969" extrusionOk="0">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8" name="Google Shape;6598;p68"/>
              <p:cNvGrpSpPr/>
              <p:nvPr/>
            </p:nvGrpSpPr>
            <p:grpSpPr>
              <a:xfrm>
                <a:off x="5341723" y="3851902"/>
                <a:ext cx="31405" cy="26977"/>
                <a:chOff x="5341723" y="3851902"/>
                <a:chExt cx="31405" cy="26977"/>
              </a:xfrm>
            </p:grpSpPr>
            <p:sp>
              <p:nvSpPr>
                <p:cNvPr id="6599" name="Google Shape;6599;p68"/>
                <p:cNvSpPr/>
                <p:nvPr/>
              </p:nvSpPr>
              <p:spPr>
                <a:xfrm>
                  <a:off x="5341723" y="3851902"/>
                  <a:ext cx="31405" cy="26977"/>
                </a:xfrm>
                <a:custGeom>
                  <a:avLst/>
                  <a:gdLst/>
                  <a:ahLst/>
                  <a:cxnLst/>
                  <a:rect l="l" t="t" r="r" b="b"/>
                  <a:pathLst>
                    <a:path w="3993" h="3430" extrusionOk="0">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0" name="Google Shape;6600;p68"/>
                <p:cNvSpPr/>
                <p:nvPr/>
              </p:nvSpPr>
              <p:spPr>
                <a:xfrm>
                  <a:off x="5354567" y="3861647"/>
                  <a:ext cx="8950" cy="7590"/>
                </a:xfrm>
                <a:custGeom>
                  <a:avLst/>
                  <a:gdLst/>
                  <a:ahLst/>
                  <a:cxnLst/>
                  <a:rect l="l" t="t" r="r" b="b"/>
                  <a:pathLst>
                    <a:path w="1138" h="965" extrusionOk="0">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1" name="Google Shape;6601;p68"/>
              <p:cNvGrpSpPr/>
              <p:nvPr/>
            </p:nvGrpSpPr>
            <p:grpSpPr>
              <a:xfrm>
                <a:off x="5054871" y="3507855"/>
                <a:ext cx="31405" cy="26993"/>
                <a:chOff x="5054871" y="3507855"/>
                <a:chExt cx="31405" cy="26993"/>
              </a:xfrm>
            </p:grpSpPr>
            <p:sp>
              <p:nvSpPr>
                <p:cNvPr id="6602" name="Google Shape;6602;p68"/>
                <p:cNvSpPr/>
                <p:nvPr/>
              </p:nvSpPr>
              <p:spPr>
                <a:xfrm>
                  <a:off x="5054871" y="3507855"/>
                  <a:ext cx="31405" cy="26993"/>
                </a:xfrm>
                <a:custGeom>
                  <a:avLst/>
                  <a:gdLst/>
                  <a:ahLst/>
                  <a:cxnLst/>
                  <a:rect l="l" t="t" r="r" b="b"/>
                  <a:pathLst>
                    <a:path w="3993" h="3432" extrusionOk="0">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3" name="Google Shape;6603;p68"/>
                <p:cNvSpPr/>
                <p:nvPr/>
              </p:nvSpPr>
              <p:spPr>
                <a:xfrm>
                  <a:off x="5067715" y="3517521"/>
                  <a:ext cx="8950" cy="7605"/>
                </a:xfrm>
                <a:custGeom>
                  <a:avLst/>
                  <a:gdLst/>
                  <a:ahLst/>
                  <a:cxnLst/>
                  <a:rect l="l" t="t" r="r" b="b"/>
                  <a:pathLst>
                    <a:path w="1138" h="967" extrusionOk="0">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4" name="Google Shape;6604;p68"/>
              <p:cNvGrpSpPr/>
              <p:nvPr/>
            </p:nvGrpSpPr>
            <p:grpSpPr>
              <a:xfrm>
                <a:off x="4876579" y="3675325"/>
                <a:ext cx="31405" cy="26969"/>
                <a:chOff x="4876579" y="3675325"/>
                <a:chExt cx="31405" cy="26969"/>
              </a:xfrm>
            </p:grpSpPr>
            <p:sp>
              <p:nvSpPr>
                <p:cNvPr id="6605" name="Google Shape;6605;p68"/>
                <p:cNvSpPr/>
                <p:nvPr/>
              </p:nvSpPr>
              <p:spPr>
                <a:xfrm>
                  <a:off x="4876579" y="3675325"/>
                  <a:ext cx="31405" cy="26969"/>
                </a:xfrm>
                <a:custGeom>
                  <a:avLst/>
                  <a:gdLst/>
                  <a:ahLst/>
                  <a:cxnLst/>
                  <a:rect l="l" t="t" r="r" b="b"/>
                  <a:pathLst>
                    <a:path w="3993" h="3429" extrusionOk="0">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6" name="Google Shape;6606;p68"/>
                <p:cNvSpPr/>
                <p:nvPr/>
              </p:nvSpPr>
              <p:spPr>
                <a:xfrm>
                  <a:off x="4889517" y="3684975"/>
                  <a:ext cx="8856" cy="7676"/>
                </a:xfrm>
                <a:custGeom>
                  <a:avLst/>
                  <a:gdLst/>
                  <a:ahLst/>
                  <a:cxnLst/>
                  <a:rect l="l" t="t" r="r" b="b"/>
                  <a:pathLst>
                    <a:path w="1126" h="976" extrusionOk="0">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7" name="Google Shape;6607;p68"/>
              <p:cNvGrpSpPr/>
              <p:nvPr/>
            </p:nvGrpSpPr>
            <p:grpSpPr>
              <a:xfrm>
                <a:off x="4842233" y="3688333"/>
                <a:ext cx="31405" cy="26993"/>
                <a:chOff x="4842233" y="3688333"/>
                <a:chExt cx="31405" cy="26993"/>
              </a:xfrm>
            </p:grpSpPr>
            <p:sp>
              <p:nvSpPr>
                <p:cNvPr id="6608" name="Google Shape;6608;p68"/>
                <p:cNvSpPr/>
                <p:nvPr/>
              </p:nvSpPr>
              <p:spPr>
                <a:xfrm>
                  <a:off x="4842233" y="3688333"/>
                  <a:ext cx="31405" cy="26993"/>
                </a:xfrm>
                <a:custGeom>
                  <a:avLst/>
                  <a:gdLst/>
                  <a:ahLst/>
                  <a:cxnLst/>
                  <a:rect l="l" t="t" r="r" b="b"/>
                  <a:pathLst>
                    <a:path w="3993" h="3432" extrusionOk="0">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9" name="Google Shape;6609;p68"/>
                <p:cNvSpPr/>
                <p:nvPr/>
              </p:nvSpPr>
              <p:spPr>
                <a:xfrm>
                  <a:off x="4855076" y="3698094"/>
                  <a:ext cx="8856" cy="7590"/>
                </a:xfrm>
                <a:custGeom>
                  <a:avLst/>
                  <a:gdLst/>
                  <a:ahLst/>
                  <a:cxnLst/>
                  <a:rect l="l" t="t" r="r" b="b"/>
                  <a:pathLst>
                    <a:path w="1126" h="965" extrusionOk="0">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0" name="Google Shape;6610;p68"/>
              <p:cNvGrpSpPr/>
              <p:nvPr/>
            </p:nvGrpSpPr>
            <p:grpSpPr>
              <a:xfrm>
                <a:off x="5187876" y="3608032"/>
                <a:ext cx="31405" cy="27001"/>
                <a:chOff x="5187876" y="3608032"/>
                <a:chExt cx="31405" cy="27001"/>
              </a:xfrm>
            </p:grpSpPr>
            <p:sp>
              <p:nvSpPr>
                <p:cNvPr id="6611" name="Google Shape;6611;p68"/>
                <p:cNvSpPr/>
                <p:nvPr/>
              </p:nvSpPr>
              <p:spPr>
                <a:xfrm>
                  <a:off x="5187876" y="3608032"/>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2" name="Google Shape;6612;p68"/>
                <p:cNvSpPr/>
                <p:nvPr/>
              </p:nvSpPr>
              <p:spPr>
                <a:xfrm>
                  <a:off x="5202057" y="3617706"/>
                  <a:ext cx="7621" cy="7621"/>
                </a:xfrm>
                <a:custGeom>
                  <a:avLst/>
                  <a:gdLst/>
                  <a:ahLst/>
                  <a:cxnLst/>
                  <a:rect l="l" t="t" r="r" b="b"/>
                  <a:pathLst>
                    <a:path w="969"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13" name="Google Shape;6613;p68"/>
              <p:cNvSpPr/>
              <p:nvPr/>
            </p:nvSpPr>
            <p:spPr>
              <a:xfrm>
                <a:off x="5142589" y="3410030"/>
                <a:ext cx="42542" cy="36525"/>
              </a:xfrm>
              <a:custGeom>
                <a:avLst/>
                <a:gdLst/>
                <a:ahLst/>
                <a:cxnLst/>
                <a:rect l="l" t="t" r="r" b="b"/>
                <a:pathLst>
                  <a:path w="5409" h="4644" extrusionOk="0">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4" name="Google Shape;6614;p68"/>
              <p:cNvSpPr/>
              <p:nvPr/>
            </p:nvSpPr>
            <p:spPr>
              <a:xfrm>
                <a:off x="5158382" y="3419720"/>
                <a:ext cx="17138" cy="17130"/>
              </a:xfrm>
              <a:custGeom>
                <a:avLst/>
                <a:gdLst/>
                <a:ahLst/>
                <a:cxnLst/>
                <a:rect l="l" t="t" r="r" b="b"/>
                <a:pathLst>
                  <a:path w="2179" h="2178" extrusionOk="0">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15" name="Google Shape;6615;p68"/>
              <p:cNvGrpSpPr/>
              <p:nvPr/>
            </p:nvGrpSpPr>
            <p:grpSpPr>
              <a:xfrm>
                <a:off x="5269224" y="3304167"/>
                <a:ext cx="40253" cy="34402"/>
                <a:chOff x="5269224" y="3304167"/>
                <a:chExt cx="40253" cy="34402"/>
              </a:xfrm>
            </p:grpSpPr>
            <p:sp>
              <p:nvSpPr>
                <p:cNvPr id="6616" name="Google Shape;6616;p68"/>
                <p:cNvSpPr/>
                <p:nvPr/>
              </p:nvSpPr>
              <p:spPr>
                <a:xfrm>
                  <a:off x="5269224" y="3304167"/>
                  <a:ext cx="40253" cy="34402"/>
                </a:xfrm>
                <a:custGeom>
                  <a:avLst/>
                  <a:gdLst/>
                  <a:ahLst/>
                  <a:cxnLst/>
                  <a:rect l="l" t="t" r="r" b="b"/>
                  <a:pathLst>
                    <a:path w="5118" h="4374" extrusionOk="0">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7" name="Google Shape;6617;p68"/>
                <p:cNvSpPr/>
                <p:nvPr/>
              </p:nvSpPr>
              <p:spPr>
                <a:xfrm>
                  <a:off x="5284639" y="3313826"/>
                  <a:ext cx="15132" cy="15140"/>
                </a:xfrm>
                <a:custGeom>
                  <a:avLst/>
                  <a:gdLst/>
                  <a:ahLst/>
                  <a:cxnLst/>
                  <a:rect l="l" t="t" r="r" b="b"/>
                  <a:pathLst>
                    <a:path w="1924" h="1925" extrusionOk="0">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8" name="Google Shape;6618;p68"/>
              <p:cNvGrpSpPr/>
              <p:nvPr/>
            </p:nvGrpSpPr>
            <p:grpSpPr>
              <a:xfrm>
                <a:off x="5327354" y="3476615"/>
                <a:ext cx="49864" cy="42723"/>
                <a:chOff x="5327354" y="3476615"/>
                <a:chExt cx="49864" cy="42723"/>
              </a:xfrm>
            </p:grpSpPr>
            <p:sp>
              <p:nvSpPr>
                <p:cNvPr id="6619" name="Google Shape;6619;p68"/>
                <p:cNvSpPr/>
                <p:nvPr/>
              </p:nvSpPr>
              <p:spPr>
                <a:xfrm>
                  <a:off x="5327354" y="3476615"/>
                  <a:ext cx="49864" cy="42723"/>
                </a:xfrm>
                <a:custGeom>
                  <a:avLst/>
                  <a:gdLst/>
                  <a:ahLst/>
                  <a:cxnLst/>
                  <a:rect l="l" t="t" r="r" b="b"/>
                  <a:pathLst>
                    <a:path w="6340" h="5432" extrusionOk="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0" name="Google Shape;6620;p68"/>
                <p:cNvSpPr/>
                <p:nvPr/>
              </p:nvSpPr>
              <p:spPr>
                <a:xfrm>
                  <a:off x="5340197" y="3486321"/>
                  <a:ext cx="27315" cy="23406"/>
                </a:xfrm>
                <a:custGeom>
                  <a:avLst/>
                  <a:gdLst/>
                  <a:ahLst/>
                  <a:cxnLst/>
                  <a:rect l="l" t="t" r="r" b="b"/>
                  <a:pathLst>
                    <a:path w="3473" h="2976" extrusionOk="0">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21" name="Google Shape;6621;p68"/>
              <p:cNvSpPr/>
              <p:nvPr/>
            </p:nvSpPr>
            <p:spPr>
              <a:xfrm>
                <a:off x="5290255" y="3703080"/>
                <a:ext cx="31397" cy="26898"/>
              </a:xfrm>
              <a:custGeom>
                <a:avLst/>
                <a:gdLst/>
                <a:ahLst/>
                <a:cxnLst/>
                <a:rect l="l" t="t" r="r" b="b"/>
                <a:pathLst>
                  <a:path w="3992" h="3420" extrusionOk="0">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2" name="Google Shape;6622;p68"/>
              <p:cNvSpPr/>
              <p:nvPr/>
            </p:nvSpPr>
            <p:spPr>
              <a:xfrm>
                <a:off x="5304427" y="3712754"/>
                <a:ext cx="7621" cy="7621"/>
              </a:xfrm>
              <a:custGeom>
                <a:avLst/>
                <a:gdLst/>
                <a:ahLst/>
                <a:cxnLst/>
                <a:rect l="l" t="t" r="r" b="b"/>
                <a:pathLst>
                  <a:path w="969"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23" name="Google Shape;6623;p68"/>
              <p:cNvGrpSpPr/>
              <p:nvPr/>
            </p:nvGrpSpPr>
            <p:grpSpPr>
              <a:xfrm>
                <a:off x="5341723" y="3775957"/>
                <a:ext cx="31405" cy="26898"/>
                <a:chOff x="5341723" y="3775957"/>
                <a:chExt cx="31405" cy="26898"/>
              </a:xfrm>
            </p:grpSpPr>
            <p:sp>
              <p:nvSpPr>
                <p:cNvPr id="6624" name="Google Shape;6624;p68"/>
                <p:cNvSpPr/>
                <p:nvPr/>
              </p:nvSpPr>
              <p:spPr>
                <a:xfrm>
                  <a:off x="5341723" y="3775957"/>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5" name="Google Shape;6625;p68"/>
                <p:cNvSpPr/>
                <p:nvPr/>
              </p:nvSpPr>
              <p:spPr>
                <a:xfrm>
                  <a:off x="5354567" y="3785631"/>
                  <a:ext cx="8950" cy="7605"/>
                </a:xfrm>
                <a:custGeom>
                  <a:avLst/>
                  <a:gdLst/>
                  <a:ahLst/>
                  <a:cxnLst/>
                  <a:rect l="l" t="t" r="r" b="b"/>
                  <a:pathLst>
                    <a:path w="1138" h="967" extrusionOk="0">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6" name="Google Shape;6626;p68"/>
              <p:cNvGrpSpPr/>
              <p:nvPr/>
            </p:nvGrpSpPr>
            <p:grpSpPr>
              <a:xfrm>
                <a:off x="5439053" y="3699274"/>
                <a:ext cx="31405" cy="26898"/>
                <a:chOff x="5439053" y="3699274"/>
                <a:chExt cx="31405" cy="26898"/>
              </a:xfrm>
            </p:grpSpPr>
            <p:sp>
              <p:nvSpPr>
                <p:cNvPr id="6627" name="Google Shape;6627;p68"/>
                <p:cNvSpPr/>
                <p:nvPr/>
              </p:nvSpPr>
              <p:spPr>
                <a:xfrm>
                  <a:off x="5439053" y="3699274"/>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8" name="Google Shape;6628;p68"/>
                <p:cNvSpPr/>
                <p:nvPr/>
              </p:nvSpPr>
              <p:spPr>
                <a:xfrm>
                  <a:off x="5453225" y="3708948"/>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9" name="Google Shape;6629;p68"/>
              <p:cNvGrpSpPr/>
              <p:nvPr/>
            </p:nvGrpSpPr>
            <p:grpSpPr>
              <a:xfrm>
                <a:off x="5412414" y="3622307"/>
                <a:ext cx="31499" cy="26993"/>
                <a:chOff x="5412414" y="3622307"/>
                <a:chExt cx="31499" cy="26993"/>
              </a:xfrm>
            </p:grpSpPr>
            <p:sp>
              <p:nvSpPr>
                <p:cNvPr id="6630" name="Google Shape;6630;p68"/>
                <p:cNvSpPr/>
                <p:nvPr/>
              </p:nvSpPr>
              <p:spPr>
                <a:xfrm>
                  <a:off x="5412414" y="3622307"/>
                  <a:ext cx="31499" cy="26993"/>
                </a:xfrm>
                <a:custGeom>
                  <a:avLst/>
                  <a:gdLst/>
                  <a:ahLst/>
                  <a:cxnLst/>
                  <a:rect l="l" t="t" r="r" b="b"/>
                  <a:pathLst>
                    <a:path w="4005" h="3432" extrusionOk="0">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1" name="Google Shape;6631;p68"/>
                <p:cNvSpPr/>
                <p:nvPr/>
              </p:nvSpPr>
              <p:spPr>
                <a:xfrm>
                  <a:off x="5426681" y="3632075"/>
                  <a:ext cx="7527" cy="7519"/>
                </a:xfrm>
                <a:custGeom>
                  <a:avLst/>
                  <a:gdLst/>
                  <a:ahLst/>
                  <a:cxnLst/>
                  <a:rect l="l" t="t" r="r" b="b"/>
                  <a:pathLst>
                    <a:path w="957" h="956" extrusionOk="0">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2" name="Google Shape;6632;p68"/>
              <p:cNvGrpSpPr/>
              <p:nvPr/>
            </p:nvGrpSpPr>
            <p:grpSpPr>
              <a:xfrm>
                <a:off x="5476254" y="3473949"/>
                <a:ext cx="26835" cy="26930"/>
                <a:chOff x="5476254" y="3473949"/>
                <a:chExt cx="26835" cy="26930"/>
              </a:xfrm>
            </p:grpSpPr>
            <p:sp>
              <p:nvSpPr>
                <p:cNvPr id="6633" name="Google Shape;6633;p68"/>
                <p:cNvSpPr/>
                <p:nvPr/>
              </p:nvSpPr>
              <p:spPr>
                <a:xfrm>
                  <a:off x="5476254" y="3473949"/>
                  <a:ext cx="26835" cy="26930"/>
                </a:xfrm>
                <a:custGeom>
                  <a:avLst/>
                  <a:gdLst/>
                  <a:ahLst/>
                  <a:cxnLst/>
                  <a:rect l="l" t="t" r="r" b="b"/>
                  <a:pathLst>
                    <a:path w="3412" h="3424" extrusionOk="0">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4" name="Google Shape;6634;p68"/>
                <p:cNvSpPr/>
                <p:nvPr/>
              </p:nvSpPr>
              <p:spPr>
                <a:xfrm>
                  <a:off x="5485857" y="3483655"/>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5" name="Google Shape;6635;p68"/>
              <p:cNvGrpSpPr/>
              <p:nvPr/>
            </p:nvGrpSpPr>
            <p:grpSpPr>
              <a:xfrm>
                <a:off x="5564547" y="3481594"/>
                <a:ext cx="31397" cy="26898"/>
                <a:chOff x="5564547" y="3481594"/>
                <a:chExt cx="31397" cy="26898"/>
              </a:xfrm>
            </p:grpSpPr>
            <p:sp>
              <p:nvSpPr>
                <p:cNvPr id="6636" name="Google Shape;6636;p68"/>
                <p:cNvSpPr/>
                <p:nvPr/>
              </p:nvSpPr>
              <p:spPr>
                <a:xfrm>
                  <a:off x="5564547" y="3481594"/>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7" name="Google Shape;6637;p68"/>
                <p:cNvSpPr/>
                <p:nvPr/>
              </p:nvSpPr>
              <p:spPr>
                <a:xfrm>
                  <a:off x="5578719" y="3491268"/>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8" name="Google Shape;6638;p68"/>
              <p:cNvGrpSpPr/>
              <p:nvPr/>
            </p:nvGrpSpPr>
            <p:grpSpPr>
              <a:xfrm>
                <a:off x="5534101" y="3470174"/>
                <a:ext cx="31397" cy="26906"/>
                <a:chOff x="5534101" y="3470174"/>
                <a:chExt cx="31397" cy="26906"/>
              </a:xfrm>
            </p:grpSpPr>
            <p:sp>
              <p:nvSpPr>
                <p:cNvPr id="6639" name="Google Shape;6639;p68"/>
                <p:cNvSpPr/>
                <p:nvPr/>
              </p:nvSpPr>
              <p:spPr>
                <a:xfrm>
                  <a:off x="5534101" y="3470174"/>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0" name="Google Shape;6640;p68"/>
                <p:cNvSpPr/>
                <p:nvPr/>
              </p:nvSpPr>
              <p:spPr>
                <a:xfrm>
                  <a:off x="5546945" y="3479848"/>
                  <a:ext cx="8950" cy="7582"/>
                </a:xfrm>
                <a:custGeom>
                  <a:avLst/>
                  <a:gdLst/>
                  <a:ahLst/>
                  <a:cxnLst/>
                  <a:rect l="l" t="t" r="r" b="b"/>
                  <a:pathLst>
                    <a:path w="1138" h="964" extrusionOk="0">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1" name="Google Shape;6641;p68"/>
              <p:cNvGrpSpPr/>
              <p:nvPr/>
            </p:nvGrpSpPr>
            <p:grpSpPr>
              <a:xfrm>
                <a:off x="5610879" y="3314486"/>
                <a:ext cx="31499" cy="26938"/>
                <a:chOff x="5610879" y="3314486"/>
                <a:chExt cx="31499" cy="26938"/>
              </a:xfrm>
            </p:grpSpPr>
            <p:sp>
              <p:nvSpPr>
                <p:cNvPr id="6642" name="Google Shape;6642;p68"/>
                <p:cNvSpPr/>
                <p:nvPr/>
              </p:nvSpPr>
              <p:spPr>
                <a:xfrm>
                  <a:off x="5610879" y="3314486"/>
                  <a:ext cx="31499" cy="26938"/>
                </a:xfrm>
                <a:custGeom>
                  <a:avLst/>
                  <a:gdLst/>
                  <a:ahLst/>
                  <a:cxnLst/>
                  <a:rect l="l" t="t" r="r" b="b"/>
                  <a:pathLst>
                    <a:path w="4005" h="3425" extrusionOk="0">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3" name="Google Shape;6643;p68"/>
                <p:cNvSpPr/>
                <p:nvPr/>
              </p:nvSpPr>
              <p:spPr>
                <a:xfrm>
                  <a:off x="5623817" y="3324192"/>
                  <a:ext cx="8950" cy="7590"/>
                </a:xfrm>
                <a:custGeom>
                  <a:avLst/>
                  <a:gdLst/>
                  <a:ahLst/>
                  <a:cxnLst/>
                  <a:rect l="l" t="t" r="r" b="b"/>
                  <a:pathLst>
                    <a:path w="1138" h="965" extrusionOk="0">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4" name="Google Shape;6644;p68"/>
              <p:cNvGrpSpPr/>
              <p:nvPr/>
            </p:nvGrpSpPr>
            <p:grpSpPr>
              <a:xfrm>
                <a:off x="4834525" y="3501382"/>
                <a:ext cx="31499" cy="26898"/>
                <a:chOff x="4834525" y="3501382"/>
                <a:chExt cx="31499" cy="26898"/>
              </a:xfrm>
            </p:grpSpPr>
            <p:sp>
              <p:nvSpPr>
                <p:cNvPr id="6645" name="Google Shape;6645;p68"/>
                <p:cNvSpPr/>
                <p:nvPr/>
              </p:nvSpPr>
              <p:spPr>
                <a:xfrm>
                  <a:off x="4834525" y="3501382"/>
                  <a:ext cx="31499" cy="26898"/>
                </a:xfrm>
                <a:custGeom>
                  <a:avLst/>
                  <a:gdLst/>
                  <a:ahLst/>
                  <a:cxnLst/>
                  <a:rect l="l" t="t" r="r" b="b"/>
                  <a:pathLst>
                    <a:path w="4005" h="3420" extrusionOk="0">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6" name="Google Shape;6646;p68"/>
                <p:cNvSpPr/>
                <p:nvPr/>
              </p:nvSpPr>
              <p:spPr>
                <a:xfrm>
                  <a:off x="4847463" y="3511056"/>
                  <a:ext cx="8950" cy="7605"/>
                </a:xfrm>
                <a:custGeom>
                  <a:avLst/>
                  <a:gdLst/>
                  <a:ahLst/>
                  <a:cxnLst/>
                  <a:rect l="l" t="t" r="r" b="b"/>
                  <a:pathLst>
                    <a:path w="1138" h="967" extrusionOk="0">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7" name="Google Shape;6647;p68"/>
              <p:cNvGrpSpPr/>
              <p:nvPr/>
            </p:nvGrpSpPr>
            <p:grpSpPr>
              <a:xfrm>
                <a:off x="4898460" y="3580158"/>
                <a:ext cx="31405" cy="26898"/>
                <a:chOff x="4898460" y="3580158"/>
                <a:chExt cx="31405" cy="26898"/>
              </a:xfrm>
            </p:grpSpPr>
            <p:sp>
              <p:nvSpPr>
                <p:cNvPr id="6648" name="Google Shape;6648;p68"/>
                <p:cNvSpPr/>
                <p:nvPr/>
              </p:nvSpPr>
              <p:spPr>
                <a:xfrm>
                  <a:off x="4898460" y="3580158"/>
                  <a:ext cx="31405" cy="26898"/>
                </a:xfrm>
                <a:custGeom>
                  <a:avLst/>
                  <a:gdLst/>
                  <a:ahLst/>
                  <a:cxnLst/>
                  <a:rect l="l" t="t" r="r" b="b"/>
                  <a:pathLst>
                    <a:path w="3993" h="3420" extrusionOk="0">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9" name="Google Shape;6649;p68"/>
                <p:cNvSpPr/>
                <p:nvPr/>
              </p:nvSpPr>
              <p:spPr>
                <a:xfrm>
                  <a:off x="4911303" y="3589832"/>
                  <a:ext cx="8950" cy="7605"/>
                </a:xfrm>
                <a:custGeom>
                  <a:avLst/>
                  <a:gdLst/>
                  <a:ahLst/>
                  <a:cxnLst/>
                  <a:rect l="l" t="t" r="r" b="b"/>
                  <a:pathLst>
                    <a:path w="1138" h="967" extrusionOk="0">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0" name="Google Shape;6650;p68"/>
              <p:cNvGrpSpPr/>
              <p:nvPr/>
            </p:nvGrpSpPr>
            <p:grpSpPr>
              <a:xfrm>
                <a:off x="4882667" y="3608032"/>
                <a:ext cx="31499" cy="27001"/>
                <a:chOff x="4882667" y="3608032"/>
                <a:chExt cx="31499" cy="27001"/>
              </a:xfrm>
            </p:grpSpPr>
            <p:sp>
              <p:nvSpPr>
                <p:cNvPr id="6651" name="Google Shape;6651;p68"/>
                <p:cNvSpPr/>
                <p:nvPr/>
              </p:nvSpPr>
              <p:spPr>
                <a:xfrm>
                  <a:off x="4882667" y="3608032"/>
                  <a:ext cx="31499" cy="27001"/>
                </a:xfrm>
                <a:custGeom>
                  <a:avLst/>
                  <a:gdLst/>
                  <a:ahLst/>
                  <a:cxnLst/>
                  <a:rect l="l" t="t" r="r" b="b"/>
                  <a:pathLst>
                    <a:path w="4005" h="3433" extrusionOk="0">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2" name="Google Shape;6652;p68"/>
                <p:cNvSpPr/>
                <p:nvPr/>
              </p:nvSpPr>
              <p:spPr>
                <a:xfrm>
                  <a:off x="4895605" y="3617706"/>
                  <a:ext cx="8950" cy="7653"/>
                </a:xfrm>
                <a:custGeom>
                  <a:avLst/>
                  <a:gdLst/>
                  <a:ahLst/>
                  <a:cxnLst/>
                  <a:rect l="l" t="t" r="r" b="b"/>
                  <a:pathLst>
                    <a:path w="1138" h="973" extrusionOk="0">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3" name="Google Shape;6653;p68"/>
              <p:cNvGrpSpPr/>
              <p:nvPr/>
            </p:nvGrpSpPr>
            <p:grpSpPr>
              <a:xfrm>
                <a:off x="4843373" y="3631407"/>
                <a:ext cx="16273" cy="16186"/>
                <a:chOff x="4843373" y="3631407"/>
                <a:chExt cx="16273" cy="16186"/>
              </a:xfrm>
            </p:grpSpPr>
            <p:sp>
              <p:nvSpPr>
                <p:cNvPr id="6654" name="Google Shape;6654;p68"/>
                <p:cNvSpPr/>
                <p:nvPr/>
              </p:nvSpPr>
              <p:spPr>
                <a:xfrm>
                  <a:off x="4843373" y="3631407"/>
                  <a:ext cx="16273" cy="16186"/>
                </a:xfrm>
                <a:custGeom>
                  <a:avLst/>
                  <a:gdLst/>
                  <a:ahLst/>
                  <a:cxnLst/>
                  <a:rect l="l" t="t" r="r" b="b"/>
                  <a:pathLst>
                    <a:path w="2069" h="2058" extrusionOk="0">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5" name="Google Shape;6655;p68"/>
                <p:cNvSpPr/>
                <p:nvPr/>
              </p:nvSpPr>
              <p:spPr>
                <a:xfrm>
                  <a:off x="4849178" y="3637211"/>
                  <a:ext cx="4672" cy="4577"/>
                </a:xfrm>
                <a:custGeom>
                  <a:avLst/>
                  <a:gdLst/>
                  <a:ahLst/>
                  <a:cxnLst/>
                  <a:rect l="l" t="t" r="r" b="b"/>
                  <a:pathLst>
                    <a:path w="594" h="582" extrusionOk="0">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6" name="Google Shape;6656;p68"/>
              <p:cNvGrpSpPr/>
              <p:nvPr/>
            </p:nvGrpSpPr>
            <p:grpSpPr>
              <a:xfrm>
                <a:off x="4727773" y="3591578"/>
                <a:ext cx="31499" cy="26898"/>
                <a:chOff x="4727773" y="3591578"/>
                <a:chExt cx="31499" cy="26898"/>
              </a:xfrm>
            </p:grpSpPr>
            <p:sp>
              <p:nvSpPr>
                <p:cNvPr id="6657" name="Google Shape;6657;p68"/>
                <p:cNvSpPr/>
                <p:nvPr/>
              </p:nvSpPr>
              <p:spPr>
                <a:xfrm>
                  <a:off x="4727773" y="3591578"/>
                  <a:ext cx="31499" cy="26898"/>
                </a:xfrm>
                <a:custGeom>
                  <a:avLst/>
                  <a:gdLst/>
                  <a:ahLst/>
                  <a:cxnLst/>
                  <a:rect l="l" t="t" r="r" b="b"/>
                  <a:pathLst>
                    <a:path w="4005" h="3420" extrusionOk="0">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8" name="Google Shape;6658;p68"/>
                <p:cNvSpPr/>
                <p:nvPr/>
              </p:nvSpPr>
              <p:spPr>
                <a:xfrm>
                  <a:off x="4740719" y="3601244"/>
                  <a:ext cx="8856" cy="7590"/>
                </a:xfrm>
                <a:custGeom>
                  <a:avLst/>
                  <a:gdLst/>
                  <a:ahLst/>
                  <a:cxnLst/>
                  <a:rect l="l" t="t" r="r" b="b"/>
                  <a:pathLst>
                    <a:path w="1126" h="965" extrusionOk="0">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59" name="Google Shape;6659;p68"/>
              <p:cNvSpPr/>
              <p:nvPr/>
            </p:nvSpPr>
            <p:spPr>
              <a:xfrm>
                <a:off x="4652041" y="3622590"/>
                <a:ext cx="31405" cy="26906"/>
              </a:xfrm>
              <a:custGeom>
                <a:avLst/>
                <a:gdLst/>
                <a:ahLst/>
                <a:cxnLst/>
                <a:rect l="l" t="t" r="r" b="b"/>
                <a:pathLst>
                  <a:path w="3993" h="3421" extrusionOk="0">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0" name="Google Shape;6660;p68"/>
              <p:cNvSpPr/>
              <p:nvPr/>
            </p:nvSpPr>
            <p:spPr>
              <a:xfrm>
                <a:off x="4666222" y="3632264"/>
                <a:ext cx="7613" cy="7621"/>
              </a:xfrm>
              <a:custGeom>
                <a:avLst/>
                <a:gdLst/>
                <a:ahLst/>
                <a:cxnLst/>
                <a:rect l="l" t="t" r="r" b="b"/>
                <a:pathLst>
                  <a:path w="968"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61" name="Google Shape;6661;p68"/>
              <p:cNvGrpSpPr/>
              <p:nvPr/>
            </p:nvGrpSpPr>
            <p:grpSpPr>
              <a:xfrm>
                <a:off x="4609421" y="3577398"/>
                <a:ext cx="31499" cy="27001"/>
                <a:chOff x="4609421" y="3577398"/>
                <a:chExt cx="31499" cy="27001"/>
              </a:xfrm>
            </p:grpSpPr>
            <p:sp>
              <p:nvSpPr>
                <p:cNvPr id="6662" name="Google Shape;6662;p68"/>
                <p:cNvSpPr/>
                <p:nvPr/>
              </p:nvSpPr>
              <p:spPr>
                <a:xfrm>
                  <a:off x="4609421" y="3577398"/>
                  <a:ext cx="31499" cy="27001"/>
                </a:xfrm>
                <a:custGeom>
                  <a:avLst/>
                  <a:gdLst/>
                  <a:ahLst/>
                  <a:cxnLst/>
                  <a:rect l="l" t="t" r="r" b="b"/>
                  <a:pathLst>
                    <a:path w="4005" h="3433" extrusionOk="0">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3" name="Google Shape;6663;p68"/>
                <p:cNvSpPr/>
                <p:nvPr/>
              </p:nvSpPr>
              <p:spPr>
                <a:xfrm>
                  <a:off x="4623594" y="3587072"/>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4" name="Google Shape;6664;p68"/>
              <p:cNvGrpSpPr/>
              <p:nvPr/>
            </p:nvGrpSpPr>
            <p:grpSpPr>
              <a:xfrm>
                <a:off x="4649289" y="3577398"/>
                <a:ext cx="31499" cy="27001"/>
                <a:chOff x="4649289" y="3577398"/>
                <a:chExt cx="31499" cy="27001"/>
              </a:xfrm>
            </p:grpSpPr>
            <p:sp>
              <p:nvSpPr>
                <p:cNvPr id="6665" name="Google Shape;6665;p68"/>
                <p:cNvSpPr/>
                <p:nvPr/>
              </p:nvSpPr>
              <p:spPr>
                <a:xfrm>
                  <a:off x="4649289" y="3577398"/>
                  <a:ext cx="31499" cy="27001"/>
                </a:xfrm>
                <a:custGeom>
                  <a:avLst/>
                  <a:gdLst/>
                  <a:ahLst/>
                  <a:cxnLst/>
                  <a:rect l="l" t="t" r="r" b="b"/>
                  <a:pathLst>
                    <a:path w="4005" h="3433" extrusionOk="0">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6" name="Google Shape;6666;p68"/>
                <p:cNvSpPr/>
                <p:nvPr/>
              </p:nvSpPr>
              <p:spPr>
                <a:xfrm>
                  <a:off x="4662227" y="3587072"/>
                  <a:ext cx="8856" cy="7676"/>
                </a:xfrm>
                <a:custGeom>
                  <a:avLst/>
                  <a:gdLst/>
                  <a:ahLst/>
                  <a:cxnLst/>
                  <a:rect l="l" t="t" r="r" b="b"/>
                  <a:pathLst>
                    <a:path w="1126" h="976" extrusionOk="0">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7" name="Google Shape;6667;p68"/>
              <p:cNvGrpSpPr/>
              <p:nvPr/>
            </p:nvGrpSpPr>
            <p:grpSpPr>
              <a:xfrm>
                <a:off x="4605614" y="3639523"/>
                <a:ext cx="31499" cy="26906"/>
                <a:chOff x="4605614" y="3639523"/>
                <a:chExt cx="31499" cy="26906"/>
              </a:xfrm>
            </p:grpSpPr>
            <p:sp>
              <p:nvSpPr>
                <p:cNvPr id="6668" name="Google Shape;6668;p68"/>
                <p:cNvSpPr/>
                <p:nvPr/>
              </p:nvSpPr>
              <p:spPr>
                <a:xfrm>
                  <a:off x="4605614" y="3639523"/>
                  <a:ext cx="31499" cy="26906"/>
                </a:xfrm>
                <a:custGeom>
                  <a:avLst/>
                  <a:gdLst/>
                  <a:ahLst/>
                  <a:cxnLst/>
                  <a:rect l="l" t="t" r="r" b="b"/>
                  <a:pathLst>
                    <a:path w="4005" h="3421" extrusionOk="0">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9" name="Google Shape;6669;p68"/>
                <p:cNvSpPr/>
                <p:nvPr/>
              </p:nvSpPr>
              <p:spPr>
                <a:xfrm>
                  <a:off x="4619795" y="3649197"/>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0" name="Google Shape;6670;p68"/>
              <p:cNvGrpSpPr/>
              <p:nvPr/>
            </p:nvGrpSpPr>
            <p:grpSpPr>
              <a:xfrm>
                <a:off x="4785149" y="3618846"/>
                <a:ext cx="26930" cy="26843"/>
                <a:chOff x="4785149" y="3618846"/>
                <a:chExt cx="26930" cy="26843"/>
              </a:xfrm>
            </p:grpSpPr>
            <p:sp>
              <p:nvSpPr>
                <p:cNvPr id="6671" name="Google Shape;6671;p68"/>
                <p:cNvSpPr/>
                <p:nvPr/>
              </p:nvSpPr>
              <p:spPr>
                <a:xfrm>
                  <a:off x="4785149" y="3618846"/>
                  <a:ext cx="26930" cy="26843"/>
                </a:xfrm>
                <a:custGeom>
                  <a:avLst/>
                  <a:gdLst/>
                  <a:ahLst/>
                  <a:cxnLst/>
                  <a:rect l="l" t="t" r="r" b="b"/>
                  <a:pathLst>
                    <a:path w="3424" h="3413" extrusionOk="0">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2" name="Google Shape;6672;p68"/>
                <p:cNvSpPr/>
                <p:nvPr/>
              </p:nvSpPr>
              <p:spPr>
                <a:xfrm>
                  <a:off x="4793611" y="3628457"/>
                  <a:ext cx="8856" cy="7590"/>
                </a:xfrm>
                <a:custGeom>
                  <a:avLst/>
                  <a:gdLst/>
                  <a:ahLst/>
                  <a:cxnLst/>
                  <a:rect l="l" t="t" r="r" b="b"/>
                  <a:pathLst>
                    <a:path w="1126" h="965" extrusionOk="0">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3" name="Google Shape;6673;p68"/>
              <p:cNvGrpSpPr/>
              <p:nvPr/>
            </p:nvGrpSpPr>
            <p:grpSpPr>
              <a:xfrm>
                <a:off x="4810167" y="3601567"/>
                <a:ext cx="31405" cy="26898"/>
                <a:chOff x="4810167" y="3601567"/>
                <a:chExt cx="31405" cy="26898"/>
              </a:xfrm>
            </p:grpSpPr>
            <p:sp>
              <p:nvSpPr>
                <p:cNvPr id="6674" name="Google Shape;6674;p68"/>
                <p:cNvSpPr/>
                <p:nvPr/>
              </p:nvSpPr>
              <p:spPr>
                <a:xfrm>
                  <a:off x="4810167" y="3601567"/>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5" name="Google Shape;6675;p68"/>
                <p:cNvSpPr/>
                <p:nvPr/>
              </p:nvSpPr>
              <p:spPr>
                <a:xfrm>
                  <a:off x="4824348" y="3611241"/>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6" name="Google Shape;6676;p68"/>
              <p:cNvGrpSpPr/>
              <p:nvPr/>
            </p:nvGrpSpPr>
            <p:grpSpPr>
              <a:xfrm>
                <a:off x="4831002" y="3373230"/>
                <a:ext cx="31405" cy="26898"/>
                <a:chOff x="4831002" y="3373230"/>
                <a:chExt cx="31405" cy="26898"/>
              </a:xfrm>
            </p:grpSpPr>
            <p:sp>
              <p:nvSpPr>
                <p:cNvPr id="6677" name="Google Shape;6677;p68"/>
                <p:cNvSpPr/>
                <p:nvPr/>
              </p:nvSpPr>
              <p:spPr>
                <a:xfrm>
                  <a:off x="4831002" y="3373230"/>
                  <a:ext cx="31405" cy="26898"/>
                </a:xfrm>
                <a:custGeom>
                  <a:avLst/>
                  <a:gdLst/>
                  <a:ahLst/>
                  <a:cxnLst/>
                  <a:rect l="l" t="t" r="r" b="b"/>
                  <a:pathLst>
                    <a:path w="3993" h="3420" extrusionOk="0">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8" name="Google Shape;6678;p68"/>
                <p:cNvSpPr/>
                <p:nvPr/>
              </p:nvSpPr>
              <p:spPr>
                <a:xfrm>
                  <a:off x="4845182" y="3382896"/>
                  <a:ext cx="7519" cy="7621"/>
                </a:xfrm>
                <a:custGeom>
                  <a:avLst/>
                  <a:gdLst/>
                  <a:ahLst/>
                  <a:cxnLst/>
                  <a:rect l="l" t="t" r="r" b="b"/>
                  <a:pathLst>
                    <a:path w="956" h="969" extrusionOk="0">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9" name="Google Shape;6679;p68"/>
              <p:cNvGrpSpPr/>
              <p:nvPr/>
            </p:nvGrpSpPr>
            <p:grpSpPr>
              <a:xfrm>
                <a:off x="4719311" y="3355054"/>
                <a:ext cx="31499" cy="27001"/>
                <a:chOff x="4719311" y="3355054"/>
                <a:chExt cx="31499" cy="27001"/>
              </a:xfrm>
            </p:grpSpPr>
            <p:sp>
              <p:nvSpPr>
                <p:cNvPr id="6680" name="Google Shape;6680;p68"/>
                <p:cNvSpPr/>
                <p:nvPr/>
              </p:nvSpPr>
              <p:spPr>
                <a:xfrm>
                  <a:off x="4719311" y="3355054"/>
                  <a:ext cx="31499" cy="27001"/>
                </a:xfrm>
                <a:custGeom>
                  <a:avLst/>
                  <a:gdLst/>
                  <a:ahLst/>
                  <a:cxnLst/>
                  <a:rect l="l" t="t" r="r" b="b"/>
                  <a:pathLst>
                    <a:path w="4005" h="3433" extrusionOk="0">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1" name="Google Shape;6681;p68"/>
                <p:cNvSpPr/>
                <p:nvPr/>
              </p:nvSpPr>
              <p:spPr>
                <a:xfrm>
                  <a:off x="4733578" y="3364822"/>
                  <a:ext cx="7527" cy="7527"/>
                </a:xfrm>
                <a:custGeom>
                  <a:avLst/>
                  <a:gdLst/>
                  <a:ahLst/>
                  <a:cxnLst/>
                  <a:rect l="l" t="t" r="r" b="b"/>
                  <a:pathLst>
                    <a:path w="957" h="957" extrusionOk="0">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2" name="Google Shape;6682;p68"/>
              <p:cNvGrpSpPr/>
              <p:nvPr/>
            </p:nvGrpSpPr>
            <p:grpSpPr>
              <a:xfrm>
                <a:off x="4798755" y="3450260"/>
                <a:ext cx="26930" cy="26930"/>
                <a:chOff x="4798755" y="3450260"/>
                <a:chExt cx="26930" cy="26930"/>
              </a:xfrm>
            </p:grpSpPr>
            <p:sp>
              <p:nvSpPr>
                <p:cNvPr id="6683" name="Google Shape;6683;p68"/>
                <p:cNvSpPr/>
                <p:nvPr/>
              </p:nvSpPr>
              <p:spPr>
                <a:xfrm>
                  <a:off x="4798755" y="3450260"/>
                  <a:ext cx="26930" cy="26930"/>
                </a:xfrm>
                <a:custGeom>
                  <a:avLst/>
                  <a:gdLst/>
                  <a:ahLst/>
                  <a:cxnLst/>
                  <a:rect l="l" t="t" r="r" b="b"/>
                  <a:pathLst>
                    <a:path w="3424" h="3424" extrusionOk="0">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4" name="Google Shape;6684;p68"/>
                <p:cNvSpPr/>
                <p:nvPr/>
              </p:nvSpPr>
              <p:spPr>
                <a:xfrm>
                  <a:off x="4807218" y="3459871"/>
                  <a:ext cx="8856" cy="7605"/>
                </a:xfrm>
                <a:custGeom>
                  <a:avLst/>
                  <a:gdLst/>
                  <a:ahLst/>
                  <a:cxnLst/>
                  <a:rect l="l" t="t" r="r" b="b"/>
                  <a:pathLst>
                    <a:path w="1126" h="967" extrusionOk="0">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5" name="Google Shape;6685;p68"/>
              <p:cNvGrpSpPr/>
              <p:nvPr/>
            </p:nvGrpSpPr>
            <p:grpSpPr>
              <a:xfrm>
                <a:off x="4645576" y="3467555"/>
                <a:ext cx="31405" cy="26953"/>
                <a:chOff x="4645576" y="3467555"/>
                <a:chExt cx="31405" cy="26953"/>
              </a:xfrm>
            </p:grpSpPr>
            <p:sp>
              <p:nvSpPr>
                <p:cNvPr id="6686" name="Google Shape;6686;p68"/>
                <p:cNvSpPr/>
                <p:nvPr/>
              </p:nvSpPr>
              <p:spPr>
                <a:xfrm>
                  <a:off x="4645576" y="3467555"/>
                  <a:ext cx="31405" cy="26953"/>
                </a:xfrm>
                <a:custGeom>
                  <a:avLst/>
                  <a:gdLst/>
                  <a:ahLst/>
                  <a:cxnLst/>
                  <a:rect l="l" t="t" r="r" b="b"/>
                  <a:pathLst>
                    <a:path w="3993" h="3427" extrusionOk="0">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7" name="Google Shape;6687;p68"/>
                <p:cNvSpPr/>
                <p:nvPr/>
              </p:nvSpPr>
              <p:spPr>
                <a:xfrm>
                  <a:off x="4659749" y="3477182"/>
                  <a:ext cx="7527" cy="7621"/>
                </a:xfrm>
                <a:custGeom>
                  <a:avLst/>
                  <a:gdLst/>
                  <a:ahLst/>
                  <a:cxnLst/>
                  <a:rect l="l" t="t" r="r" b="b"/>
                  <a:pathLst>
                    <a:path w="957" h="969" extrusionOk="0">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8" name="Google Shape;6688;p68"/>
              <p:cNvGrpSpPr/>
              <p:nvPr/>
            </p:nvGrpSpPr>
            <p:grpSpPr>
              <a:xfrm>
                <a:off x="4687631" y="3583965"/>
                <a:ext cx="31499" cy="26898"/>
                <a:chOff x="4687631" y="3583965"/>
                <a:chExt cx="31499" cy="26898"/>
              </a:xfrm>
            </p:grpSpPr>
            <p:sp>
              <p:nvSpPr>
                <p:cNvPr id="6689" name="Google Shape;6689;p68"/>
                <p:cNvSpPr/>
                <p:nvPr/>
              </p:nvSpPr>
              <p:spPr>
                <a:xfrm>
                  <a:off x="4687631" y="3583965"/>
                  <a:ext cx="31499" cy="26898"/>
                </a:xfrm>
                <a:custGeom>
                  <a:avLst/>
                  <a:gdLst/>
                  <a:ahLst/>
                  <a:cxnLst/>
                  <a:rect l="l" t="t" r="r" b="b"/>
                  <a:pathLst>
                    <a:path w="4005" h="3420" extrusionOk="0">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0" name="Google Shape;6690;p68"/>
                <p:cNvSpPr/>
                <p:nvPr/>
              </p:nvSpPr>
              <p:spPr>
                <a:xfrm>
                  <a:off x="4700568" y="3593639"/>
                  <a:ext cx="8950" cy="7582"/>
                </a:xfrm>
                <a:custGeom>
                  <a:avLst/>
                  <a:gdLst/>
                  <a:ahLst/>
                  <a:cxnLst/>
                  <a:rect l="l" t="t" r="r" b="b"/>
                  <a:pathLst>
                    <a:path w="1138" h="964" extrusionOk="0">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1" name="Google Shape;6691;p68"/>
              <p:cNvGrpSpPr/>
              <p:nvPr/>
            </p:nvGrpSpPr>
            <p:grpSpPr>
              <a:xfrm>
                <a:off x="4719311" y="3471314"/>
                <a:ext cx="31499" cy="27001"/>
                <a:chOff x="4719311" y="3471314"/>
                <a:chExt cx="31499" cy="27001"/>
              </a:xfrm>
            </p:grpSpPr>
            <p:sp>
              <p:nvSpPr>
                <p:cNvPr id="6692" name="Google Shape;6692;p68"/>
                <p:cNvSpPr/>
                <p:nvPr/>
              </p:nvSpPr>
              <p:spPr>
                <a:xfrm>
                  <a:off x="4719311" y="3471314"/>
                  <a:ext cx="31499" cy="27001"/>
                </a:xfrm>
                <a:custGeom>
                  <a:avLst/>
                  <a:gdLst/>
                  <a:ahLst/>
                  <a:cxnLst/>
                  <a:rect l="l" t="t" r="r" b="b"/>
                  <a:pathLst>
                    <a:path w="4005" h="3433" extrusionOk="0">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3" name="Google Shape;6693;p68"/>
                <p:cNvSpPr/>
                <p:nvPr/>
              </p:nvSpPr>
              <p:spPr>
                <a:xfrm>
                  <a:off x="4732249"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4" name="Google Shape;6694;p68"/>
              <p:cNvGrpSpPr/>
              <p:nvPr/>
            </p:nvGrpSpPr>
            <p:grpSpPr>
              <a:xfrm>
                <a:off x="4719311" y="3434404"/>
                <a:ext cx="31499" cy="26898"/>
                <a:chOff x="4719311" y="3434404"/>
                <a:chExt cx="31499" cy="26898"/>
              </a:xfrm>
            </p:grpSpPr>
            <p:sp>
              <p:nvSpPr>
                <p:cNvPr id="6695" name="Google Shape;6695;p68"/>
                <p:cNvSpPr/>
                <p:nvPr/>
              </p:nvSpPr>
              <p:spPr>
                <a:xfrm>
                  <a:off x="4719311" y="343440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6" name="Google Shape;6696;p68"/>
                <p:cNvSpPr/>
                <p:nvPr/>
              </p:nvSpPr>
              <p:spPr>
                <a:xfrm>
                  <a:off x="4732249" y="3444078"/>
                  <a:ext cx="8856" cy="7582"/>
                </a:xfrm>
                <a:custGeom>
                  <a:avLst/>
                  <a:gdLst/>
                  <a:ahLst/>
                  <a:cxnLst/>
                  <a:rect l="l" t="t" r="r" b="b"/>
                  <a:pathLst>
                    <a:path w="1126" h="964" extrusionOk="0">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7" name="Google Shape;6697;p68"/>
              <p:cNvGrpSpPr/>
              <p:nvPr/>
            </p:nvGrpSpPr>
            <p:grpSpPr>
              <a:xfrm>
                <a:off x="4768876" y="3401772"/>
                <a:ext cx="31499" cy="26898"/>
                <a:chOff x="4768876" y="3401772"/>
                <a:chExt cx="31499" cy="26898"/>
              </a:xfrm>
            </p:grpSpPr>
            <p:sp>
              <p:nvSpPr>
                <p:cNvPr id="6698" name="Google Shape;6698;p68"/>
                <p:cNvSpPr/>
                <p:nvPr/>
              </p:nvSpPr>
              <p:spPr>
                <a:xfrm>
                  <a:off x="4768876" y="3401772"/>
                  <a:ext cx="31499" cy="26898"/>
                </a:xfrm>
                <a:custGeom>
                  <a:avLst/>
                  <a:gdLst/>
                  <a:ahLst/>
                  <a:cxnLst/>
                  <a:rect l="l" t="t" r="r" b="b"/>
                  <a:pathLst>
                    <a:path w="4005" h="3420" extrusionOk="0">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9" name="Google Shape;6699;p68"/>
                <p:cNvSpPr/>
                <p:nvPr/>
              </p:nvSpPr>
              <p:spPr>
                <a:xfrm>
                  <a:off x="4783057" y="3411438"/>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0" name="Google Shape;6700;p68"/>
              <p:cNvGrpSpPr/>
              <p:nvPr/>
            </p:nvGrpSpPr>
            <p:grpSpPr>
              <a:xfrm>
                <a:off x="4762214" y="3471377"/>
                <a:ext cx="26938" cy="26938"/>
                <a:chOff x="4762214" y="3471377"/>
                <a:chExt cx="26938" cy="26938"/>
              </a:xfrm>
            </p:grpSpPr>
            <p:sp>
              <p:nvSpPr>
                <p:cNvPr id="6701" name="Google Shape;6701;p68"/>
                <p:cNvSpPr/>
                <p:nvPr/>
              </p:nvSpPr>
              <p:spPr>
                <a:xfrm>
                  <a:off x="4762214" y="3471377"/>
                  <a:ext cx="26938" cy="26938"/>
                </a:xfrm>
                <a:custGeom>
                  <a:avLst/>
                  <a:gdLst/>
                  <a:ahLst/>
                  <a:cxnLst/>
                  <a:rect l="l" t="t" r="r" b="b"/>
                  <a:pathLst>
                    <a:path w="3425" h="3425" extrusionOk="0">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2" name="Google Shape;6702;p68"/>
                <p:cNvSpPr/>
                <p:nvPr/>
              </p:nvSpPr>
              <p:spPr>
                <a:xfrm>
                  <a:off x="4770591"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3" name="Google Shape;6703;p68"/>
              <p:cNvGrpSpPr/>
              <p:nvPr/>
            </p:nvGrpSpPr>
            <p:grpSpPr>
              <a:xfrm>
                <a:off x="4790473" y="3344782"/>
                <a:ext cx="31405" cy="26898"/>
                <a:chOff x="4790473" y="3344782"/>
                <a:chExt cx="31405" cy="26898"/>
              </a:xfrm>
            </p:grpSpPr>
            <p:sp>
              <p:nvSpPr>
                <p:cNvPr id="6704" name="Google Shape;6704;p68"/>
                <p:cNvSpPr/>
                <p:nvPr/>
              </p:nvSpPr>
              <p:spPr>
                <a:xfrm>
                  <a:off x="4790473" y="3344782"/>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5" name="Google Shape;6705;p68"/>
                <p:cNvSpPr/>
                <p:nvPr/>
              </p:nvSpPr>
              <p:spPr>
                <a:xfrm>
                  <a:off x="4804654" y="3354456"/>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6" name="Google Shape;6706;p68"/>
              <p:cNvGrpSpPr/>
              <p:nvPr/>
            </p:nvGrpSpPr>
            <p:grpSpPr>
              <a:xfrm>
                <a:off x="4823774" y="3950733"/>
                <a:ext cx="37398" cy="32034"/>
                <a:chOff x="4823774" y="3950733"/>
                <a:chExt cx="37398" cy="32034"/>
              </a:xfrm>
            </p:grpSpPr>
            <p:sp>
              <p:nvSpPr>
                <p:cNvPr id="6707" name="Google Shape;6707;p68"/>
                <p:cNvSpPr/>
                <p:nvPr/>
              </p:nvSpPr>
              <p:spPr>
                <a:xfrm>
                  <a:off x="4823774" y="3950733"/>
                  <a:ext cx="37398" cy="32034"/>
                </a:xfrm>
                <a:custGeom>
                  <a:avLst/>
                  <a:gdLst/>
                  <a:ahLst/>
                  <a:cxnLst/>
                  <a:rect l="l" t="t" r="r" b="b"/>
                  <a:pathLst>
                    <a:path w="4755" h="4073" extrusionOk="0">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8" name="Google Shape;6708;p68"/>
                <p:cNvSpPr/>
                <p:nvPr/>
              </p:nvSpPr>
              <p:spPr>
                <a:xfrm>
                  <a:off x="4836617" y="3960407"/>
                  <a:ext cx="14849" cy="12718"/>
                </a:xfrm>
                <a:custGeom>
                  <a:avLst/>
                  <a:gdLst/>
                  <a:ahLst/>
                  <a:cxnLst/>
                  <a:rect l="l" t="t" r="r" b="b"/>
                  <a:pathLst>
                    <a:path w="1888" h="1617" extrusionOk="0">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9" name="Google Shape;6709;p68"/>
              <p:cNvGrpSpPr/>
              <p:nvPr/>
            </p:nvGrpSpPr>
            <p:grpSpPr>
              <a:xfrm>
                <a:off x="4823396" y="4110566"/>
                <a:ext cx="31405" cy="26906"/>
                <a:chOff x="4823396" y="4110566"/>
                <a:chExt cx="31405" cy="26906"/>
              </a:xfrm>
            </p:grpSpPr>
            <p:sp>
              <p:nvSpPr>
                <p:cNvPr id="6710" name="Google Shape;6710;p68"/>
                <p:cNvSpPr/>
                <p:nvPr/>
              </p:nvSpPr>
              <p:spPr>
                <a:xfrm>
                  <a:off x="4823396" y="4110566"/>
                  <a:ext cx="31405" cy="26906"/>
                </a:xfrm>
                <a:custGeom>
                  <a:avLst/>
                  <a:gdLst/>
                  <a:ahLst/>
                  <a:cxnLst/>
                  <a:rect l="l" t="t" r="r" b="b"/>
                  <a:pathLst>
                    <a:path w="3993" h="3421" extrusionOk="0">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1" name="Google Shape;6711;p68"/>
                <p:cNvSpPr/>
                <p:nvPr/>
              </p:nvSpPr>
              <p:spPr>
                <a:xfrm>
                  <a:off x="4836240" y="4120145"/>
                  <a:ext cx="8950" cy="7684"/>
                </a:xfrm>
                <a:custGeom>
                  <a:avLst/>
                  <a:gdLst/>
                  <a:ahLst/>
                  <a:cxnLst/>
                  <a:rect l="l" t="t" r="r" b="b"/>
                  <a:pathLst>
                    <a:path w="1138" h="977" extrusionOk="0">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2" name="Google Shape;6712;p68"/>
              <p:cNvGrpSpPr/>
              <p:nvPr/>
            </p:nvGrpSpPr>
            <p:grpSpPr>
              <a:xfrm>
                <a:off x="4838332" y="3821150"/>
                <a:ext cx="31499" cy="26898"/>
                <a:chOff x="4838332" y="3821150"/>
                <a:chExt cx="31499" cy="26898"/>
              </a:xfrm>
            </p:grpSpPr>
            <p:sp>
              <p:nvSpPr>
                <p:cNvPr id="6713" name="Google Shape;6713;p68"/>
                <p:cNvSpPr/>
                <p:nvPr/>
              </p:nvSpPr>
              <p:spPr>
                <a:xfrm>
                  <a:off x="4838332" y="3821150"/>
                  <a:ext cx="31499" cy="26898"/>
                </a:xfrm>
                <a:custGeom>
                  <a:avLst/>
                  <a:gdLst/>
                  <a:ahLst/>
                  <a:cxnLst/>
                  <a:rect l="l" t="t" r="r" b="b"/>
                  <a:pathLst>
                    <a:path w="4005" h="3420" extrusionOk="0">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4" name="Google Shape;6714;p68"/>
                <p:cNvSpPr/>
                <p:nvPr/>
              </p:nvSpPr>
              <p:spPr>
                <a:xfrm>
                  <a:off x="4851270" y="3830824"/>
                  <a:ext cx="8950" cy="7582"/>
                </a:xfrm>
                <a:custGeom>
                  <a:avLst/>
                  <a:gdLst/>
                  <a:ahLst/>
                  <a:cxnLst/>
                  <a:rect l="l" t="t" r="r" b="b"/>
                  <a:pathLst>
                    <a:path w="1138" h="964" extrusionOk="0">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5" name="Google Shape;6715;p68"/>
              <p:cNvGrpSpPr/>
              <p:nvPr/>
            </p:nvGrpSpPr>
            <p:grpSpPr>
              <a:xfrm>
                <a:off x="4661275" y="3815007"/>
                <a:ext cx="36824" cy="31523"/>
                <a:chOff x="4661275" y="3815007"/>
                <a:chExt cx="36824" cy="31523"/>
              </a:xfrm>
            </p:grpSpPr>
            <p:sp>
              <p:nvSpPr>
                <p:cNvPr id="6716" name="Google Shape;6716;p68"/>
                <p:cNvSpPr/>
                <p:nvPr/>
              </p:nvSpPr>
              <p:spPr>
                <a:xfrm>
                  <a:off x="4661275" y="3815007"/>
                  <a:ext cx="36824" cy="31523"/>
                </a:xfrm>
                <a:custGeom>
                  <a:avLst/>
                  <a:gdLst/>
                  <a:ahLst/>
                  <a:cxnLst/>
                  <a:rect l="l" t="t" r="r" b="b"/>
                  <a:pathLst>
                    <a:path w="4682" h="4008" extrusionOk="0">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7" name="Google Shape;6717;p68"/>
                <p:cNvSpPr/>
                <p:nvPr/>
              </p:nvSpPr>
              <p:spPr>
                <a:xfrm>
                  <a:off x="4676211" y="3824736"/>
                  <a:ext cx="12183" cy="12183"/>
                </a:xfrm>
                <a:custGeom>
                  <a:avLst/>
                  <a:gdLst/>
                  <a:ahLst/>
                  <a:cxnLst/>
                  <a:rect l="l" t="t" r="r" b="b"/>
                  <a:pathLst>
                    <a:path w="1549" h="1549" extrusionOk="0">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8" name="Google Shape;6718;p68"/>
              <p:cNvGrpSpPr/>
              <p:nvPr/>
            </p:nvGrpSpPr>
            <p:grpSpPr>
              <a:xfrm>
                <a:off x="4558998" y="3851037"/>
                <a:ext cx="33591" cy="28699"/>
                <a:chOff x="4558998" y="3851037"/>
                <a:chExt cx="33591" cy="28699"/>
              </a:xfrm>
            </p:grpSpPr>
            <p:sp>
              <p:nvSpPr>
                <p:cNvPr id="6719" name="Google Shape;6719;p68"/>
                <p:cNvSpPr/>
                <p:nvPr/>
              </p:nvSpPr>
              <p:spPr>
                <a:xfrm>
                  <a:off x="4558998" y="3851037"/>
                  <a:ext cx="33591" cy="28699"/>
                </a:xfrm>
                <a:custGeom>
                  <a:avLst/>
                  <a:gdLst/>
                  <a:ahLst/>
                  <a:cxnLst/>
                  <a:rect l="l" t="t" r="r" b="b"/>
                  <a:pathLst>
                    <a:path w="4271" h="3649" extrusionOk="0">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0" name="Google Shape;6720;p68"/>
                <p:cNvSpPr/>
                <p:nvPr/>
              </p:nvSpPr>
              <p:spPr>
                <a:xfrm>
                  <a:off x="4573557" y="3860695"/>
                  <a:ext cx="9328" cy="9430"/>
                </a:xfrm>
                <a:custGeom>
                  <a:avLst/>
                  <a:gdLst/>
                  <a:ahLst/>
                  <a:cxnLst/>
                  <a:rect l="l" t="t" r="r" b="b"/>
                  <a:pathLst>
                    <a:path w="1186" h="1199" extrusionOk="0">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1" name="Google Shape;6721;p68"/>
              <p:cNvGrpSpPr/>
              <p:nvPr/>
            </p:nvGrpSpPr>
            <p:grpSpPr>
              <a:xfrm>
                <a:off x="4696762" y="3638587"/>
                <a:ext cx="33591" cy="28794"/>
                <a:chOff x="4696762" y="3638587"/>
                <a:chExt cx="33591" cy="28794"/>
              </a:xfrm>
            </p:grpSpPr>
            <p:sp>
              <p:nvSpPr>
                <p:cNvPr id="6722" name="Google Shape;6722;p68"/>
                <p:cNvSpPr/>
                <p:nvPr/>
              </p:nvSpPr>
              <p:spPr>
                <a:xfrm>
                  <a:off x="4696762" y="3638587"/>
                  <a:ext cx="33591" cy="28794"/>
                </a:xfrm>
                <a:custGeom>
                  <a:avLst/>
                  <a:gdLst/>
                  <a:ahLst/>
                  <a:cxnLst/>
                  <a:rect l="l" t="t" r="r" b="b"/>
                  <a:pathLst>
                    <a:path w="4271" h="3661" extrusionOk="0">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3" name="Google Shape;6723;p68"/>
                <p:cNvSpPr/>
                <p:nvPr/>
              </p:nvSpPr>
              <p:spPr>
                <a:xfrm>
                  <a:off x="4711320" y="3648245"/>
                  <a:ext cx="9328" cy="9430"/>
                </a:xfrm>
                <a:custGeom>
                  <a:avLst/>
                  <a:gdLst/>
                  <a:ahLst/>
                  <a:cxnLst/>
                  <a:rect l="l" t="t" r="r" b="b"/>
                  <a:pathLst>
                    <a:path w="1186" h="1199" extrusionOk="0">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4" name="Google Shape;6724;p68"/>
              <p:cNvGrpSpPr/>
              <p:nvPr/>
            </p:nvGrpSpPr>
            <p:grpSpPr>
              <a:xfrm>
                <a:off x="4929479" y="3939140"/>
                <a:ext cx="33497" cy="28692"/>
                <a:chOff x="4929479" y="3939140"/>
                <a:chExt cx="33497" cy="28692"/>
              </a:xfrm>
            </p:grpSpPr>
            <p:sp>
              <p:nvSpPr>
                <p:cNvPr id="6725" name="Google Shape;6725;p68"/>
                <p:cNvSpPr/>
                <p:nvPr/>
              </p:nvSpPr>
              <p:spPr>
                <a:xfrm>
                  <a:off x="4929479" y="3939140"/>
                  <a:ext cx="33497" cy="28692"/>
                </a:xfrm>
                <a:custGeom>
                  <a:avLst/>
                  <a:gdLst/>
                  <a:ahLst/>
                  <a:cxnLst/>
                  <a:rect l="l" t="t" r="r" b="b"/>
                  <a:pathLst>
                    <a:path w="4259" h="3648" extrusionOk="0">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6" name="Google Shape;6726;p68"/>
                <p:cNvSpPr/>
                <p:nvPr/>
              </p:nvSpPr>
              <p:spPr>
                <a:xfrm>
                  <a:off x="4943935" y="3948893"/>
                  <a:ext cx="9430" cy="9328"/>
                </a:xfrm>
                <a:custGeom>
                  <a:avLst/>
                  <a:gdLst/>
                  <a:ahLst/>
                  <a:cxnLst/>
                  <a:rect l="l" t="t" r="r" b="b"/>
                  <a:pathLst>
                    <a:path w="1199" h="1186" extrusionOk="0">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7" name="Google Shape;6727;p68"/>
              <p:cNvGrpSpPr/>
              <p:nvPr/>
            </p:nvGrpSpPr>
            <p:grpSpPr>
              <a:xfrm>
                <a:off x="4907119" y="3986039"/>
                <a:ext cx="33497" cy="28699"/>
                <a:chOff x="4907119" y="3986039"/>
                <a:chExt cx="33497" cy="28699"/>
              </a:xfrm>
            </p:grpSpPr>
            <p:sp>
              <p:nvSpPr>
                <p:cNvPr id="6728" name="Google Shape;6728;p68"/>
                <p:cNvSpPr/>
                <p:nvPr/>
              </p:nvSpPr>
              <p:spPr>
                <a:xfrm>
                  <a:off x="4907119" y="3986039"/>
                  <a:ext cx="33497" cy="28699"/>
                </a:xfrm>
                <a:custGeom>
                  <a:avLst/>
                  <a:gdLst/>
                  <a:ahLst/>
                  <a:cxnLst/>
                  <a:rect l="l" t="t" r="r" b="b"/>
                  <a:pathLst>
                    <a:path w="4259" h="3649" extrusionOk="0">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9" name="Google Shape;6729;p68"/>
                <p:cNvSpPr/>
                <p:nvPr/>
              </p:nvSpPr>
              <p:spPr>
                <a:xfrm>
                  <a:off x="4921583" y="3995705"/>
                  <a:ext cx="9422" cy="9328"/>
                </a:xfrm>
                <a:custGeom>
                  <a:avLst/>
                  <a:gdLst/>
                  <a:ahLst/>
                  <a:cxnLst/>
                  <a:rect l="l" t="t" r="r" b="b"/>
                  <a:pathLst>
                    <a:path w="1198" h="1186" extrusionOk="0">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0" name="Google Shape;6730;p68"/>
              <p:cNvGrpSpPr/>
              <p:nvPr/>
            </p:nvGrpSpPr>
            <p:grpSpPr>
              <a:xfrm>
                <a:off x="4911783" y="4048102"/>
                <a:ext cx="33591" cy="28762"/>
                <a:chOff x="4911783" y="4048102"/>
                <a:chExt cx="33591" cy="28762"/>
              </a:xfrm>
            </p:grpSpPr>
            <p:sp>
              <p:nvSpPr>
                <p:cNvPr id="6731" name="Google Shape;6731;p68"/>
                <p:cNvSpPr/>
                <p:nvPr/>
              </p:nvSpPr>
              <p:spPr>
                <a:xfrm>
                  <a:off x="4911783" y="4048102"/>
                  <a:ext cx="33591" cy="28762"/>
                </a:xfrm>
                <a:custGeom>
                  <a:avLst/>
                  <a:gdLst/>
                  <a:ahLst/>
                  <a:cxnLst/>
                  <a:rect l="l" t="t" r="r" b="b"/>
                  <a:pathLst>
                    <a:path w="4271" h="3657" extrusionOk="0">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2" name="Google Shape;6732;p68"/>
                <p:cNvSpPr/>
                <p:nvPr/>
              </p:nvSpPr>
              <p:spPr>
                <a:xfrm>
                  <a:off x="4926333" y="4057831"/>
                  <a:ext cx="9336" cy="9328"/>
                </a:xfrm>
                <a:custGeom>
                  <a:avLst/>
                  <a:gdLst/>
                  <a:ahLst/>
                  <a:cxnLst/>
                  <a:rect l="l" t="t" r="r" b="b"/>
                  <a:pathLst>
                    <a:path w="1187" h="1186" extrusionOk="0">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33" name="Google Shape;6733;p68"/>
              <p:cNvSpPr/>
              <p:nvPr/>
            </p:nvSpPr>
            <p:spPr>
              <a:xfrm>
                <a:off x="4713506" y="3934476"/>
                <a:ext cx="33497" cy="28692"/>
              </a:xfrm>
              <a:custGeom>
                <a:avLst/>
                <a:gdLst/>
                <a:ahLst/>
                <a:cxnLst/>
                <a:rect l="l" t="t" r="r" b="b"/>
                <a:pathLst>
                  <a:path w="4259" h="3648" extrusionOk="0">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4" name="Google Shape;6734;p68"/>
              <p:cNvSpPr/>
              <p:nvPr/>
            </p:nvSpPr>
            <p:spPr>
              <a:xfrm>
                <a:off x="4727970" y="3944135"/>
                <a:ext cx="9328" cy="9430"/>
              </a:xfrm>
              <a:custGeom>
                <a:avLst/>
                <a:gdLst/>
                <a:ahLst/>
                <a:cxnLst/>
                <a:rect l="l" t="t" r="r" b="b"/>
                <a:pathLst>
                  <a:path w="1186" h="1199" extrusionOk="0">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35" name="Google Shape;6735;p68"/>
              <p:cNvGrpSpPr/>
              <p:nvPr/>
            </p:nvGrpSpPr>
            <p:grpSpPr>
              <a:xfrm>
                <a:off x="4762623" y="3837847"/>
                <a:ext cx="42416" cy="36273"/>
                <a:chOff x="4762623" y="3837847"/>
                <a:chExt cx="42416" cy="36273"/>
              </a:xfrm>
            </p:grpSpPr>
            <p:sp>
              <p:nvSpPr>
                <p:cNvPr id="6736" name="Google Shape;6736;p68"/>
                <p:cNvSpPr/>
                <p:nvPr/>
              </p:nvSpPr>
              <p:spPr>
                <a:xfrm>
                  <a:off x="4762623" y="3837847"/>
                  <a:ext cx="42416" cy="36273"/>
                </a:xfrm>
                <a:custGeom>
                  <a:avLst/>
                  <a:gdLst/>
                  <a:ahLst/>
                  <a:cxnLst/>
                  <a:rect l="l" t="t" r="r" b="b"/>
                  <a:pathLst>
                    <a:path w="5393" h="4612" extrusionOk="0">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7" name="Google Shape;6737;p68"/>
                <p:cNvSpPr/>
                <p:nvPr/>
              </p:nvSpPr>
              <p:spPr>
                <a:xfrm>
                  <a:off x="4775538" y="3847568"/>
                  <a:ext cx="19796" cy="16957"/>
                </a:xfrm>
                <a:custGeom>
                  <a:avLst/>
                  <a:gdLst/>
                  <a:ahLst/>
                  <a:cxnLst/>
                  <a:rect l="l" t="t" r="r" b="b"/>
                  <a:pathLst>
                    <a:path w="2517" h="2156" extrusionOk="0">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8" name="Google Shape;6738;p68"/>
              <p:cNvGrpSpPr/>
              <p:nvPr/>
            </p:nvGrpSpPr>
            <p:grpSpPr>
              <a:xfrm>
                <a:off x="4746044" y="4104966"/>
                <a:ext cx="33497" cy="28699"/>
                <a:chOff x="4746044" y="4104966"/>
                <a:chExt cx="33497" cy="28699"/>
              </a:xfrm>
            </p:grpSpPr>
            <p:sp>
              <p:nvSpPr>
                <p:cNvPr id="6739" name="Google Shape;6739;p68"/>
                <p:cNvSpPr/>
                <p:nvPr/>
              </p:nvSpPr>
              <p:spPr>
                <a:xfrm>
                  <a:off x="4746044" y="4104966"/>
                  <a:ext cx="33497" cy="28699"/>
                </a:xfrm>
                <a:custGeom>
                  <a:avLst/>
                  <a:gdLst/>
                  <a:ahLst/>
                  <a:cxnLst/>
                  <a:rect l="l" t="t" r="r" b="b"/>
                  <a:pathLst>
                    <a:path w="4259" h="3649" extrusionOk="0">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0" name="Google Shape;6740;p68"/>
                <p:cNvSpPr/>
                <p:nvPr/>
              </p:nvSpPr>
              <p:spPr>
                <a:xfrm>
                  <a:off x="4758887" y="4114632"/>
                  <a:ext cx="11042" cy="9375"/>
                </a:xfrm>
                <a:custGeom>
                  <a:avLst/>
                  <a:gdLst/>
                  <a:ahLst/>
                  <a:cxnLst/>
                  <a:rect l="l" t="t" r="r" b="b"/>
                  <a:pathLst>
                    <a:path w="1404" h="1192" extrusionOk="0">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1" name="Google Shape;6741;p68"/>
              <p:cNvGrpSpPr/>
              <p:nvPr/>
            </p:nvGrpSpPr>
            <p:grpSpPr>
              <a:xfrm>
                <a:off x="4859646" y="4162554"/>
                <a:ext cx="33591" cy="28762"/>
                <a:chOff x="4859646" y="4162554"/>
                <a:chExt cx="33591" cy="28762"/>
              </a:xfrm>
            </p:grpSpPr>
            <p:sp>
              <p:nvSpPr>
                <p:cNvPr id="6742" name="Google Shape;6742;p68"/>
                <p:cNvSpPr/>
                <p:nvPr/>
              </p:nvSpPr>
              <p:spPr>
                <a:xfrm>
                  <a:off x="4859646" y="4162554"/>
                  <a:ext cx="33591" cy="28762"/>
                </a:xfrm>
                <a:custGeom>
                  <a:avLst/>
                  <a:gdLst/>
                  <a:ahLst/>
                  <a:cxnLst/>
                  <a:rect l="l" t="t" r="r" b="b"/>
                  <a:pathLst>
                    <a:path w="4271" h="3657" extrusionOk="0">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3" name="Google Shape;6743;p68"/>
                <p:cNvSpPr/>
                <p:nvPr/>
              </p:nvSpPr>
              <p:spPr>
                <a:xfrm>
                  <a:off x="4874196" y="4172283"/>
                  <a:ext cx="9336" cy="9336"/>
                </a:xfrm>
                <a:custGeom>
                  <a:avLst/>
                  <a:gdLst/>
                  <a:ahLst/>
                  <a:cxnLst/>
                  <a:rect l="l" t="t" r="r" b="b"/>
                  <a:pathLst>
                    <a:path w="1187" h="1187" extrusionOk="0">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744" name="Google Shape;6744;p68"/>
            <p:cNvGrpSpPr/>
            <p:nvPr/>
          </p:nvGrpSpPr>
          <p:grpSpPr>
            <a:xfrm>
              <a:off x="3597785" y="3274438"/>
              <a:ext cx="855610" cy="1122100"/>
              <a:chOff x="3597785" y="3274438"/>
              <a:chExt cx="855610" cy="1122100"/>
            </a:xfrm>
          </p:grpSpPr>
          <p:grpSp>
            <p:nvGrpSpPr>
              <p:cNvPr id="6745" name="Google Shape;6745;p68"/>
              <p:cNvGrpSpPr/>
              <p:nvPr/>
            </p:nvGrpSpPr>
            <p:grpSpPr>
              <a:xfrm>
                <a:off x="3617857" y="3284717"/>
                <a:ext cx="826785" cy="1099165"/>
                <a:chOff x="3617857" y="3284717"/>
                <a:chExt cx="826785" cy="1099165"/>
              </a:xfrm>
            </p:grpSpPr>
            <p:sp>
              <p:nvSpPr>
                <p:cNvPr id="6746" name="Google Shape;6746;p68"/>
                <p:cNvSpPr/>
                <p:nvPr/>
              </p:nvSpPr>
              <p:spPr>
                <a:xfrm>
                  <a:off x="4155028" y="3869354"/>
                  <a:ext cx="289613" cy="514528"/>
                </a:xfrm>
                <a:custGeom>
                  <a:avLst/>
                  <a:gdLst/>
                  <a:ahLst/>
                  <a:cxnLst/>
                  <a:rect l="l" t="t" r="r" b="b"/>
                  <a:pathLst>
                    <a:path w="36823" h="65420" fill="none" extrusionOk="0">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7" name="Google Shape;6747;p68"/>
                <p:cNvSpPr/>
                <p:nvPr/>
              </p:nvSpPr>
              <p:spPr>
                <a:xfrm>
                  <a:off x="3617857" y="3284717"/>
                  <a:ext cx="662957" cy="685970"/>
                </a:xfrm>
                <a:custGeom>
                  <a:avLst/>
                  <a:gdLst/>
                  <a:ahLst/>
                  <a:cxnLst/>
                  <a:rect l="l" t="t" r="r" b="b"/>
                  <a:pathLst>
                    <a:path w="84292" h="87218" fill="none" extrusionOk="0">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8" name="Google Shape;6748;p68"/>
                <p:cNvSpPr/>
                <p:nvPr/>
              </p:nvSpPr>
              <p:spPr>
                <a:xfrm>
                  <a:off x="4230666" y="3943372"/>
                  <a:ext cx="15612" cy="77934"/>
                </a:xfrm>
                <a:custGeom>
                  <a:avLst/>
                  <a:gdLst/>
                  <a:ahLst/>
                  <a:cxnLst/>
                  <a:rect l="l" t="t" r="r" b="b"/>
                  <a:pathLst>
                    <a:path w="1985" h="9909" fill="none" extrusionOk="0">
                      <a:moveTo>
                        <a:pt x="1984" y="990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9" name="Google Shape;6749;p68"/>
                <p:cNvSpPr/>
                <p:nvPr/>
              </p:nvSpPr>
              <p:spPr>
                <a:xfrm>
                  <a:off x="4230666" y="3902843"/>
                  <a:ext cx="138817" cy="116937"/>
                </a:xfrm>
                <a:custGeom>
                  <a:avLst/>
                  <a:gdLst/>
                  <a:ahLst/>
                  <a:cxnLst/>
                  <a:rect l="l" t="t" r="r" b="b"/>
                  <a:pathLst>
                    <a:path w="17650" h="14868" fill="none" extrusionOk="0">
                      <a:moveTo>
                        <a:pt x="11952" y="14868"/>
                      </a:moveTo>
                      <a:lnTo>
                        <a:pt x="0" y="4670"/>
                      </a:lnTo>
                      <a:lnTo>
                        <a:pt x="9702" y="1"/>
                      </a:lnTo>
                      <a:lnTo>
                        <a:pt x="17649" y="7489"/>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0" name="Google Shape;6750;p68"/>
                <p:cNvSpPr/>
                <p:nvPr/>
              </p:nvSpPr>
              <p:spPr>
                <a:xfrm>
                  <a:off x="4234473" y="3939573"/>
                  <a:ext cx="143953" cy="22171"/>
                </a:xfrm>
                <a:custGeom>
                  <a:avLst/>
                  <a:gdLst/>
                  <a:ahLst/>
                  <a:cxnLst/>
                  <a:rect l="l" t="t" r="r" b="b"/>
                  <a:pathLst>
                    <a:path w="18303" h="2819" fill="none" extrusionOk="0">
                      <a:moveTo>
                        <a:pt x="0" y="0"/>
                      </a:moveTo>
                      <a:lnTo>
                        <a:pt x="18303" y="2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1" name="Google Shape;6751;p68"/>
                <p:cNvSpPr/>
                <p:nvPr/>
              </p:nvSpPr>
              <p:spPr>
                <a:xfrm>
                  <a:off x="4300405" y="4023579"/>
                  <a:ext cx="24264" cy="112650"/>
                </a:xfrm>
                <a:custGeom>
                  <a:avLst/>
                  <a:gdLst/>
                  <a:ahLst/>
                  <a:cxnLst/>
                  <a:rect l="l" t="t" r="r" b="b"/>
                  <a:pathLst>
                    <a:path w="3085" h="14323" fill="none" extrusionOk="0">
                      <a:moveTo>
                        <a:pt x="0" y="14323"/>
                      </a:moveTo>
                      <a:lnTo>
                        <a:pt x="308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2" name="Google Shape;6752;p68"/>
                <p:cNvSpPr/>
                <p:nvPr/>
              </p:nvSpPr>
              <p:spPr>
                <a:xfrm>
                  <a:off x="4324661" y="4019772"/>
                  <a:ext cx="40544" cy="140154"/>
                </a:xfrm>
                <a:custGeom>
                  <a:avLst/>
                  <a:gdLst/>
                  <a:ahLst/>
                  <a:cxnLst/>
                  <a:rect l="l" t="t" r="r" b="b"/>
                  <a:pathLst>
                    <a:path w="5155" h="17820" fill="none" extrusionOk="0">
                      <a:moveTo>
                        <a:pt x="1" y="1"/>
                      </a:moveTo>
                      <a:lnTo>
                        <a:pt x="5154" y="17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3" name="Google Shape;6753;p68"/>
                <p:cNvSpPr/>
                <p:nvPr/>
              </p:nvSpPr>
              <p:spPr>
                <a:xfrm>
                  <a:off x="4324661" y="4019772"/>
                  <a:ext cx="104282" cy="52522"/>
                </a:xfrm>
                <a:custGeom>
                  <a:avLst/>
                  <a:gdLst/>
                  <a:ahLst/>
                  <a:cxnLst/>
                  <a:rect l="l" t="t" r="r" b="b"/>
                  <a:pathLst>
                    <a:path w="13259" h="6678" fill="none" extrusionOk="0">
                      <a:moveTo>
                        <a:pt x="1" y="1"/>
                      </a:moveTo>
                      <a:lnTo>
                        <a:pt x="13259" y="667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4" name="Google Shape;6754;p68"/>
                <p:cNvSpPr/>
                <p:nvPr/>
              </p:nvSpPr>
              <p:spPr>
                <a:xfrm>
                  <a:off x="4328467" y="3989901"/>
                  <a:ext cx="113421" cy="29879"/>
                </a:xfrm>
                <a:custGeom>
                  <a:avLst/>
                  <a:gdLst/>
                  <a:ahLst/>
                  <a:cxnLst/>
                  <a:rect l="l" t="t" r="r" b="b"/>
                  <a:pathLst>
                    <a:path w="14421" h="3799" fill="none" extrusionOk="0">
                      <a:moveTo>
                        <a:pt x="14420" y="0"/>
                      </a:moveTo>
                      <a:lnTo>
                        <a:pt x="1" y="379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5" name="Google Shape;6755;p68"/>
                <p:cNvSpPr/>
                <p:nvPr/>
              </p:nvSpPr>
              <p:spPr>
                <a:xfrm>
                  <a:off x="4224193" y="4019772"/>
                  <a:ext cx="23886" cy="76975"/>
                </a:xfrm>
                <a:custGeom>
                  <a:avLst/>
                  <a:gdLst/>
                  <a:ahLst/>
                  <a:cxnLst/>
                  <a:rect l="l" t="t" r="r" b="b"/>
                  <a:pathLst>
                    <a:path w="3037" h="9787" fill="none" extrusionOk="0">
                      <a:moveTo>
                        <a:pt x="1" y="9787"/>
                      </a:moveTo>
                      <a:lnTo>
                        <a:pt x="303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6" name="Google Shape;6756;p68"/>
                <p:cNvSpPr/>
                <p:nvPr/>
              </p:nvSpPr>
              <p:spPr>
                <a:xfrm>
                  <a:off x="4248071" y="4019772"/>
                  <a:ext cx="52342" cy="116457"/>
                </a:xfrm>
                <a:custGeom>
                  <a:avLst/>
                  <a:gdLst/>
                  <a:ahLst/>
                  <a:cxnLst/>
                  <a:rect l="l" t="t" r="r" b="b"/>
                  <a:pathLst>
                    <a:path w="6655" h="14807" fill="none" extrusionOk="0">
                      <a:moveTo>
                        <a:pt x="1" y="1"/>
                      </a:moveTo>
                      <a:lnTo>
                        <a:pt x="6654" y="1480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7" name="Google Shape;6757;p68"/>
                <p:cNvSpPr/>
                <p:nvPr/>
              </p:nvSpPr>
              <p:spPr>
                <a:xfrm>
                  <a:off x="4300405" y="4138982"/>
                  <a:ext cx="6567" cy="119029"/>
                </a:xfrm>
                <a:custGeom>
                  <a:avLst/>
                  <a:gdLst/>
                  <a:ahLst/>
                  <a:cxnLst/>
                  <a:rect l="l" t="t" r="r" b="b"/>
                  <a:pathLst>
                    <a:path w="835" h="15134" fill="none" extrusionOk="0">
                      <a:moveTo>
                        <a:pt x="0" y="1"/>
                      </a:moveTo>
                      <a:lnTo>
                        <a:pt x="835" y="151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8" name="Google Shape;6758;p68"/>
                <p:cNvSpPr/>
                <p:nvPr/>
              </p:nvSpPr>
              <p:spPr>
                <a:xfrm>
                  <a:off x="4219726" y="4200164"/>
                  <a:ext cx="85343" cy="60513"/>
                </a:xfrm>
                <a:custGeom>
                  <a:avLst/>
                  <a:gdLst/>
                  <a:ahLst/>
                  <a:cxnLst/>
                  <a:rect l="l" t="t" r="r" b="b"/>
                  <a:pathLst>
                    <a:path w="10851" h="7694" fill="none" extrusionOk="0">
                      <a:moveTo>
                        <a:pt x="0" y="0"/>
                      </a:moveTo>
                      <a:lnTo>
                        <a:pt x="10851" y="76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9" name="Google Shape;6759;p68"/>
                <p:cNvSpPr/>
                <p:nvPr/>
              </p:nvSpPr>
              <p:spPr>
                <a:xfrm>
                  <a:off x="4223430" y="4137275"/>
                  <a:ext cx="81930" cy="15132"/>
                </a:xfrm>
                <a:custGeom>
                  <a:avLst/>
                  <a:gdLst/>
                  <a:ahLst/>
                  <a:cxnLst/>
                  <a:rect l="l" t="t" r="r" b="b"/>
                  <a:pathLst>
                    <a:path w="10417" h="1924" fill="none" extrusionOk="0">
                      <a:moveTo>
                        <a:pt x="1" y="1923"/>
                      </a:moveTo>
                      <a:lnTo>
                        <a:pt x="1041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0" name="Google Shape;6760;p68"/>
                <p:cNvSpPr/>
                <p:nvPr/>
              </p:nvSpPr>
              <p:spPr>
                <a:xfrm>
                  <a:off x="4303638" y="4138982"/>
                  <a:ext cx="59947" cy="23894"/>
                </a:xfrm>
                <a:custGeom>
                  <a:avLst/>
                  <a:gdLst/>
                  <a:ahLst/>
                  <a:cxnLst/>
                  <a:rect l="l" t="t" r="r" b="b"/>
                  <a:pathLst>
                    <a:path w="7622" h="3038" fill="none" extrusionOk="0">
                      <a:moveTo>
                        <a:pt x="7621" y="3037"/>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1" name="Google Shape;6761;p68"/>
                <p:cNvSpPr/>
                <p:nvPr/>
              </p:nvSpPr>
              <p:spPr>
                <a:xfrm>
                  <a:off x="4201644" y="4267237"/>
                  <a:ext cx="39970" cy="77164"/>
                </a:xfrm>
                <a:custGeom>
                  <a:avLst/>
                  <a:gdLst/>
                  <a:ahLst/>
                  <a:cxnLst/>
                  <a:rect l="l" t="t" r="r" b="b"/>
                  <a:pathLst>
                    <a:path w="5082" h="9811" fill="none" extrusionOk="0">
                      <a:moveTo>
                        <a:pt x="1" y="0"/>
                      </a:moveTo>
                      <a:lnTo>
                        <a:pt x="5081" y="981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2" name="Google Shape;6762;p68"/>
                <p:cNvSpPr/>
                <p:nvPr/>
              </p:nvSpPr>
              <p:spPr>
                <a:xfrm>
                  <a:off x="4203831" y="4258003"/>
                  <a:ext cx="103142" cy="9241"/>
                </a:xfrm>
                <a:custGeom>
                  <a:avLst/>
                  <a:gdLst/>
                  <a:ahLst/>
                  <a:cxnLst/>
                  <a:rect l="l" t="t" r="r" b="b"/>
                  <a:pathLst>
                    <a:path w="13114" h="1175" fill="none" extrusionOk="0">
                      <a:moveTo>
                        <a:pt x="1" y="1174"/>
                      </a:moveTo>
                      <a:lnTo>
                        <a:pt x="1311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3" name="Google Shape;6763;p68"/>
                <p:cNvSpPr/>
                <p:nvPr/>
              </p:nvSpPr>
              <p:spPr>
                <a:xfrm>
                  <a:off x="4179001" y="3943372"/>
                  <a:ext cx="51673" cy="104951"/>
                </a:xfrm>
                <a:custGeom>
                  <a:avLst/>
                  <a:gdLst/>
                  <a:ahLst/>
                  <a:cxnLst/>
                  <a:rect l="l" t="t" r="r" b="b"/>
                  <a:pathLst>
                    <a:path w="6570" h="13344" fill="none" extrusionOk="0">
                      <a:moveTo>
                        <a:pt x="1" y="13344"/>
                      </a:moveTo>
                      <a:lnTo>
                        <a:pt x="6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4" name="Google Shape;6764;p68"/>
                <p:cNvSpPr/>
                <p:nvPr/>
              </p:nvSpPr>
              <p:spPr>
                <a:xfrm>
                  <a:off x="4248071" y="4019772"/>
                  <a:ext cx="76597" cy="8"/>
                </a:xfrm>
                <a:custGeom>
                  <a:avLst/>
                  <a:gdLst/>
                  <a:ahLst/>
                  <a:cxnLst/>
                  <a:rect l="l" t="t" r="r" b="b"/>
                  <a:pathLst>
                    <a:path w="9739" h="1" fill="none" extrusionOk="0">
                      <a:moveTo>
                        <a:pt x="1" y="1"/>
                      </a:moveTo>
                      <a:lnTo>
                        <a:pt x="97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5" name="Google Shape;6765;p68"/>
                <p:cNvSpPr/>
                <p:nvPr/>
              </p:nvSpPr>
              <p:spPr>
                <a:xfrm>
                  <a:off x="4219529" y="4138982"/>
                  <a:ext cx="84116" cy="63282"/>
                </a:xfrm>
                <a:custGeom>
                  <a:avLst/>
                  <a:gdLst/>
                  <a:ahLst/>
                  <a:cxnLst/>
                  <a:rect l="l" t="t" r="r" b="b"/>
                  <a:pathLst>
                    <a:path w="10695" h="8046" fill="none" extrusionOk="0">
                      <a:moveTo>
                        <a:pt x="1" y="8045"/>
                      </a:moveTo>
                      <a:lnTo>
                        <a:pt x="1069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6" name="Google Shape;6766;p68"/>
                <p:cNvSpPr/>
                <p:nvPr/>
              </p:nvSpPr>
              <p:spPr>
                <a:xfrm>
                  <a:off x="3654964" y="3289853"/>
                  <a:ext cx="46820" cy="63848"/>
                </a:xfrm>
                <a:custGeom>
                  <a:avLst/>
                  <a:gdLst/>
                  <a:ahLst/>
                  <a:cxnLst/>
                  <a:rect l="l" t="t" r="r" b="b"/>
                  <a:pathLst>
                    <a:path w="5953" h="8118" fill="none" extrusionOk="0">
                      <a:moveTo>
                        <a:pt x="1" y="0"/>
                      </a:moveTo>
                      <a:lnTo>
                        <a:pt x="5952" y="811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7" name="Google Shape;6767;p68"/>
                <p:cNvSpPr/>
                <p:nvPr/>
              </p:nvSpPr>
              <p:spPr>
                <a:xfrm>
                  <a:off x="3619760" y="3353693"/>
                  <a:ext cx="85736" cy="36730"/>
                </a:xfrm>
                <a:custGeom>
                  <a:avLst/>
                  <a:gdLst/>
                  <a:ahLst/>
                  <a:cxnLst/>
                  <a:rect l="l" t="t" r="r" b="b"/>
                  <a:pathLst>
                    <a:path w="10901" h="4670" fill="none" extrusionOk="0">
                      <a:moveTo>
                        <a:pt x="1" y="4670"/>
                      </a:moveTo>
                      <a:lnTo>
                        <a:pt x="10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8" name="Google Shape;6768;p68"/>
                <p:cNvSpPr/>
                <p:nvPr/>
              </p:nvSpPr>
              <p:spPr>
                <a:xfrm>
                  <a:off x="3703011" y="3354739"/>
                  <a:ext cx="70415" cy="79350"/>
                </a:xfrm>
                <a:custGeom>
                  <a:avLst/>
                  <a:gdLst/>
                  <a:ahLst/>
                  <a:cxnLst/>
                  <a:rect l="l" t="t" r="r" b="b"/>
                  <a:pathLst>
                    <a:path w="8953" h="10089" fill="none" extrusionOk="0">
                      <a:moveTo>
                        <a:pt x="1" y="0"/>
                      </a:moveTo>
                      <a:lnTo>
                        <a:pt x="8952"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9" name="Google Shape;6769;p68"/>
                <p:cNvSpPr/>
                <p:nvPr/>
              </p:nvSpPr>
              <p:spPr>
                <a:xfrm>
                  <a:off x="3779884" y="3366443"/>
                  <a:ext cx="34449" cy="67647"/>
                </a:xfrm>
                <a:custGeom>
                  <a:avLst/>
                  <a:gdLst/>
                  <a:ahLst/>
                  <a:cxnLst/>
                  <a:rect l="l" t="t" r="r" b="b"/>
                  <a:pathLst>
                    <a:path w="4380" h="8601" fill="none" extrusionOk="0">
                      <a:moveTo>
                        <a:pt x="1" y="8601"/>
                      </a:moveTo>
                      <a:lnTo>
                        <a:pt x="438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0" name="Google Shape;6770;p68"/>
                <p:cNvSpPr/>
                <p:nvPr/>
              </p:nvSpPr>
              <p:spPr>
                <a:xfrm>
                  <a:off x="3701776" y="3353693"/>
                  <a:ext cx="116363" cy="12757"/>
                </a:xfrm>
                <a:custGeom>
                  <a:avLst/>
                  <a:gdLst/>
                  <a:ahLst/>
                  <a:cxnLst/>
                  <a:rect l="l" t="t" r="r" b="b"/>
                  <a:pathLst>
                    <a:path w="14795" h="1622" fill="none" extrusionOk="0">
                      <a:moveTo>
                        <a:pt x="14795" y="1621"/>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1" name="Google Shape;6771;p68"/>
                <p:cNvSpPr/>
                <p:nvPr/>
              </p:nvSpPr>
              <p:spPr>
                <a:xfrm>
                  <a:off x="3701776" y="3313063"/>
                  <a:ext cx="227204" cy="40638"/>
                </a:xfrm>
                <a:custGeom>
                  <a:avLst/>
                  <a:gdLst/>
                  <a:ahLst/>
                  <a:cxnLst/>
                  <a:rect l="l" t="t" r="r" b="b"/>
                  <a:pathLst>
                    <a:path w="28888" h="5167" fill="none" extrusionOk="0">
                      <a:moveTo>
                        <a:pt x="28887" y="1"/>
                      </a:moveTo>
                      <a:lnTo>
                        <a:pt x="0" y="51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2" name="Google Shape;6772;p68"/>
                <p:cNvSpPr/>
                <p:nvPr/>
              </p:nvSpPr>
              <p:spPr>
                <a:xfrm>
                  <a:off x="3888633" y="3313063"/>
                  <a:ext cx="40347" cy="114467"/>
                </a:xfrm>
                <a:custGeom>
                  <a:avLst/>
                  <a:gdLst/>
                  <a:ahLst/>
                  <a:cxnLst/>
                  <a:rect l="l" t="t" r="r" b="b"/>
                  <a:pathLst>
                    <a:path w="5130" h="14554" fill="none" extrusionOk="0">
                      <a:moveTo>
                        <a:pt x="5129" y="1"/>
                      </a:moveTo>
                      <a:lnTo>
                        <a:pt x="0" y="14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3" name="Google Shape;6773;p68"/>
                <p:cNvSpPr/>
                <p:nvPr/>
              </p:nvSpPr>
              <p:spPr>
                <a:xfrm>
                  <a:off x="3814325" y="3366443"/>
                  <a:ext cx="74316" cy="61087"/>
                </a:xfrm>
                <a:custGeom>
                  <a:avLst/>
                  <a:gdLst/>
                  <a:ahLst/>
                  <a:cxnLst/>
                  <a:rect l="l" t="t" r="r" b="b"/>
                  <a:pathLst>
                    <a:path w="9449" h="7767" fill="none" extrusionOk="0">
                      <a:moveTo>
                        <a:pt x="1" y="0"/>
                      </a:moveTo>
                      <a:lnTo>
                        <a:pt x="9448" y="77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4" name="Google Shape;6774;p68"/>
                <p:cNvSpPr/>
                <p:nvPr/>
              </p:nvSpPr>
              <p:spPr>
                <a:xfrm>
                  <a:off x="3838399" y="3427522"/>
                  <a:ext cx="50242" cy="67749"/>
                </a:xfrm>
                <a:custGeom>
                  <a:avLst/>
                  <a:gdLst/>
                  <a:ahLst/>
                  <a:cxnLst/>
                  <a:rect l="l" t="t" r="r" b="b"/>
                  <a:pathLst>
                    <a:path w="6388" h="8614" fill="none" extrusionOk="0">
                      <a:moveTo>
                        <a:pt x="0" y="8613"/>
                      </a:moveTo>
                      <a:lnTo>
                        <a:pt x="638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5" name="Google Shape;6775;p68"/>
                <p:cNvSpPr/>
                <p:nvPr/>
              </p:nvSpPr>
              <p:spPr>
                <a:xfrm>
                  <a:off x="3814325" y="3313063"/>
                  <a:ext cx="114656" cy="53388"/>
                </a:xfrm>
                <a:custGeom>
                  <a:avLst/>
                  <a:gdLst/>
                  <a:ahLst/>
                  <a:cxnLst/>
                  <a:rect l="l" t="t" r="r" b="b"/>
                  <a:pathLst>
                    <a:path w="14578" h="6788" fill="none" extrusionOk="0">
                      <a:moveTo>
                        <a:pt x="1" y="6787"/>
                      </a:moveTo>
                      <a:lnTo>
                        <a:pt x="1457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6" name="Google Shape;6776;p68"/>
                <p:cNvSpPr/>
                <p:nvPr/>
              </p:nvSpPr>
              <p:spPr>
                <a:xfrm>
                  <a:off x="3888633" y="3427522"/>
                  <a:ext cx="55377" cy="76212"/>
                </a:xfrm>
                <a:custGeom>
                  <a:avLst/>
                  <a:gdLst/>
                  <a:ahLst/>
                  <a:cxnLst/>
                  <a:rect l="l" t="t" r="r" b="b"/>
                  <a:pathLst>
                    <a:path w="7041" h="9690" fill="none" extrusionOk="0">
                      <a:moveTo>
                        <a:pt x="0" y="0"/>
                      </a:moveTo>
                      <a:lnTo>
                        <a:pt x="7041" y="9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7" name="Google Shape;6777;p68"/>
                <p:cNvSpPr/>
                <p:nvPr/>
              </p:nvSpPr>
              <p:spPr>
                <a:xfrm>
                  <a:off x="3944003" y="3406208"/>
                  <a:ext cx="40631" cy="97526"/>
                </a:xfrm>
                <a:custGeom>
                  <a:avLst/>
                  <a:gdLst/>
                  <a:ahLst/>
                  <a:cxnLst/>
                  <a:rect l="l" t="t" r="r" b="b"/>
                  <a:pathLst>
                    <a:path w="5166" h="12400" fill="none" extrusionOk="0">
                      <a:moveTo>
                        <a:pt x="1" y="12400"/>
                      </a:moveTo>
                      <a:lnTo>
                        <a:pt x="516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8" name="Google Shape;6778;p68"/>
                <p:cNvSpPr/>
                <p:nvPr/>
              </p:nvSpPr>
              <p:spPr>
                <a:xfrm>
                  <a:off x="3984625" y="3357500"/>
                  <a:ext cx="55291" cy="48716"/>
                </a:xfrm>
                <a:custGeom>
                  <a:avLst/>
                  <a:gdLst/>
                  <a:ahLst/>
                  <a:cxnLst/>
                  <a:rect l="l" t="t" r="r" b="b"/>
                  <a:pathLst>
                    <a:path w="7030" h="6194" fill="none" extrusionOk="0">
                      <a:moveTo>
                        <a:pt x="1" y="6194"/>
                      </a:moveTo>
                      <a:lnTo>
                        <a:pt x="702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9" name="Google Shape;6779;p68"/>
                <p:cNvSpPr/>
                <p:nvPr/>
              </p:nvSpPr>
              <p:spPr>
                <a:xfrm>
                  <a:off x="3888633" y="3406208"/>
                  <a:ext cx="96000" cy="21322"/>
                </a:xfrm>
                <a:custGeom>
                  <a:avLst/>
                  <a:gdLst/>
                  <a:ahLst/>
                  <a:cxnLst/>
                  <a:rect l="l" t="t" r="r" b="b"/>
                  <a:pathLst>
                    <a:path w="12206" h="2711" fill="none" extrusionOk="0">
                      <a:moveTo>
                        <a:pt x="0" y="2710"/>
                      </a:moveTo>
                      <a:lnTo>
                        <a:pt x="122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0" name="Google Shape;6780;p68"/>
                <p:cNvSpPr/>
                <p:nvPr/>
              </p:nvSpPr>
              <p:spPr>
                <a:xfrm>
                  <a:off x="3984625" y="3406208"/>
                  <a:ext cx="42251" cy="136348"/>
                </a:xfrm>
                <a:custGeom>
                  <a:avLst/>
                  <a:gdLst/>
                  <a:ahLst/>
                  <a:cxnLst/>
                  <a:rect l="l" t="t" r="r" b="b"/>
                  <a:pathLst>
                    <a:path w="5372" h="17336" fill="none" extrusionOk="0">
                      <a:moveTo>
                        <a:pt x="1" y="1"/>
                      </a:moveTo>
                      <a:lnTo>
                        <a:pt x="5372" y="17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1" name="Google Shape;6781;p68"/>
                <p:cNvSpPr/>
                <p:nvPr/>
              </p:nvSpPr>
              <p:spPr>
                <a:xfrm>
                  <a:off x="4026868" y="3427522"/>
                  <a:ext cx="35597" cy="115033"/>
                </a:xfrm>
                <a:custGeom>
                  <a:avLst/>
                  <a:gdLst/>
                  <a:ahLst/>
                  <a:cxnLst/>
                  <a:rect l="l" t="t" r="r" b="b"/>
                  <a:pathLst>
                    <a:path w="4526" h="14626" fill="none" extrusionOk="0">
                      <a:moveTo>
                        <a:pt x="1" y="14625"/>
                      </a:moveTo>
                      <a:lnTo>
                        <a:pt x="452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2" name="Google Shape;6782;p68"/>
                <p:cNvSpPr/>
                <p:nvPr/>
              </p:nvSpPr>
              <p:spPr>
                <a:xfrm>
                  <a:off x="3876261" y="3542548"/>
                  <a:ext cx="150615" cy="52051"/>
                </a:xfrm>
                <a:custGeom>
                  <a:avLst/>
                  <a:gdLst/>
                  <a:ahLst/>
                  <a:cxnLst/>
                  <a:rect l="l" t="t" r="r" b="b"/>
                  <a:pathLst>
                    <a:path w="19150" h="6618" fill="none" extrusionOk="0">
                      <a:moveTo>
                        <a:pt x="1" y="6617"/>
                      </a:moveTo>
                      <a:lnTo>
                        <a:pt x="1915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3" name="Google Shape;6783;p68"/>
                <p:cNvSpPr/>
                <p:nvPr/>
              </p:nvSpPr>
              <p:spPr>
                <a:xfrm>
                  <a:off x="4006702" y="3542548"/>
                  <a:ext cx="20174" cy="99044"/>
                </a:xfrm>
                <a:custGeom>
                  <a:avLst/>
                  <a:gdLst/>
                  <a:ahLst/>
                  <a:cxnLst/>
                  <a:rect l="l" t="t" r="r" b="b"/>
                  <a:pathLst>
                    <a:path w="2565" h="12593" fill="none" extrusionOk="0">
                      <a:moveTo>
                        <a:pt x="2565" y="0"/>
                      </a:moveTo>
                      <a:lnTo>
                        <a:pt x="0" y="1259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4" name="Google Shape;6784;p68"/>
                <p:cNvSpPr/>
                <p:nvPr/>
              </p:nvSpPr>
              <p:spPr>
                <a:xfrm>
                  <a:off x="3912700" y="3641584"/>
                  <a:ext cx="97817" cy="41779"/>
                </a:xfrm>
                <a:custGeom>
                  <a:avLst/>
                  <a:gdLst/>
                  <a:ahLst/>
                  <a:cxnLst/>
                  <a:rect l="l" t="t" r="r" b="b"/>
                  <a:pathLst>
                    <a:path w="12437" h="5312" fill="none" extrusionOk="0">
                      <a:moveTo>
                        <a:pt x="1" y="5311"/>
                      </a:moveTo>
                      <a:lnTo>
                        <a:pt x="1243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5" name="Google Shape;6785;p68"/>
                <p:cNvSpPr/>
                <p:nvPr/>
              </p:nvSpPr>
              <p:spPr>
                <a:xfrm>
                  <a:off x="3875601" y="3503726"/>
                  <a:ext cx="68410" cy="89158"/>
                </a:xfrm>
                <a:custGeom>
                  <a:avLst/>
                  <a:gdLst/>
                  <a:ahLst/>
                  <a:cxnLst/>
                  <a:rect l="l" t="t" r="r" b="b"/>
                  <a:pathLst>
                    <a:path w="8698" h="11336" fill="none" extrusionOk="0">
                      <a:moveTo>
                        <a:pt x="8698" y="1"/>
                      </a:moveTo>
                      <a:lnTo>
                        <a:pt x="0" y="11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6" name="Google Shape;6786;p68"/>
                <p:cNvSpPr/>
                <p:nvPr/>
              </p:nvSpPr>
              <p:spPr>
                <a:xfrm>
                  <a:off x="3944003" y="3503726"/>
                  <a:ext cx="89441" cy="36163"/>
                </a:xfrm>
                <a:custGeom>
                  <a:avLst/>
                  <a:gdLst/>
                  <a:ahLst/>
                  <a:cxnLst/>
                  <a:rect l="l" t="t" r="r" b="b"/>
                  <a:pathLst>
                    <a:path w="11372" h="4598" fill="none" extrusionOk="0">
                      <a:moveTo>
                        <a:pt x="1" y="1"/>
                      </a:moveTo>
                      <a:lnTo>
                        <a:pt x="11372" y="459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7" name="Google Shape;6787;p68"/>
                <p:cNvSpPr/>
                <p:nvPr/>
              </p:nvSpPr>
              <p:spPr>
                <a:xfrm>
                  <a:off x="4033436" y="3490599"/>
                  <a:ext cx="132824" cy="49290"/>
                </a:xfrm>
                <a:custGeom>
                  <a:avLst/>
                  <a:gdLst/>
                  <a:ahLst/>
                  <a:cxnLst/>
                  <a:rect l="l" t="t" r="r" b="b"/>
                  <a:pathLst>
                    <a:path w="16888" h="6267" fill="none" extrusionOk="0">
                      <a:moveTo>
                        <a:pt x="1" y="6267"/>
                      </a:moveTo>
                      <a:lnTo>
                        <a:pt x="1688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8" name="Google Shape;6788;p68"/>
                <p:cNvSpPr/>
                <p:nvPr/>
              </p:nvSpPr>
              <p:spPr>
                <a:xfrm>
                  <a:off x="4166252" y="3490599"/>
                  <a:ext cx="73459" cy="95528"/>
                </a:xfrm>
                <a:custGeom>
                  <a:avLst/>
                  <a:gdLst/>
                  <a:ahLst/>
                  <a:cxnLst/>
                  <a:rect l="l" t="t" r="r" b="b"/>
                  <a:pathLst>
                    <a:path w="9340" h="12146" fill="none" extrusionOk="0">
                      <a:moveTo>
                        <a:pt x="1" y="0"/>
                      </a:moveTo>
                      <a:lnTo>
                        <a:pt x="9339" y="12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9" name="Google Shape;6789;p68"/>
                <p:cNvSpPr/>
                <p:nvPr/>
              </p:nvSpPr>
              <p:spPr>
                <a:xfrm>
                  <a:off x="4027726" y="3539882"/>
                  <a:ext cx="211985" cy="39970"/>
                </a:xfrm>
                <a:custGeom>
                  <a:avLst/>
                  <a:gdLst/>
                  <a:ahLst/>
                  <a:cxnLst/>
                  <a:rect l="l" t="t" r="r" b="b"/>
                  <a:pathLst>
                    <a:path w="26953" h="5082" fill="none" extrusionOk="0">
                      <a:moveTo>
                        <a:pt x="26952" y="508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0" name="Google Shape;6790;p68"/>
                <p:cNvSpPr/>
                <p:nvPr/>
              </p:nvSpPr>
              <p:spPr>
                <a:xfrm>
                  <a:off x="4027726" y="3539882"/>
                  <a:ext cx="99720" cy="174878"/>
                </a:xfrm>
                <a:custGeom>
                  <a:avLst/>
                  <a:gdLst/>
                  <a:ahLst/>
                  <a:cxnLst/>
                  <a:rect l="l" t="t" r="r" b="b"/>
                  <a:pathLst>
                    <a:path w="12679" h="22235" fill="none" extrusionOk="0">
                      <a:moveTo>
                        <a:pt x="1" y="1"/>
                      </a:moveTo>
                      <a:lnTo>
                        <a:pt x="12678" y="222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1" name="Google Shape;6791;p68"/>
                <p:cNvSpPr/>
                <p:nvPr/>
              </p:nvSpPr>
              <p:spPr>
                <a:xfrm>
                  <a:off x="4027726" y="3539882"/>
                  <a:ext cx="159754" cy="111707"/>
                </a:xfrm>
                <a:custGeom>
                  <a:avLst/>
                  <a:gdLst/>
                  <a:ahLst/>
                  <a:cxnLst/>
                  <a:rect l="l" t="t" r="r" b="b"/>
                  <a:pathLst>
                    <a:path w="20312" h="14203" fill="none" extrusionOk="0">
                      <a:moveTo>
                        <a:pt x="1" y="1"/>
                      </a:moveTo>
                      <a:lnTo>
                        <a:pt x="20311" y="142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2" name="Google Shape;6792;p68"/>
                <p:cNvSpPr/>
                <p:nvPr/>
              </p:nvSpPr>
              <p:spPr>
                <a:xfrm>
                  <a:off x="4006702" y="3641584"/>
                  <a:ext cx="120743" cy="73176"/>
                </a:xfrm>
                <a:custGeom>
                  <a:avLst/>
                  <a:gdLst/>
                  <a:ahLst/>
                  <a:cxnLst/>
                  <a:rect l="l" t="t" r="r" b="b"/>
                  <a:pathLst>
                    <a:path w="15352" h="9304" fill="none" extrusionOk="0">
                      <a:moveTo>
                        <a:pt x="0" y="1"/>
                      </a:moveTo>
                      <a:lnTo>
                        <a:pt x="15351" y="930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3" name="Google Shape;6793;p68"/>
                <p:cNvSpPr/>
                <p:nvPr/>
              </p:nvSpPr>
              <p:spPr>
                <a:xfrm>
                  <a:off x="4006702" y="3641584"/>
                  <a:ext cx="39773" cy="140249"/>
                </a:xfrm>
                <a:custGeom>
                  <a:avLst/>
                  <a:gdLst/>
                  <a:ahLst/>
                  <a:cxnLst/>
                  <a:rect l="l" t="t" r="r" b="b"/>
                  <a:pathLst>
                    <a:path w="5057" h="17832" fill="none" extrusionOk="0">
                      <a:moveTo>
                        <a:pt x="5057" y="17832"/>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4" name="Google Shape;6794;p68"/>
                <p:cNvSpPr/>
                <p:nvPr/>
              </p:nvSpPr>
              <p:spPr>
                <a:xfrm>
                  <a:off x="3996423" y="3784585"/>
                  <a:ext cx="51862" cy="10280"/>
                </a:xfrm>
                <a:custGeom>
                  <a:avLst/>
                  <a:gdLst/>
                  <a:ahLst/>
                  <a:cxnLst/>
                  <a:rect l="l" t="t" r="r" b="b"/>
                  <a:pathLst>
                    <a:path w="6594" h="1307" fill="none" extrusionOk="0">
                      <a:moveTo>
                        <a:pt x="1" y="1307"/>
                      </a:moveTo>
                      <a:lnTo>
                        <a:pt x="65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5" name="Google Shape;6795;p68"/>
                <p:cNvSpPr/>
                <p:nvPr/>
              </p:nvSpPr>
              <p:spPr>
                <a:xfrm>
                  <a:off x="4048277" y="3784585"/>
                  <a:ext cx="47583" cy="68890"/>
                </a:xfrm>
                <a:custGeom>
                  <a:avLst/>
                  <a:gdLst/>
                  <a:ahLst/>
                  <a:cxnLst/>
                  <a:rect l="l" t="t" r="r" b="b"/>
                  <a:pathLst>
                    <a:path w="6050" h="8759" fill="none" extrusionOk="0">
                      <a:moveTo>
                        <a:pt x="1" y="0"/>
                      </a:moveTo>
                      <a:lnTo>
                        <a:pt x="6049" y="875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6" name="Google Shape;6796;p68"/>
                <p:cNvSpPr/>
                <p:nvPr/>
              </p:nvSpPr>
              <p:spPr>
                <a:xfrm>
                  <a:off x="4095947" y="3788392"/>
                  <a:ext cx="10280" cy="64894"/>
                </a:xfrm>
                <a:custGeom>
                  <a:avLst/>
                  <a:gdLst/>
                  <a:ahLst/>
                  <a:cxnLst/>
                  <a:rect l="l" t="t" r="r" b="b"/>
                  <a:pathLst>
                    <a:path w="1307" h="8251" fill="none" extrusionOk="0">
                      <a:moveTo>
                        <a:pt x="0" y="8250"/>
                      </a:moveTo>
                      <a:lnTo>
                        <a:pt x="130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7" name="Google Shape;6797;p68"/>
                <p:cNvSpPr/>
                <p:nvPr/>
              </p:nvSpPr>
              <p:spPr>
                <a:xfrm>
                  <a:off x="4095852" y="3853467"/>
                  <a:ext cx="45672" cy="15895"/>
                </a:xfrm>
                <a:custGeom>
                  <a:avLst/>
                  <a:gdLst/>
                  <a:ahLst/>
                  <a:cxnLst/>
                  <a:rect l="l" t="t" r="r" b="b"/>
                  <a:pathLst>
                    <a:path w="5807" h="2021" fill="none" extrusionOk="0">
                      <a:moveTo>
                        <a:pt x="0" y="0"/>
                      </a:moveTo>
                      <a:lnTo>
                        <a:pt x="5807" y="2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8" name="Google Shape;6798;p68"/>
                <p:cNvSpPr/>
                <p:nvPr/>
              </p:nvSpPr>
              <p:spPr>
                <a:xfrm>
                  <a:off x="4138567" y="3868308"/>
                  <a:ext cx="16469" cy="101710"/>
                </a:xfrm>
                <a:custGeom>
                  <a:avLst/>
                  <a:gdLst/>
                  <a:ahLst/>
                  <a:cxnLst/>
                  <a:rect l="l" t="t" r="r" b="b"/>
                  <a:pathLst>
                    <a:path w="2094" h="12932" fill="none" extrusionOk="0">
                      <a:moveTo>
                        <a:pt x="1" y="1"/>
                      </a:moveTo>
                      <a:lnTo>
                        <a:pt x="2093" y="129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9" name="Google Shape;6799;p68"/>
                <p:cNvSpPr/>
                <p:nvPr/>
              </p:nvSpPr>
              <p:spPr>
                <a:xfrm>
                  <a:off x="3875601" y="3592876"/>
                  <a:ext cx="131110" cy="48716"/>
                </a:xfrm>
                <a:custGeom>
                  <a:avLst/>
                  <a:gdLst/>
                  <a:ahLst/>
                  <a:cxnLst/>
                  <a:rect l="l" t="t" r="r" b="b"/>
                  <a:pathLst>
                    <a:path w="16670" h="6194" fill="none" extrusionOk="0">
                      <a:moveTo>
                        <a:pt x="0" y="0"/>
                      </a:moveTo>
                      <a:lnTo>
                        <a:pt x="16669" y="61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0" name="Google Shape;6800;p68"/>
                <p:cNvSpPr/>
                <p:nvPr/>
              </p:nvSpPr>
              <p:spPr>
                <a:xfrm>
                  <a:off x="4164828" y="3394410"/>
                  <a:ext cx="26458" cy="93153"/>
                </a:xfrm>
                <a:custGeom>
                  <a:avLst/>
                  <a:gdLst/>
                  <a:ahLst/>
                  <a:cxnLst/>
                  <a:rect l="l" t="t" r="r" b="b"/>
                  <a:pathLst>
                    <a:path w="3364" h="11844" fill="none" extrusionOk="0">
                      <a:moveTo>
                        <a:pt x="0" y="11843"/>
                      </a:moveTo>
                      <a:lnTo>
                        <a:pt x="336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1" name="Google Shape;6801;p68"/>
                <p:cNvSpPr/>
                <p:nvPr/>
              </p:nvSpPr>
              <p:spPr>
                <a:xfrm>
                  <a:off x="4191278" y="3394410"/>
                  <a:ext cx="86586" cy="52719"/>
                </a:xfrm>
                <a:custGeom>
                  <a:avLst/>
                  <a:gdLst/>
                  <a:ahLst/>
                  <a:cxnLst/>
                  <a:rect l="l" t="t" r="r" b="b"/>
                  <a:pathLst>
                    <a:path w="11009" h="6703" fill="none" extrusionOk="0">
                      <a:moveTo>
                        <a:pt x="0" y="1"/>
                      </a:moveTo>
                      <a:lnTo>
                        <a:pt x="11008" y="6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2" name="Google Shape;6802;p68"/>
              <p:cNvGrpSpPr/>
              <p:nvPr/>
            </p:nvGrpSpPr>
            <p:grpSpPr>
              <a:xfrm>
                <a:off x="4180904" y="4251758"/>
                <a:ext cx="37783" cy="32420"/>
                <a:chOff x="4180904" y="4251758"/>
                <a:chExt cx="37783" cy="32420"/>
              </a:xfrm>
            </p:grpSpPr>
            <p:sp>
              <p:nvSpPr>
                <p:cNvPr id="6803" name="Google Shape;6803;p68"/>
                <p:cNvSpPr/>
                <p:nvPr/>
              </p:nvSpPr>
              <p:spPr>
                <a:xfrm>
                  <a:off x="4180904" y="4251758"/>
                  <a:ext cx="37783" cy="32420"/>
                </a:xfrm>
                <a:custGeom>
                  <a:avLst/>
                  <a:gdLst/>
                  <a:ahLst/>
                  <a:cxnLst/>
                  <a:rect l="l" t="t" r="r" b="b"/>
                  <a:pathLst>
                    <a:path w="4804" h="4122" extrusionOk="0">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4" name="Google Shape;6804;p68"/>
                <p:cNvSpPr/>
                <p:nvPr/>
              </p:nvSpPr>
              <p:spPr>
                <a:xfrm>
                  <a:off x="4196037" y="426143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5" name="Google Shape;6805;p68"/>
              <p:cNvGrpSpPr/>
              <p:nvPr/>
            </p:nvGrpSpPr>
            <p:grpSpPr>
              <a:xfrm>
                <a:off x="4201644" y="4081324"/>
                <a:ext cx="37783" cy="32364"/>
                <a:chOff x="4201644" y="4081324"/>
                <a:chExt cx="37783" cy="32364"/>
              </a:xfrm>
            </p:grpSpPr>
            <p:sp>
              <p:nvSpPr>
                <p:cNvPr id="6806" name="Google Shape;6806;p68"/>
                <p:cNvSpPr/>
                <p:nvPr/>
              </p:nvSpPr>
              <p:spPr>
                <a:xfrm>
                  <a:off x="4201644" y="4081324"/>
                  <a:ext cx="37783" cy="32364"/>
                </a:xfrm>
                <a:custGeom>
                  <a:avLst/>
                  <a:gdLst/>
                  <a:ahLst/>
                  <a:cxnLst/>
                  <a:rect l="l" t="t" r="r" b="b"/>
                  <a:pathLst>
                    <a:path w="4804" h="4115" extrusionOk="0">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7" name="Google Shape;6807;p68"/>
                <p:cNvSpPr/>
                <p:nvPr/>
              </p:nvSpPr>
              <p:spPr>
                <a:xfrm>
                  <a:off x="4214582" y="4091037"/>
                  <a:ext cx="15235" cy="13040"/>
                </a:xfrm>
                <a:custGeom>
                  <a:avLst/>
                  <a:gdLst/>
                  <a:ahLst/>
                  <a:cxnLst/>
                  <a:rect l="l" t="t" r="r" b="b"/>
                  <a:pathLst>
                    <a:path w="1937" h="1658" extrusionOk="0">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8" name="Google Shape;6808;p68"/>
              <p:cNvGrpSpPr/>
              <p:nvPr/>
            </p:nvGrpSpPr>
            <p:grpSpPr>
              <a:xfrm>
                <a:off x="4284416" y="3887428"/>
                <a:ext cx="37783" cy="32451"/>
                <a:chOff x="4284416" y="3887428"/>
                <a:chExt cx="37783" cy="32451"/>
              </a:xfrm>
            </p:grpSpPr>
            <p:sp>
              <p:nvSpPr>
                <p:cNvPr id="6809" name="Google Shape;6809;p68"/>
                <p:cNvSpPr/>
                <p:nvPr/>
              </p:nvSpPr>
              <p:spPr>
                <a:xfrm>
                  <a:off x="4284416" y="3887428"/>
                  <a:ext cx="37783" cy="32451"/>
                </a:xfrm>
                <a:custGeom>
                  <a:avLst/>
                  <a:gdLst/>
                  <a:ahLst/>
                  <a:cxnLst/>
                  <a:rect l="l" t="t" r="r" b="b"/>
                  <a:pathLst>
                    <a:path w="4804" h="4126" extrusionOk="0">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0" name="Google Shape;6810;p68"/>
                <p:cNvSpPr/>
                <p:nvPr/>
              </p:nvSpPr>
              <p:spPr>
                <a:xfrm>
                  <a:off x="4299548" y="3897039"/>
                  <a:ext cx="13040" cy="13048"/>
                </a:xfrm>
                <a:custGeom>
                  <a:avLst/>
                  <a:gdLst/>
                  <a:ahLst/>
                  <a:cxnLst/>
                  <a:rect l="l" t="t" r="r" b="b"/>
                  <a:pathLst>
                    <a:path w="1658" h="1659" extrusionOk="0">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1" name="Google Shape;6811;p68"/>
              <p:cNvGrpSpPr/>
              <p:nvPr/>
            </p:nvGrpSpPr>
            <p:grpSpPr>
              <a:xfrm>
                <a:off x="4223721" y="3860404"/>
                <a:ext cx="37870" cy="32364"/>
                <a:chOff x="4223721" y="3860404"/>
                <a:chExt cx="37870" cy="32364"/>
              </a:xfrm>
            </p:grpSpPr>
            <p:sp>
              <p:nvSpPr>
                <p:cNvPr id="6812" name="Google Shape;6812;p68"/>
                <p:cNvSpPr/>
                <p:nvPr/>
              </p:nvSpPr>
              <p:spPr>
                <a:xfrm>
                  <a:off x="4223721" y="3860404"/>
                  <a:ext cx="37870" cy="32364"/>
                </a:xfrm>
                <a:custGeom>
                  <a:avLst/>
                  <a:gdLst/>
                  <a:ahLst/>
                  <a:cxnLst/>
                  <a:rect l="l" t="t" r="r" b="b"/>
                  <a:pathLst>
                    <a:path w="4815" h="4115" extrusionOk="0">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3" name="Google Shape;6813;p68"/>
                <p:cNvSpPr/>
                <p:nvPr/>
              </p:nvSpPr>
              <p:spPr>
                <a:xfrm>
                  <a:off x="4238846" y="3870117"/>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4" name="Google Shape;6814;p68"/>
              <p:cNvGrpSpPr/>
              <p:nvPr/>
            </p:nvGrpSpPr>
            <p:grpSpPr>
              <a:xfrm>
                <a:off x="4104889" y="3699242"/>
                <a:ext cx="37776" cy="32357"/>
                <a:chOff x="4104889" y="3699242"/>
                <a:chExt cx="37776" cy="32357"/>
              </a:xfrm>
            </p:grpSpPr>
            <p:sp>
              <p:nvSpPr>
                <p:cNvPr id="6815" name="Google Shape;6815;p68"/>
                <p:cNvSpPr/>
                <p:nvPr/>
              </p:nvSpPr>
              <p:spPr>
                <a:xfrm>
                  <a:off x="4104889" y="3699242"/>
                  <a:ext cx="37776" cy="32357"/>
                </a:xfrm>
                <a:custGeom>
                  <a:avLst/>
                  <a:gdLst/>
                  <a:ahLst/>
                  <a:cxnLst/>
                  <a:rect l="l" t="t" r="r" b="b"/>
                  <a:pathLst>
                    <a:path w="4803" h="4114" extrusionOk="0">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6" name="Google Shape;6816;p68"/>
                <p:cNvSpPr/>
                <p:nvPr/>
              </p:nvSpPr>
              <p:spPr>
                <a:xfrm>
                  <a:off x="4120013" y="3708948"/>
                  <a:ext cx="13040" cy="13040"/>
                </a:xfrm>
                <a:custGeom>
                  <a:avLst/>
                  <a:gdLst/>
                  <a:ahLst/>
                  <a:cxnLst/>
                  <a:rect l="l" t="t" r="r" b="b"/>
                  <a:pathLst>
                    <a:path w="1658" h="1658" extrusionOk="0">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7" name="Google Shape;6817;p68"/>
              <p:cNvGrpSpPr/>
              <p:nvPr/>
            </p:nvGrpSpPr>
            <p:grpSpPr>
              <a:xfrm>
                <a:off x="4143608" y="3475121"/>
                <a:ext cx="37878" cy="32420"/>
                <a:chOff x="4143608" y="3475121"/>
                <a:chExt cx="37878" cy="32420"/>
              </a:xfrm>
            </p:grpSpPr>
            <p:sp>
              <p:nvSpPr>
                <p:cNvPr id="6818" name="Google Shape;6818;p68"/>
                <p:cNvSpPr/>
                <p:nvPr/>
              </p:nvSpPr>
              <p:spPr>
                <a:xfrm>
                  <a:off x="4143608" y="3475121"/>
                  <a:ext cx="37878" cy="32420"/>
                </a:xfrm>
                <a:custGeom>
                  <a:avLst/>
                  <a:gdLst/>
                  <a:ahLst/>
                  <a:cxnLst/>
                  <a:rect l="l" t="t" r="r" b="b"/>
                  <a:pathLst>
                    <a:path w="4816" h="4122" extrusionOk="0">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9" name="Google Shape;6819;p68"/>
                <p:cNvSpPr/>
                <p:nvPr/>
              </p:nvSpPr>
              <p:spPr>
                <a:xfrm>
                  <a:off x="4158741" y="3484795"/>
                  <a:ext cx="13040" cy="13040"/>
                </a:xfrm>
                <a:custGeom>
                  <a:avLst/>
                  <a:gdLst/>
                  <a:ahLst/>
                  <a:cxnLst/>
                  <a:rect l="l" t="t" r="r" b="b"/>
                  <a:pathLst>
                    <a:path w="1658" h="1658" extrusionOk="0">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0" name="Google Shape;6820;p68"/>
              <p:cNvGrpSpPr/>
              <p:nvPr/>
            </p:nvGrpSpPr>
            <p:grpSpPr>
              <a:xfrm>
                <a:off x="4217248" y="3570893"/>
                <a:ext cx="37776" cy="32364"/>
                <a:chOff x="4217248" y="3570893"/>
                <a:chExt cx="37776" cy="32364"/>
              </a:xfrm>
            </p:grpSpPr>
            <p:sp>
              <p:nvSpPr>
                <p:cNvPr id="6821" name="Google Shape;6821;p68"/>
                <p:cNvSpPr/>
                <p:nvPr/>
              </p:nvSpPr>
              <p:spPr>
                <a:xfrm>
                  <a:off x="4217248" y="3570893"/>
                  <a:ext cx="37776" cy="32364"/>
                </a:xfrm>
                <a:custGeom>
                  <a:avLst/>
                  <a:gdLst/>
                  <a:ahLst/>
                  <a:cxnLst/>
                  <a:rect l="l" t="t" r="r" b="b"/>
                  <a:pathLst>
                    <a:path w="4803" h="4115" extrusionOk="0">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2" name="Google Shape;6822;p68"/>
                <p:cNvSpPr/>
                <p:nvPr/>
              </p:nvSpPr>
              <p:spPr>
                <a:xfrm>
                  <a:off x="4232373" y="3580599"/>
                  <a:ext cx="13048" cy="13048"/>
                </a:xfrm>
                <a:custGeom>
                  <a:avLst/>
                  <a:gdLst/>
                  <a:ahLst/>
                  <a:cxnLst/>
                  <a:rect l="l" t="t" r="r" b="b"/>
                  <a:pathLst>
                    <a:path w="1659" h="1659" extrusionOk="0">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3" name="Google Shape;6823;p68"/>
              <p:cNvGrpSpPr/>
              <p:nvPr/>
            </p:nvGrpSpPr>
            <p:grpSpPr>
              <a:xfrm>
                <a:off x="4255307" y="3431612"/>
                <a:ext cx="37776" cy="32451"/>
                <a:chOff x="4255307" y="3431612"/>
                <a:chExt cx="37776" cy="32451"/>
              </a:xfrm>
            </p:grpSpPr>
            <p:sp>
              <p:nvSpPr>
                <p:cNvPr id="6824" name="Google Shape;6824;p68"/>
                <p:cNvSpPr/>
                <p:nvPr/>
              </p:nvSpPr>
              <p:spPr>
                <a:xfrm>
                  <a:off x="4255307" y="3431612"/>
                  <a:ext cx="37776" cy="32451"/>
                </a:xfrm>
                <a:custGeom>
                  <a:avLst/>
                  <a:gdLst/>
                  <a:ahLst/>
                  <a:cxnLst/>
                  <a:rect l="l" t="t" r="r" b="b"/>
                  <a:pathLst>
                    <a:path w="4803" h="4126" extrusionOk="0">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5" name="Google Shape;6825;p68"/>
                <p:cNvSpPr/>
                <p:nvPr/>
              </p:nvSpPr>
              <p:spPr>
                <a:xfrm>
                  <a:off x="4270432" y="3441317"/>
                  <a:ext cx="13040" cy="13040"/>
                </a:xfrm>
                <a:custGeom>
                  <a:avLst/>
                  <a:gdLst/>
                  <a:ahLst/>
                  <a:cxnLst/>
                  <a:rect l="l" t="t" r="r" b="b"/>
                  <a:pathLst>
                    <a:path w="1658" h="1658" extrusionOk="0">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6" name="Google Shape;6826;p68"/>
              <p:cNvGrpSpPr/>
              <p:nvPr/>
            </p:nvGrpSpPr>
            <p:grpSpPr>
              <a:xfrm>
                <a:off x="3853052" y="3577398"/>
                <a:ext cx="37776" cy="32420"/>
                <a:chOff x="3853052" y="3577398"/>
                <a:chExt cx="37776" cy="32420"/>
              </a:xfrm>
            </p:grpSpPr>
            <p:sp>
              <p:nvSpPr>
                <p:cNvPr id="6827" name="Google Shape;6827;p68"/>
                <p:cNvSpPr/>
                <p:nvPr/>
              </p:nvSpPr>
              <p:spPr>
                <a:xfrm>
                  <a:off x="3853052" y="3577398"/>
                  <a:ext cx="37776" cy="32420"/>
                </a:xfrm>
                <a:custGeom>
                  <a:avLst/>
                  <a:gdLst/>
                  <a:ahLst/>
                  <a:cxnLst/>
                  <a:rect l="l" t="t" r="r" b="b"/>
                  <a:pathLst>
                    <a:path w="4803" h="4122" extrusionOk="0">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8" name="Google Shape;6828;p68"/>
                <p:cNvSpPr/>
                <p:nvPr/>
              </p:nvSpPr>
              <p:spPr>
                <a:xfrm>
                  <a:off x="3868176" y="3587072"/>
                  <a:ext cx="13040" cy="13040"/>
                </a:xfrm>
                <a:custGeom>
                  <a:avLst/>
                  <a:gdLst/>
                  <a:ahLst/>
                  <a:cxnLst/>
                  <a:rect l="l" t="t" r="r" b="b"/>
                  <a:pathLst>
                    <a:path w="1658" h="1658" extrusionOk="0">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9" name="Google Shape;6829;p68"/>
              <p:cNvGrpSpPr/>
              <p:nvPr/>
            </p:nvGrpSpPr>
            <p:grpSpPr>
              <a:xfrm>
                <a:off x="4039908" y="3412107"/>
                <a:ext cx="37776" cy="32357"/>
                <a:chOff x="4039908" y="3412107"/>
                <a:chExt cx="37776" cy="32357"/>
              </a:xfrm>
            </p:grpSpPr>
            <p:sp>
              <p:nvSpPr>
                <p:cNvPr id="6830" name="Google Shape;6830;p68"/>
                <p:cNvSpPr/>
                <p:nvPr/>
              </p:nvSpPr>
              <p:spPr>
                <a:xfrm>
                  <a:off x="4039908"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1" name="Google Shape;6831;p68"/>
                <p:cNvSpPr/>
                <p:nvPr/>
              </p:nvSpPr>
              <p:spPr>
                <a:xfrm>
                  <a:off x="4055033" y="3421812"/>
                  <a:ext cx="13040" cy="13040"/>
                </a:xfrm>
                <a:custGeom>
                  <a:avLst/>
                  <a:gdLst/>
                  <a:ahLst/>
                  <a:cxnLst/>
                  <a:rect l="l" t="t" r="r" b="b"/>
                  <a:pathLst>
                    <a:path w="1658" h="1658" extrusionOk="0">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2" name="Google Shape;6832;p68"/>
              <p:cNvGrpSpPr/>
              <p:nvPr/>
            </p:nvGrpSpPr>
            <p:grpSpPr>
              <a:xfrm>
                <a:off x="4017360" y="3342061"/>
                <a:ext cx="37870" cy="32380"/>
                <a:chOff x="4017360" y="3342061"/>
                <a:chExt cx="37870" cy="32380"/>
              </a:xfrm>
            </p:grpSpPr>
            <p:sp>
              <p:nvSpPr>
                <p:cNvPr id="6833" name="Google Shape;6833;p68"/>
                <p:cNvSpPr/>
                <p:nvPr/>
              </p:nvSpPr>
              <p:spPr>
                <a:xfrm>
                  <a:off x="4017360" y="3342061"/>
                  <a:ext cx="37870" cy="32380"/>
                </a:xfrm>
                <a:custGeom>
                  <a:avLst/>
                  <a:gdLst/>
                  <a:ahLst/>
                  <a:cxnLst/>
                  <a:rect l="l" t="t" r="r" b="b"/>
                  <a:pathLst>
                    <a:path w="4815" h="4117" extrusionOk="0">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4" name="Google Shape;6834;p68"/>
                <p:cNvSpPr/>
                <p:nvPr/>
              </p:nvSpPr>
              <p:spPr>
                <a:xfrm>
                  <a:off x="4032484" y="3351790"/>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35" name="Google Shape;6835;p68"/>
              <p:cNvSpPr/>
              <p:nvPr/>
            </p:nvSpPr>
            <p:spPr>
              <a:xfrm>
                <a:off x="3998712" y="3520180"/>
                <a:ext cx="47764" cy="40929"/>
              </a:xfrm>
              <a:custGeom>
                <a:avLst/>
                <a:gdLst/>
                <a:ahLst/>
                <a:cxnLst/>
                <a:rect l="l" t="t" r="r" b="b"/>
                <a:pathLst>
                  <a:path w="6073" h="5204" extrusionOk="0">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6" name="Google Shape;6836;p68"/>
              <p:cNvSpPr/>
              <p:nvPr/>
            </p:nvSpPr>
            <p:spPr>
              <a:xfrm>
                <a:off x="4011744" y="3529893"/>
                <a:ext cx="25026" cy="21448"/>
              </a:xfrm>
              <a:custGeom>
                <a:avLst/>
                <a:gdLst/>
                <a:ahLst/>
                <a:cxnLst/>
                <a:rect l="l" t="t" r="r" b="b"/>
                <a:pathLst>
                  <a:path w="3182" h="2727" extrusionOk="0">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37" name="Google Shape;6837;p68"/>
              <p:cNvGrpSpPr/>
              <p:nvPr/>
            </p:nvGrpSpPr>
            <p:grpSpPr>
              <a:xfrm>
                <a:off x="3750870" y="3418650"/>
                <a:ext cx="37776" cy="32380"/>
                <a:chOff x="3750870" y="3418650"/>
                <a:chExt cx="37776" cy="32380"/>
              </a:xfrm>
            </p:grpSpPr>
            <p:sp>
              <p:nvSpPr>
                <p:cNvPr id="6838" name="Google Shape;6838;p68"/>
                <p:cNvSpPr/>
                <p:nvPr/>
              </p:nvSpPr>
              <p:spPr>
                <a:xfrm>
                  <a:off x="3750870" y="3418650"/>
                  <a:ext cx="37776" cy="32380"/>
                </a:xfrm>
                <a:custGeom>
                  <a:avLst/>
                  <a:gdLst/>
                  <a:ahLst/>
                  <a:cxnLst/>
                  <a:rect l="l" t="t" r="r" b="b"/>
                  <a:pathLst>
                    <a:path w="4803" h="4117" extrusionOk="0">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9" name="Google Shape;6839;p68"/>
                <p:cNvSpPr/>
                <p:nvPr/>
              </p:nvSpPr>
              <p:spPr>
                <a:xfrm>
                  <a:off x="3765994" y="3428285"/>
                  <a:ext cx="13040" cy="13040"/>
                </a:xfrm>
                <a:custGeom>
                  <a:avLst/>
                  <a:gdLst/>
                  <a:ahLst/>
                  <a:cxnLst/>
                  <a:rect l="l" t="t" r="r" b="b"/>
                  <a:pathLst>
                    <a:path w="1658" h="1658" extrusionOk="0">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0" name="Google Shape;6840;p68"/>
              <p:cNvGrpSpPr/>
              <p:nvPr/>
            </p:nvGrpSpPr>
            <p:grpSpPr>
              <a:xfrm>
                <a:off x="3632509" y="3274438"/>
                <a:ext cx="37783" cy="32357"/>
                <a:chOff x="3632509" y="3274438"/>
                <a:chExt cx="37783" cy="32357"/>
              </a:xfrm>
            </p:grpSpPr>
            <p:sp>
              <p:nvSpPr>
                <p:cNvPr id="6841" name="Google Shape;6841;p68"/>
                <p:cNvSpPr/>
                <p:nvPr/>
              </p:nvSpPr>
              <p:spPr>
                <a:xfrm>
                  <a:off x="3632509" y="3274438"/>
                  <a:ext cx="37783" cy="32357"/>
                </a:xfrm>
                <a:custGeom>
                  <a:avLst/>
                  <a:gdLst/>
                  <a:ahLst/>
                  <a:cxnLst/>
                  <a:rect l="l" t="t" r="r" b="b"/>
                  <a:pathLst>
                    <a:path w="4804" h="4114" extrusionOk="0">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2" name="Google Shape;6842;p68"/>
                <p:cNvSpPr/>
                <p:nvPr/>
              </p:nvSpPr>
              <p:spPr>
                <a:xfrm>
                  <a:off x="3647547" y="3284049"/>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3" name="Google Shape;6843;p68"/>
              <p:cNvGrpSpPr/>
              <p:nvPr/>
            </p:nvGrpSpPr>
            <p:grpSpPr>
              <a:xfrm>
                <a:off x="3906424" y="3297561"/>
                <a:ext cx="37776" cy="32451"/>
                <a:chOff x="3906424" y="3297561"/>
                <a:chExt cx="37776" cy="32451"/>
              </a:xfrm>
            </p:grpSpPr>
            <p:sp>
              <p:nvSpPr>
                <p:cNvPr id="6844" name="Google Shape;6844;p68"/>
                <p:cNvSpPr/>
                <p:nvPr/>
              </p:nvSpPr>
              <p:spPr>
                <a:xfrm>
                  <a:off x="3906424" y="3297561"/>
                  <a:ext cx="37776" cy="32451"/>
                </a:xfrm>
                <a:custGeom>
                  <a:avLst/>
                  <a:gdLst/>
                  <a:ahLst/>
                  <a:cxnLst/>
                  <a:rect l="l" t="t" r="r" b="b"/>
                  <a:pathLst>
                    <a:path w="4803" h="4126" extrusionOk="0">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5" name="Google Shape;6845;p68"/>
                <p:cNvSpPr/>
                <p:nvPr/>
              </p:nvSpPr>
              <p:spPr>
                <a:xfrm>
                  <a:off x="3921548" y="3307361"/>
                  <a:ext cx="13048" cy="13040"/>
                </a:xfrm>
                <a:custGeom>
                  <a:avLst/>
                  <a:gdLst/>
                  <a:ahLst/>
                  <a:cxnLst/>
                  <a:rect l="l" t="t" r="r" b="b"/>
                  <a:pathLst>
                    <a:path w="1659" h="1658" extrusionOk="0">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6" name="Google Shape;6846;p68"/>
              <p:cNvGrpSpPr/>
              <p:nvPr/>
            </p:nvGrpSpPr>
            <p:grpSpPr>
              <a:xfrm>
                <a:off x="3866084" y="3412107"/>
                <a:ext cx="37776" cy="32357"/>
                <a:chOff x="3866084" y="3412107"/>
                <a:chExt cx="37776" cy="32357"/>
              </a:xfrm>
            </p:grpSpPr>
            <p:sp>
              <p:nvSpPr>
                <p:cNvPr id="6847" name="Google Shape;6847;p68"/>
                <p:cNvSpPr/>
                <p:nvPr/>
              </p:nvSpPr>
              <p:spPr>
                <a:xfrm>
                  <a:off x="3866084"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8" name="Google Shape;6848;p68"/>
                <p:cNvSpPr/>
                <p:nvPr/>
              </p:nvSpPr>
              <p:spPr>
                <a:xfrm>
                  <a:off x="3881208" y="3421812"/>
                  <a:ext cx="13048" cy="13040"/>
                </a:xfrm>
                <a:custGeom>
                  <a:avLst/>
                  <a:gdLst/>
                  <a:ahLst/>
                  <a:cxnLst/>
                  <a:rect l="l" t="t" r="r" b="b"/>
                  <a:pathLst>
                    <a:path w="1659" h="1658" extrusionOk="0">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9" name="Google Shape;6849;p68"/>
              <p:cNvGrpSpPr/>
              <p:nvPr/>
            </p:nvGrpSpPr>
            <p:grpSpPr>
              <a:xfrm>
                <a:off x="4023919" y="3766409"/>
                <a:ext cx="37783" cy="32357"/>
                <a:chOff x="4023919" y="3766409"/>
                <a:chExt cx="37783" cy="32357"/>
              </a:xfrm>
            </p:grpSpPr>
            <p:sp>
              <p:nvSpPr>
                <p:cNvPr id="6850" name="Google Shape;6850;p68"/>
                <p:cNvSpPr/>
                <p:nvPr/>
              </p:nvSpPr>
              <p:spPr>
                <a:xfrm>
                  <a:off x="4023919" y="3766409"/>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1" name="Google Shape;6851;p68"/>
                <p:cNvSpPr/>
                <p:nvPr/>
              </p:nvSpPr>
              <p:spPr>
                <a:xfrm>
                  <a:off x="4039051" y="3776115"/>
                  <a:ext cx="13040" cy="13048"/>
                </a:xfrm>
                <a:custGeom>
                  <a:avLst/>
                  <a:gdLst/>
                  <a:ahLst/>
                  <a:cxnLst/>
                  <a:rect l="l" t="t" r="r" b="b"/>
                  <a:pathLst>
                    <a:path w="1658" h="1659" extrusionOk="0">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2" name="Google Shape;6852;p68"/>
              <p:cNvGrpSpPr/>
              <p:nvPr/>
            </p:nvGrpSpPr>
            <p:grpSpPr>
              <a:xfrm>
                <a:off x="3973882" y="3779449"/>
                <a:ext cx="37776" cy="32357"/>
                <a:chOff x="3973882" y="3779449"/>
                <a:chExt cx="37776" cy="32357"/>
              </a:xfrm>
            </p:grpSpPr>
            <p:sp>
              <p:nvSpPr>
                <p:cNvPr id="6853" name="Google Shape;6853;p68"/>
                <p:cNvSpPr/>
                <p:nvPr/>
              </p:nvSpPr>
              <p:spPr>
                <a:xfrm>
                  <a:off x="3973882" y="3779449"/>
                  <a:ext cx="37776" cy="32357"/>
                </a:xfrm>
                <a:custGeom>
                  <a:avLst/>
                  <a:gdLst/>
                  <a:ahLst/>
                  <a:cxnLst/>
                  <a:rect l="l" t="t" r="r" b="b"/>
                  <a:pathLst>
                    <a:path w="4803" h="4114" extrusionOk="0">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4" name="Google Shape;6854;p68"/>
                <p:cNvSpPr/>
                <p:nvPr/>
              </p:nvSpPr>
              <p:spPr>
                <a:xfrm>
                  <a:off x="3989006" y="3789155"/>
                  <a:ext cx="13040" cy="13040"/>
                </a:xfrm>
                <a:custGeom>
                  <a:avLst/>
                  <a:gdLst/>
                  <a:ahLst/>
                  <a:cxnLst/>
                  <a:rect l="l" t="t" r="r" b="b"/>
                  <a:pathLst>
                    <a:path w="1658" h="1658" extrusionOk="0">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5" name="Google Shape;6855;p68"/>
              <p:cNvGrpSpPr/>
              <p:nvPr/>
            </p:nvGrpSpPr>
            <p:grpSpPr>
              <a:xfrm>
                <a:off x="4073398" y="3838028"/>
                <a:ext cx="37776" cy="32380"/>
                <a:chOff x="4073398" y="3838028"/>
                <a:chExt cx="37776" cy="32380"/>
              </a:xfrm>
            </p:grpSpPr>
            <p:sp>
              <p:nvSpPr>
                <p:cNvPr id="6856" name="Google Shape;6856;p68"/>
                <p:cNvSpPr/>
                <p:nvPr/>
              </p:nvSpPr>
              <p:spPr>
                <a:xfrm>
                  <a:off x="4073398" y="3838028"/>
                  <a:ext cx="37776" cy="32380"/>
                </a:xfrm>
                <a:custGeom>
                  <a:avLst/>
                  <a:gdLst/>
                  <a:ahLst/>
                  <a:cxnLst/>
                  <a:rect l="l" t="t" r="r" b="b"/>
                  <a:pathLst>
                    <a:path w="4803" h="4117" extrusionOk="0">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7" name="Google Shape;6857;p68"/>
                <p:cNvSpPr/>
                <p:nvPr/>
              </p:nvSpPr>
              <p:spPr>
                <a:xfrm>
                  <a:off x="4088428" y="3847663"/>
                  <a:ext cx="13040" cy="13040"/>
                </a:xfrm>
                <a:custGeom>
                  <a:avLst/>
                  <a:gdLst/>
                  <a:ahLst/>
                  <a:cxnLst/>
                  <a:rect l="l" t="t" r="r" b="b"/>
                  <a:pathLst>
                    <a:path w="1658" h="1658" extrusionOk="0">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8" name="Google Shape;6858;p68"/>
              <p:cNvGrpSpPr/>
              <p:nvPr/>
            </p:nvGrpSpPr>
            <p:grpSpPr>
              <a:xfrm>
                <a:off x="4342672" y="4144496"/>
                <a:ext cx="37752" cy="32364"/>
                <a:chOff x="4342672" y="4144496"/>
                <a:chExt cx="37752" cy="32364"/>
              </a:xfrm>
            </p:grpSpPr>
            <p:sp>
              <p:nvSpPr>
                <p:cNvPr id="6859" name="Google Shape;6859;p68"/>
                <p:cNvSpPr/>
                <p:nvPr/>
              </p:nvSpPr>
              <p:spPr>
                <a:xfrm>
                  <a:off x="4342672" y="4144496"/>
                  <a:ext cx="37752" cy="32364"/>
                </a:xfrm>
                <a:custGeom>
                  <a:avLst/>
                  <a:gdLst/>
                  <a:ahLst/>
                  <a:cxnLst/>
                  <a:rect l="l" t="t" r="r" b="b"/>
                  <a:pathLst>
                    <a:path w="4800" h="4115" extrusionOk="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0" name="Google Shape;6860;p68"/>
                <p:cNvSpPr/>
                <p:nvPr/>
              </p:nvSpPr>
              <p:spPr>
                <a:xfrm>
                  <a:off x="4355586" y="4154209"/>
                  <a:ext cx="15227" cy="13040"/>
                </a:xfrm>
                <a:custGeom>
                  <a:avLst/>
                  <a:gdLst/>
                  <a:ahLst/>
                  <a:cxnLst/>
                  <a:rect l="l" t="t" r="r" b="b"/>
                  <a:pathLst>
                    <a:path w="1936" h="1658" extrusionOk="0">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1" name="Google Shape;6861;p68"/>
              <p:cNvGrpSpPr/>
              <p:nvPr/>
            </p:nvGrpSpPr>
            <p:grpSpPr>
              <a:xfrm>
                <a:off x="4406386" y="4056872"/>
                <a:ext cx="37783" cy="32364"/>
                <a:chOff x="4406386" y="4056872"/>
                <a:chExt cx="37783" cy="32364"/>
              </a:xfrm>
            </p:grpSpPr>
            <p:sp>
              <p:nvSpPr>
                <p:cNvPr id="6862" name="Google Shape;6862;p68"/>
                <p:cNvSpPr/>
                <p:nvPr/>
              </p:nvSpPr>
              <p:spPr>
                <a:xfrm>
                  <a:off x="4406386" y="4056872"/>
                  <a:ext cx="37783" cy="32364"/>
                </a:xfrm>
                <a:custGeom>
                  <a:avLst/>
                  <a:gdLst/>
                  <a:ahLst/>
                  <a:cxnLst/>
                  <a:rect l="l" t="t" r="r" b="b"/>
                  <a:pathLst>
                    <a:path w="4804" h="4115" extrusionOk="0">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3" name="Google Shape;6863;p68"/>
                <p:cNvSpPr/>
                <p:nvPr/>
              </p:nvSpPr>
              <p:spPr>
                <a:xfrm>
                  <a:off x="4419332" y="4066577"/>
                  <a:ext cx="15227" cy="13017"/>
                </a:xfrm>
                <a:custGeom>
                  <a:avLst/>
                  <a:gdLst/>
                  <a:ahLst/>
                  <a:cxnLst/>
                  <a:rect l="l" t="t" r="r" b="b"/>
                  <a:pathLst>
                    <a:path w="1936" h="1655" extrusionOk="0">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4" name="Google Shape;6864;p68"/>
              <p:cNvGrpSpPr/>
              <p:nvPr/>
            </p:nvGrpSpPr>
            <p:grpSpPr>
              <a:xfrm>
                <a:off x="4284416" y="4245254"/>
                <a:ext cx="37783" cy="32357"/>
                <a:chOff x="4284416" y="4245254"/>
                <a:chExt cx="37783" cy="32357"/>
              </a:xfrm>
            </p:grpSpPr>
            <p:sp>
              <p:nvSpPr>
                <p:cNvPr id="6865" name="Google Shape;6865;p68"/>
                <p:cNvSpPr/>
                <p:nvPr/>
              </p:nvSpPr>
              <p:spPr>
                <a:xfrm>
                  <a:off x="4284416" y="4245254"/>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6" name="Google Shape;6866;p68"/>
                <p:cNvSpPr/>
                <p:nvPr/>
              </p:nvSpPr>
              <p:spPr>
                <a:xfrm>
                  <a:off x="4299548" y="4254959"/>
                  <a:ext cx="13040" cy="13040"/>
                </a:xfrm>
                <a:custGeom>
                  <a:avLst/>
                  <a:gdLst/>
                  <a:ahLst/>
                  <a:cxnLst/>
                  <a:rect l="l" t="t" r="r" b="b"/>
                  <a:pathLst>
                    <a:path w="1658" h="1658" extrusionOk="0">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7" name="Google Shape;6867;p68"/>
              <p:cNvGrpSpPr/>
              <p:nvPr/>
            </p:nvGrpSpPr>
            <p:grpSpPr>
              <a:xfrm>
                <a:off x="4219057" y="4331258"/>
                <a:ext cx="37776" cy="32364"/>
                <a:chOff x="4219057" y="4331258"/>
                <a:chExt cx="37776" cy="32364"/>
              </a:xfrm>
            </p:grpSpPr>
            <p:sp>
              <p:nvSpPr>
                <p:cNvPr id="6868" name="Google Shape;6868;p68"/>
                <p:cNvSpPr/>
                <p:nvPr/>
              </p:nvSpPr>
              <p:spPr>
                <a:xfrm>
                  <a:off x="4219057" y="4331258"/>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9" name="Google Shape;6869;p68"/>
                <p:cNvSpPr/>
                <p:nvPr/>
              </p:nvSpPr>
              <p:spPr>
                <a:xfrm>
                  <a:off x="4231995" y="4340971"/>
                  <a:ext cx="15235" cy="13040"/>
                </a:xfrm>
                <a:custGeom>
                  <a:avLst/>
                  <a:gdLst/>
                  <a:ahLst/>
                  <a:cxnLst/>
                  <a:rect l="l" t="t" r="r" b="b"/>
                  <a:pathLst>
                    <a:path w="1937" h="1658" extrusionOk="0">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0" name="Google Shape;6870;p68"/>
              <p:cNvGrpSpPr/>
              <p:nvPr/>
            </p:nvGrpSpPr>
            <p:grpSpPr>
              <a:xfrm>
                <a:off x="4204122" y="4141688"/>
                <a:ext cx="33497" cy="28699"/>
                <a:chOff x="4204122" y="4141688"/>
                <a:chExt cx="33497" cy="28699"/>
              </a:xfrm>
            </p:grpSpPr>
            <p:sp>
              <p:nvSpPr>
                <p:cNvPr id="6871" name="Google Shape;6871;p68"/>
                <p:cNvSpPr/>
                <p:nvPr/>
              </p:nvSpPr>
              <p:spPr>
                <a:xfrm>
                  <a:off x="4204122" y="4141688"/>
                  <a:ext cx="33497" cy="28699"/>
                </a:xfrm>
                <a:custGeom>
                  <a:avLst/>
                  <a:gdLst/>
                  <a:ahLst/>
                  <a:cxnLst/>
                  <a:rect l="l" t="t" r="r" b="b"/>
                  <a:pathLst>
                    <a:path w="4259" h="3649" extrusionOk="0">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2" name="Google Shape;6872;p68"/>
                <p:cNvSpPr/>
                <p:nvPr/>
              </p:nvSpPr>
              <p:spPr>
                <a:xfrm>
                  <a:off x="4216965" y="4151259"/>
                  <a:ext cx="11042" cy="9399"/>
                </a:xfrm>
                <a:custGeom>
                  <a:avLst/>
                  <a:gdLst/>
                  <a:ahLst/>
                  <a:cxnLst/>
                  <a:rect l="l" t="t" r="r" b="b"/>
                  <a:pathLst>
                    <a:path w="1404" h="1195" extrusionOk="0">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3" name="Google Shape;6873;p68"/>
              <p:cNvGrpSpPr/>
              <p:nvPr/>
            </p:nvGrpSpPr>
            <p:grpSpPr>
              <a:xfrm>
                <a:off x="4301546" y="4003869"/>
                <a:ext cx="38916" cy="33324"/>
                <a:chOff x="4301546" y="4003869"/>
                <a:chExt cx="38916" cy="33324"/>
              </a:xfrm>
            </p:grpSpPr>
            <p:sp>
              <p:nvSpPr>
                <p:cNvPr id="6874" name="Google Shape;6874;p68"/>
                <p:cNvSpPr/>
                <p:nvPr/>
              </p:nvSpPr>
              <p:spPr>
                <a:xfrm>
                  <a:off x="4301546" y="4003869"/>
                  <a:ext cx="38916" cy="33324"/>
                </a:xfrm>
                <a:custGeom>
                  <a:avLst/>
                  <a:gdLst/>
                  <a:ahLst/>
                  <a:cxnLst/>
                  <a:rect l="l" t="t" r="r" b="b"/>
                  <a:pathLst>
                    <a:path w="4948" h="4237" extrusionOk="0">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5" name="Google Shape;6875;p68"/>
                <p:cNvSpPr/>
                <p:nvPr/>
              </p:nvSpPr>
              <p:spPr>
                <a:xfrm>
                  <a:off x="4314389" y="4013590"/>
                  <a:ext cx="16469" cy="14000"/>
                </a:xfrm>
                <a:custGeom>
                  <a:avLst/>
                  <a:gdLst/>
                  <a:ahLst/>
                  <a:cxnLst/>
                  <a:rect l="l" t="t" r="r" b="b"/>
                  <a:pathLst>
                    <a:path w="2094" h="1780" extrusionOk="0">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6" name="Google Shape;6876;p68"/>
              <p:cNvGrpSpPr/>
              <p:nvPr/>
            </p:nvGrpSpPr>
            <p:grpSpPr>
              <a:xfrm>
                <a:off x="4210681" y="3924669"/>
                <a:ext cx="36549" cy="31366"/>
                <a:chOff x="4210681" y="3924669"/>
                <a:chExt cx="36549" cy="31366"/>
              </a:xfrm>
            </p:grpSpPr>
            <p:sp>
              <p:nvSpPr>
                <p:cNvPr id="6877" name="Google Shape;6877;p68"/>
                <p:cNvSpPr/>
                <p:nvPr/>
              </p:nvSpPr>
              <p:spPr>
                <a:xfrm>
                  <a:off x="4210681" y="3924669"/>
                  <a:ext cx="36549" cy="31366"/>
                </a:xfrm>
                <a:custGeom>
                  <a:avLst/>
                  <a:gdLst/>
                  <a:ahLst/>
                  <a:cxnLst/>
                  <a:rect l="l" t="t" r="r" b="b"/>
                  <a:pathLst>
                    <a:path w="4647" h="3988" extrusionOk="0">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8" name="Google Shape;6878;p68"/>
                <p:cNvSpPr/>
                <p:nvPr/>
              </p:nvSpPr>
              <p:spPr>
                <a:xfrm>
                  <a:off x="4225625" y="3934335"/>
                  <a:ext cx="11994" cy="11994"/>
                </a:xfrm>
                <a:custGeom>
                  <a:avLst/>
                  <a:gdLst/>
                  <a:ahLst/>
                  <a:cxnLst/>
                  <a:rect l="l" t="t" r="r" b="b"/>
                  <a:pathLst>
                    <a:path w="1525" h="1525" extrusionOk="0">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9" name="Google Shape;6879;p68"/>
              <p:cNvGrpSpPr/>
              <p:nvPr/>
            </p:nvGrpSpPr>
            <p:grpSpPr>
              <a:xfrm>
                <a:off x="3987771" y="3628874"/>
                <a:ext cx="31499" cy="26993"/>
                <a:chOff x="3987771" y="3628874"/>
                <a:chExt cx="31499" cy="26993"/>
              </a:xfrm>
            </p:grpSpPr>
            <p:sp>
              <p:nvSpPr>
                <p:cNvPr id="6880" name="Google Shape;6880;p68"/>
                <p:cNvSpPr/>
                <p:nvPr/>
              </p:nvSpPr>
              <p:spPr>
                <a:xfrm>
                  <a:off x="3987771" y="3628874"/>
                  <a:ext cx="31499" cy="26993"/>
                </a:xfrm>
                <a:custGeom>
                  <a:avLst/>
                  <a:gdLst/>
                  <a:ahLst/>
                  <a:cxnLst/>
                  <a:rect l="l" t="t" r="r" b="b"/>
                  <a:pathLst>
                    <a:path w="4005" h="3432" extrusionOk="0">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1" name="Google Shape;6881;p68"/>
                <p:cNvSpPr/>
                <p:nvPr/>
              </p:nvSpPr>
              <p:spPr>
                <a:xfrm>
                  <a:off x="4000709" y="3638540"/>
                  <a:ext cx="8856" cy="7605"/>
                </a:xfrm>
                <a:custGeom>
                  <a:avLst/>
                  <a:gdLst/>
                  <a:ahLst/>
                  <a:cxnLst/>
                  <a:rect l="l" t="t" r="r" b="b"/>
                  <a:pathLst>
                    <a:path w="1126" h="967" extrusionOk="0">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2" name="Google Shape;6882;p68"/>
              <p:cNvGrpSpPr/>
              <p:nvPr/>
            </p:nvGrpSpPr>
            <p:grpSpPr>
              <a:xfrm>
                <a:off x="4087382" y="3775674"/>
                <a:ext cx="31405" cy="26898"/>
                <a:chOff x="4087382" y="3775674"/>
                <a:chExt cx="31405" cy="26898"/>
              </a:xfrm>
            </p:grpSpPr>
            <p:sp>
              <p:nvSpPr>
                <p:cNvPr id="6883" name="Google Shape;6883;p68"/>
                <p:cNvSpPr/>
                <p:nvPr/>
              </p:nvSpPr>
              <p:spPr>
                <a:xfrm>
                  <a:off x="4087382" y="3775674"/>
                  <a:ext cx="31405" cy="26898"/>
                </a:xfrm>
                <a:custGeom>
                  <a:avLst/>
                  <a:gdLst/>
                  <a:ahLst/>
                  <a:cxnLst/>
                  <a:rect l="l" t="t" r="r" b="b"/>
                  <a:pathLst>
                    <a:path w="3993" h="3420" extrusionOk="0">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4" name="Google Shape;6884;p68"/>
                <p:cNvSpPr/>
                <p:nvPr/>
              </p:nvSpPr>
              <p:spPr>
                <a:xfrm>
                  <a:off x="4101460" y="3785348"/>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5" name="Google Shape;6885;p68"/>
              <p:cNvGrpSpPr/>
              <p:nvPr/>
            </p:nvGrpSpPr>
            <p:grpSpPr>
              <a:xfrm>
                <a:off x="4118873" y="3856637"/>
                <a:ext cx="31405" cy="26906"/>
                <a:chOff x="4118873" y="3856637"/>
                <a:chExt cx="31405" cy="26906"/>
              </a:xfrm>
            </p:grpSpPr>
            <p:sp>
              <p:nvSpPr>
                <p:cNvPr id="6886" name="Google Shape;6886;p68"/>
                <p:cNvSpPr/>
                <p:nvPr/>
              </p:nvSpPr>
              <p:spPr>
                <a:xfrm>
                  <a:off x="4118873" y="3856637"/>
                  <a:ext cx="31405" cy="26906"/>
                </a:xfrm>
                <a:custGeom>
                  <a:avLst/>
                  <a:gdLst/>
                  <a:ahLst/>
                  <a:cxnLst/>
                  <a:rect l="l" t="t" r="r" b="b"/>
                  <a:pathLst>
                    <a:path w="3993" h="3421" extrusionOk="0">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7" name="Google Shape;6887;p68"/>
                <p:cNvSpPr/>
                <p:nvPr/>
              </p:nvSpPr>
              <p:spPr>
                <a:xfrm>
                  <a:off x="4133046" y="3866310"/>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8" name="Google Shape;6888;p68"/>
              <p:cNvGrpSpPr/>
              <p:nvPr/>
            </p:nvGrpSpPr>
            <p:grpSpPr>
              <a:xfrm>
                <a:off x="4168541" y="3639523"/>
                <a:ext cx="31499" cy="26906"/>
                <a:chOff x="4168541" y="3639523"/>
                <a:chExt cx="31499" cy="26906"/>
              </a:xfrm>
            </p:grpSpPr>
            <p:sp>
              <p:nvSpPr>
                <p:cNvPr id="6889" name="Google Shape;6889;p68"/>
                <p:cNvSpPr/>
                <p:nvPr/>
              </p:nvSpPr>
              <p:spPr>
                <a:xfrm>
                  <a:off x="4168541" y="3639523"/>
                  <a:ext cx="31499" cy="26906"/>
                </a:xfrm>
                <a:custGeom>
                  <a:avLst/>
                  <a:gdLst/>
                  <a:ahLst/>
                  <a:cxnLst/>
                  <a:rect l="l" t="t" r="r" b="b"/>
                  <a:pathLst>
                    <a:path w="4005" h="3421" extrusionOk="0">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0" name="Google Shape;6890;p68"/>
                <p:cNvSpPr/>
                <p:nvPr/>
              </p:nvSpPr>
              <p:spPr>
                <a:xfrm>
                  <a:off x="4182713" y="3649197"/>
                  <a:ext cx="7716" cy="7621"/>
                </a:xfrm>
                <a:custGeom>
                  <a:avLst/>
                  <a:gdLst/>
                  <a:ahLst/>
                  <a:cxnLst/>
                  <a:rect l="l" t="t" r="r" b="b"/>
                  <a:pathLst>
                    <a:path w="981" h="969" extrusionOk="0">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1" name="Google Shape;6891;p68"/>
              <p:cNvGrpSpPr/>
              <p:nvPr/>
            </p:nvGrpSpPr>
            <p:grpSpPr>
              <a:xfrm>
                <a:off x="3965789" y="3393545"/>
                <a:ext cx="31405" cy="26945"/>
                <a:chOff x="3965789" y="3393545"/>
                <a:chExt cx="31405" cy="26945"/>
              </a:xfrm>
            </p:grpSpPr>
            <p:sp>
              <p:nvSpPr>
                <p:cNvPr id="6892" name="Google Shape;6892;p68"/>
                <p:cNvSpPr/>
                <p:nvPr/>
              </p:nvSpPr>
              <p:spPr>
                <a:xfrm>
                  <a:off x="3965789" y="3393545"/>
                  <a:ext cx="31405" cy="26945"/>
                </a:xfrm>
                <a:custGeom>
                  <a:avLst/>
                  <a:gdLst/>
                  <a:ahLst/>
                  <a:cxnLst/>
                  <a:rect l="l" t="t" r="r" b="b"/>
                  <a:pathLst>
                    <a:path w="3993" h="3426" extrusionOk="0">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3" name="Google Shape;6893;p68"/>
                <p:cNvSpPr/>
                <p:nvPr/>
              </p:nvSpPr>
              <p:spPr>
                <a:xfrm>
                  <a:off x="3978632" y="3403259"/>
                  <a:ext cx="8950" cy="7590"/>
                </a:xfrm>
                <a:custGeom>
                  <a:avLst/>
                  <a:gdLst/>
                  <a:ahLst/>
                  <a:cxnLst/>
                  <a:rect l="l" t="t" r="r" b="b"/>
                  <a:pathLst>
                    <a:path w="1138" h="965" extrusionOk="0">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4" name="Google Shape;6894;p68"/>
              <p:cNvGrpSpPr/>
              <p:nvPr/>
            </p:nvGrpSpPr>
            <p:grpSpPr>
              <a:xfrm>
                <a:off x="3925166" y="3491008"/>
                <a:ext cx="31405" cy="27001"/>
                <a:chOff x="3925166" y="3491008"/>
                <a:chExt cx="31405" cy="27001"/>
              </a:xfrm>
            </p:grpSpPr>
            <p:sp>
              <p:nvSpPr>
                <p:cNvPr id="6895" name="Google Shape;6895;p68"/>
                <p:cNvSpPr/>
                <p:nvPr/>
              </p:nvSpPr>
              <p:spPr>
                <a:xfrm>
                  <a:off x="3925166" y="3491008"/>
                  <a:ext cx="31405" cy="27001"/>
                </a:xfrm>
                <a:custGeom>
                  <a:avLst/>
                  <a:gdLst/>
                  <a:ahLst/>
                  <a:cxnLst/>
                  <a:rect l="l" t="t" r="r" b="b"/>
                  <a:pathLst>
                    <a:path w="3993" h="3433" extrusionOk="0">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6" name="Google Shape;6896;p68"/>
                <p:cNvSpPr/>
                <p:nvPr/>
              </p:nvSpPr>
              <p:spPr>
                <a:xfrm>
                  <a:off x="3939339" y="3500682"/>
                  <a:ext cx="7621" cy="7621"/>
                </a:xfrm>
                <a:custGeom>
                  <a:avLst/>
                  <a:gdLst/>
                  <a:ahLst/>
                  <a:cxnLst/>
                  <a:rect l="l" t="t" r="r" b="b"/>
                  <a:pathLst>
                    <a:path w="969" h="969" extrusionOk="0">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7" name="Google Shape;6897;p68"/>
              <p:cNvGrpSpPr/>
              <p:nvPr/>
            </p:nvGrpSpPr>
            <p:grpSpPr>
              <a:xfrm>
                <a:off x="3682845" y="3340976"/>
                <a:ext cx="31397" cy="26898"/>
                <a:chOff x="3682845" y="3340976"/>
                <a:chExt cx="31397" cy="26898"/>
              </a:xfrm>
            </p:grpSpPr>
            <p:sp>
              <p:nvSpPr>
                <p:cNvPr id="6898" name="Google Shape;6898;p68"/>
                <p:cNvSpPr/>
                <p:nvPr/>
              </p:nvSpPr>
              <p:spPr>
                <a:xfrm>
                  <a:off x="3682845" y="3340976"/>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9" name="Google Shape;6899;p68"/>
                <p:cNvSpPr/>
                <p:nvPr/>
              </p:nvSpPr>
              <p:spPr>
                <a:xfrm>
                  <a:off x="3695783" y="3350650"/>
                  <a:ext cx="8856" cy="7645"/>
                </a:xfrm>
                <a:custGeom>
                  <a:avLst/>
                  <a:gdLst/>
                  <a:ahLst/>
                  <a:cxnLst/>
                  <a:rect l="l" t="t" r="r" b="b"/>
                  <a:pathLst>
                    <a:path w="1126" h="972" extrusionOk="0">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0" name="Google Shape;6900;p68"/>
              <p:cNvGrpSpPr/>
              <p:nvPr/>
            </p:nvGrpSpPr>
            <p:grpSpPr>
              <a:xfrm>
                <a:off x="3795393" y="3353725"/>
                <a:ext cx="31499" cy="26993"/>
                <a:chOff x="3795393" y="3353725"/>
                <a:chExt cx="31499" cy="26993"/>
              </a:xfrm>
            </p:grpSpPr>
            <p:sp>
              <p:nvSpPr>
                <p:cNvPr id="6901" name="Google Shape;6901;p68"/>
                <p:cNvSpPr/>
                <p:nvPr/>
              </p:nvSpPr>
              <p:spPr>
                <a:xfrm>
                  <a:off x="3795393" y="3353725"/>
                  <a:ext cx="31499" cy="26993"/>
                </a:xfrm>
                <a:custGeom>
                  <a:avLst/>
                  <a:gdLst/>
                  <a:ahLst/>
                  <a:cxnLst/>
                  <a:rect l="l" t="t" r="r" b="b"/>
                  <a:pathLst>
                    <a:path w="4005" h="3432" extrusionOk="0">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2" name="Google Shape;6902;p68"/>
                <p:cNvSpPr/>
                <p:nvPr/>
              </p:nvSpPr>
              <p:spPr>
                <a:xfrm>
                  <a:off x="3809668" y="3363399"/>
                  <a:ext cx="7613" cy="7613"/>
                </a:xfrm>
                <a:custGeom>
                  <a:avLst/>
                  <a:gdLst/>
                  <a:ahLst/>
                  <a:cxnLst/>
                  <a:rect l="l" t="t" r="r" b="b"/>
                  <a:pathLst>
                    <a:path w="968" h="968" extrusionOk="0">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3" name="Google Shape;6903;p68"/>
              <p:cNvGrpSpPr/>
              <p:nvPr/>
            </p:nvGrpSpPr>
            <p:grpSpPr>
              <a:xfrm>
                <a:off x="4176909" y="4363221"/>
                <a:ext cx="38924" cy="33316"/>
                <a:chOff x="4176909" y="4363221"/>
                <a:chExt cx="38924" cy="33316"/>
              </a:xfrm>
            </p:grpSpPr>
            <p:sp>
              <p:nvSpPr>
                <p:cNvPr id="6904" name="Google Shape;6904;p68"/>
                <p:cNvSpPr/>
                <p:nvPr/>
              </p:nvSpPr>
              <p:spPr>
                <a:xfrm>
                  <a:off x="4176909" y="4363221"/>
                  <a:ext cx="38924" cy="33316"/>
                </a:xfrm>
                <a:custGeom>
                  <a:avLst/>
                  <a:gdLst/>
                  <a:ahLst/>
                  <a:cxnLst/>
                  <a:rect l="l" t="t" r="r" b="b"/>
                  <a:pathLst>
                    <a:path w="4949" h="4236" extrusionOk="0">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5" name="Google Shape;6905;p68"/>
                <p:cNvSpPr/>
                <p:nvPr/>
              </p:nvSpPr>
              <p:spPr>
                <a:xfrm>
                  <a:off x="4192230" y="4372934"/>
                  <a:ext cx="13897" cy="13992"/>
                </a:xfrm>
                <a:custGeom>
                  <a:avLst/>
                  <a:gdLst/>
                  <a:ahLst/>
                  <a:cxnLst/>
                  <a:rect l="l" t="t" r="r" b="b"/>
                  <a:pathLst>
                    <a:path w="1767" h="1779" extrusionOk="0">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6" name="Google Shape;6906;p68"/>
              <p:cNvGrpSpPr/>
              <p:nvPr/>
            </p:nvGrpSpPr>
            <p:grpSpPr>
              <a:xfrm>
                <a:off x="4226191" y="4007660"/>
                <a:ext cx="33560" cy="28770"/>
                <a:chOff x="4226191" y="4007660"/>
                <a:chExt cx="33560" cy="28770"/>
              </a:xfrm>
            </p:grpSpPr>
            <p:sp>
              <p:nvSpPr>
                <p:cNvPr id="6907" name="Google Shape;6907;p68"/>
                <p:cNvSpPr/>
                <p:nvPr/>
              </p:nvSpPr>
              <p:spPr>
                <a:xfrm>
                  <a:off x="4226191" y="4007660"/>
                  <a:ext cx="33560" cy="28770"/>
                </a:xfrm>
                <a:custGeom>
                  <a:avLst/>
                  <a:gdLst/>
                  <a:ahLst/>
                  <a:cxnLst/>
                  <a:rect l="l" t="t" r="r" b="b"/>
                  <a:pathLst>
                    <a:path w="4267" h="3658" extrusionOk="0">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8" name="Google Shape;6908;p68"/>
                <p:cNvSpPr/>
                <p:nvPr/>
              </p:nvSpPr>
              <p:spPr>
                <a:xfrm>
                  <a:off x="4239129" y="4017397"/>
                  <a:ext cx="10948" cy="9383"/>
                </a:xfrm>
                <a:custGeom>
                  <a:avLst/>
                  <a:gdLst/>
                  <a:ahLst/>
                  <a:cxnLst/>
                  <a:rect l="l" t="t" r="r" b="b"/>
                  <a:pathLst>
                    <a:path w="1392" h="1193" extrusionOk="0">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9" name="Google Shape;6909;p68"/>
              <p:cNvGrpSpPr/>
              <p:nvPr/>
            </p:nvGrpSpPr>
            <p:grpSpPr>
              <a:xfrm>
                <a:off x="3597785" y="3377045"/>
                <a:ext cx="33591" cy="28699"/>
                <a:chOff x="3597785" y="3377045"/>
                <a:chExt cx="33591" cy="28699"/>
              </a:xfrm>
            </p:grpSpPr>
            <p:sp>
              <p:nvSpPr>
                <p:cNvPr id="6910" name="Google Shape;6910;p68"/>
                <p:cNvSpPr/>
                <p:nvPr/>
              </p:nvSpPr>
              <p:spPr>
                <a:xfrm>
                  <a:off x="3597785" y="3377045"/>
                  <a:ext cx="33591" cy="28699"/>
                </a:xfrm>
                <a:custGeom>
                  <a:avLst/>
                  <a:gdLst/>
                  <a:ahLst/>
                  <a:cxnLst/>
                  <a:rect l="l" t="t" r="r" b="b"/>
                  <a:pathLst>
                    <a:path w="4271" h="3649" extrusionOk="0">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1" name="Google Shape;6911;p68"/>
                <p:cNvSpPr/>
                <p:nvPr/>
              </p:nvSpPr>
              <p:spPr>
                <a:xfrm>
                  <a:off x="3612343" y="3386703"/>
                  <a:ext cx="9328" cy="9336"/>
                </a:xfrm>
                <a:custGeom>
                  <a:avLst/>
                  <a:gdLst/>
                  <a:ahLst/>
                  <a:cxnLst/>
                  <a:rect l="l" t="t" r="r" b="b"/>
                  <a:pathLst>
                    <a:path w="1186" h="1187" extrusionOk="0">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2" name="Google Shape;6912;p68"/>
              <p:cNvGrpSpPr/>
              <p:nvPr/>
            </p:nvGrpSpPr>
            <p:grpSpPr>
              <a:xfrm>
                <a:off x="3887870" y="3669796"/>
                <a:ext cx="33591" cy="28692"/>
                <a:chOff x="3887870" y="3669796"/>
                <a:chExt cx="33591" cy="28692"/>
              </a:xfrm>
            </p:grpSpPr>
            <p:sp>
              <p:nvSpPr>
                <p:cNvPr id="6913" name="Google Shape;6913;p68"/>
                <p:cNvSpPr/>
                <p:nvPr/>
              </p:nvSpPr>
              <p:spPr>
                <a:xfrm>
                  <a:off x="3887870" y="3669796"/>
                  <a:ext cx="33591" cy="28692"/>
                </a:xfrm>
                <a:custGeom>
                  <a:avLst/>
                  <a:gdLst/>
                  <a:ahLst/>
                  <a:cxnLst/>
                  <a:rect l="l" t="t" r="r" b="b"/>
                  <a:pathLst>
                    <a:path w="4271" h="3648" extrusionOk="0">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4" name="Google Shape;6914;p68"/>
                <p:cNvSpPr/>
                <p:nvPr/>
              </p:nvSpPr>
              <p:spPr>
                <a:xfrm>
                  <a:off x="3902428" y="3679454"/>
                  <a:ext cx="9422" cy="9328"/>
                </a:xfrm>
                <a:custGeom>
                  <a:avLst/>
                  <a:gdLst/>
                  <a:ahLst/>
                  <a:cxnLst/>
                  <a:rect l="l" t="t" r="r" b="b"/>
                  <a:pathLst>
                    <a:path w="1198" h="1186" extrusionOk="0">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5" name="Google Shape;6915;p68"/>
              <p:cNvGrpSpPr/>
              <p:nvPr/>
            </p:nvGrpSpPr>
            <p:grpSpPr>
              <a:xfrm>
                <a:off x="3818320" y="3481625"/>
                <a:ext cx="33497" cy="28770"/>
                <a:chOff x="3818320" y="3481625"/>
                <a:chExt cx="33497" cy="28770"/>
              </a:xfrm>
            </p:grpSpPr>
            <p:sp>
              <p:nvSpPr>
                <p:cNvPr id="6916" name="Google Shape;6916;p68"/>
                <p:cNvSpPr/>
                <p:nvPr/>
              </p:nvSpPr>
              <p:spPr>
                <a:xfrm>
                  <a:off x="3818320" y="3481625"/>
                  <a:ext cx="33497" cy="28770"/>
                </a:xfrm>
                <a:custGeom>
                  <a:avLst/>
                  <a:gdLst/>
                  <a:ahLst/>
                  <a:cxnLst/>
                  <a:rect l="l" t="t" r="r" b="b"/>
                  <a:pathLst>
                    <a:path w="4259" h="3658" extrusionOk="0">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7" name="Google Shape;6917;p68"/>
                <p:cNvSpPr/>
                <p:nvPr/>
              </p:nvSpPr>
              <p:spPr>
                <a:xfrm>
                  <a:off x="3831258" y="3491362"/>
                  <a:ext cx="10956" cy="9375"/>
                </a:xfrm>
                <a:custGeom>
                  <a:avLst/>
                  <a:gdLst/>
                  <a:ahLst/>
                  <a:cxnLst/>
                  <a:rect l="l" t="t" r="r" b="b"/>
                  <a:pathLst>
                    <a:path w="1393" h="1192" extrusionOk="0">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8" name="Google Shape;6918;p68"/>
              <p:cNvGrpSpPr/>
              <p:nvPr/>
            </p:nvGrpSpPr>
            <p:grpSpPr>
              <a:xfrm>
                <a:off x="4278139" y="4120948"/>
                <a:ext cx="37492" cy="32129"/>
                <a:chOff x="4278139" y="4120948"/>
                <a:chExt cx="37492" cy="32129"/>
              </a:xfrm>
            </p:grpSpPr>
            <p:sp>
              <p:nvSpPr>
                <p:cNvPr id="6919" name="Google Shape;6919;p68"/>
                <p:cNvSpPr/>
                <p:nvPr/>
              </p:nvSpPr>
              <p:spPr>
                <a:xfrm>
                  <a:off x="4278139" y="4120948"/>
                  <a:ext cx="37492" cy="32129"/>
                </a:xfrm>
                <a:custGeom>
                  <a:avLst/>
                  <a:gdLst/>
                  <a:ahLst/>
                  <a:cxnLst/>
                  <a:rect l="l" t="t" r="r" b="b"/>
                  <a:pathLst>
                    <a:path w="4767" h="4085" extrusionOk="0">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0" name="Google Shape;6920;p68"/>
                <p:cNvSpPr/>
                <p:nvPr/>
              </p:nvSpPr>
              <p:spPr>
                <a:xfrm>
                  <a:off x="4290983" y="4130614"/>
                  <a:ext cx="14943" cy="12812"/>
                </a:xfrm>
                <a:custGeom>
                  <a:avLst/>
                  <a:gdLst/>
                  <a:ahLst/>
                  <a:cxnLst/>
                  <a:rect l="l" t="t" r="r" b="b"/>
                  <a:pathLst>
                    <a:path w="1900" h="1629" extrusionOk="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1" name="Google Shape;6921;p68"/>
              <p:cNvGrpSpPr/>
              <p:nvPr/>
            </p:nvGrpSpPr>
            <p:grpSpPr>
              <a:xfrm>
                <a:off x="4419898" y="3977388"/>
                <a:ext cx="33497" cy="28692"/>
                <a:chOff x="4419898" y="3977388"/>
                <a:chExt cx="33497" cy="28692"/>
              </a:xfrm>
            </p:grpSpPr>
            <p:sp>
              <p:nvSpPr>
                <p:cNvPr id="6922" name="Google Shape;6922;p68"/>
                <p:cNvSpPr/>
                <p:nvPr/>
              </p:nvSpPr>
              <p:spPr>
                <a:xfrm>
                  <a:off x="4419898" y="3977388"/>
                  <a:ext cx="33497" cy="28692"/>
                </a:xfrm>
                <a:custGeom>
                  <a:avLst/>
                  <a:gdLst/>
                  <a:ahLst/>
                  <a:cxnLst/>
                  <a:rect l="l" t="t" r="r" b="b"/>
                  <a:pathLst>
                    <a:path w="4259" h="3648" extrusionOk="0">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3" name="Google Shape;6923;p68"/>
                <p:cNvSpPr/>
                <p:nvPr/>
              </p:nvSpPr>
              <p:spPr>
                <a:xfrm>
                  <a:off x="4432742" y="3987046"/>
                  <a:ext cx="11042" cy="9399"/>
                </a:xfrm>
                <a:custGeom>
                  <a:avLst/>
                  <a:gdLst/>
                  <a:ahLst/>
                  <a:cxnLst/>
                  <a:rect l="l" t="t" r="r" b="b"/>
                  <a:pathLst>
                    <a:path w="1404" h="1195" extrusionOk="0">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4" name="Google Shape;6924;p68"/>
              <p:cNvGrpSpPr/>
              <p:nvPr/>
            </p:nvGrpSpPr>
            <p:grpSpPr>
              <a:xfrm>
                <a:off x="4158930" y="4034684"/>
                <a:ext cx="33497" cy="28762"/>
                <a:chOff x="4158930" y="4034684"/>
                <a:chExt cx="33497" cy="28762"/>
              </a:xfrm>
            </p:grpSpPr>
            <p:sp>
              <p:nvSpPr>
                <p:cNvPr id="6925" name="Google Shape;6925;p68"/>
                <p:cNvSpPr/>
                <p:nvPr/>
              </p:nvSpPr>
              <p:spPr>
                <a:xfrm>
                  <a:off x="4158930" y="4034684"/>
                  <a:ext cx="33497" cy="28762"/>
                </a:xfrm>
                <a:custGeom>
                  <a:avLst/>
                  <a:gdLst/>
                  <a:ahLst/>
                  <a:cxnLst/>
                  <a:rect l="l" t="t" r="r" b="b"/>
                  <a:pathLst>
                    <a:path w="4259" h="3657" extrusionOk="0">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6" name="Google Shape;6926;p68"/>
                <p:cNvSpPr/>
                <p:nvPr/>
              </p:nvSpPr>
              <p:spPr>
                <a:xfrm>
                  <a:off x="4173385" y="4044319"/>
                  <a:ext cx="9336" cy="9430"/>
                </a:xfrm>
                <a:custGeom>
                  <a:avLst/>
                  <a:gdLst/>
                  <a:ahLst/>
                  <a:cxnLst/>
                  <a:rect l="l" t="t" r="r" b="b"/>
                  <a:pathLst>
                    <a:path w="1187" h="1199" extrusionOk="0">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7" name="Google Shape;6927;p68"/>
              <p:cNvGrpSpPr/>
              <p:nvPr/>
            </p:nvGrpSpPr>
            <p:grpSpPr>
              <a:xfrm>
                <a:off x="4134949" y="3957049"/>
                <a:ext cx="33497" cy="28770"/>
                <a:chOff x="4134949" y="3957049"/>
                <a:chExt cx="33497" cy="28770"/>
              </a:xfrm>
            </p:grpSpPr>
            <p:sp>
              <p:nvSpPr>
                <p:cNvPr id="6928" name="Google Shape;6928;p68"/>
                <p:cNvSpPr/>
                <p:nvPr/>
              </p:nvSpPr>
              <p:spPr>
                <a:xfrm>
                  <a:off x="4134949" y="3957049"/>
                  <a:ext cx="33497" cy="28770"/>
                </a:xfrm>
                <a:custGeom>
                  <a:avLst/>
                  <a:gdLst/>
                  <a:ahLst/>
                  <a:cxnLst/>
                  <a:rect l="l" t="t" r="r" b="b"/>
                  <a:pathLst>
                    <a:path w="4259" h="3658" extrusionOk="0">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9" name="Google Shape;6929;p68"/>
                <p:cNvSpPr/>
                <p:nvPr/>
              </p:nvSpPr>
              <p:spPr>
                <a:xfrm>
                  <a:off x="4147793" y="3966778"/>
                  <a:ext cx="10956" cy="9383"/>
                </a:xfrm>
                <a:custGeom>
                  <a:avLst/>
                  <a:gdLst/>
                  <a:ahLst/>
                  <a:cxnLst/>
                  <a:rect l="l" t="t" r="r" b="b"/>
                  <a:pathLst>
                    <a:path w="1393" h="1193" extrusionOk="0">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0" name="Google Shape;6930;p68"/>
              <p:cNvGrpSpPr/>
              <p:nvPr/>
            </p:nvGrpSpPr>
            <p:grpSpPr>
              <a:xfrm>
                <a:off x="4193653" y="4184403"/>
                <a:ext cx="43580" cy="37264"/>
                <a:chOff x="4193653" y="4184403"/>
                <a:chExt cx="43580" cy="37264"/>
              </a:xfrm>
            </p:grpSpPr>
            <p:sp>
              <p:nvSpPr>
                <p:cNvPr id="6931" name="Google Shape;6931;p68"/>
                <p:cNvSpPr/>
                <p:nvPr/>
              </p:nvSpPr>
              <p:spPr>
                <a:xfrm>
                  <a:off x="4193653" y="4184403"/>
                  <a:ext cx="43580" cy="37264"/>
                </a:xfrm>
                <a:custGeom>
                  <a:avLst/>
                  <a:gdLst/>
                  <a:ahLst/>
                  <a:cxnLst/>
                  <a:rect l="l" t="t" r="r" b="b"/>
                  <a:pathLst>
                    <a:path w="5541" h="4738" extrusionOk="0">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2" name="Google Shape;6932;p68"/>
                <p:cNvSpPr/>
                <p:nvPr/>
              </p:nvSpPr>
              <p:spPr>
                <a:xfrm>
                  <a:off x="4206591" y="4194069"/>
                  <a:ext cx="20944" cy="17948"/>
                </a:xfrm>
                <a:custGeom>
                  <a:avLst/>
                  <a:gdLst/>
                  <a:ahLst/>
                  <a:cxnLst/>
                  <a:rect l="l" t="t" r="r" b="b"/>
                  <a:pathLst>
                    <a:path w="2663" h="2282" extrusionOk="0">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3" name="Google Shape;6933;p68"/>
              <p:cNvGrpSpPr/>
              <p:nvPr/>
            </p:nvGrpSpPr>
            <p:grpSpPr>
              <a:xfrm>
                <a:off x="4343600" y="3943844"/>
                <a:ext cx="43580" cy="37312"/>
                <a:chOff x="4343600" y="3943844"/>
                <a:chExt cx="43580" cy="37312"/>
              </a:xfrm>
            </p:grpSpPr>
            <p:sp>
              <p:nvSpPr>
                <p:cNvPr id="6934" name="Google Shape;6934;p68"/>
                <p:cNvSpPr/>
                <p:nvPr/>
              </p:nvSpPr>
              <p:spPr>
                <a:xfrm>
                  <a:off x="4343600" y="3943844"/>
                  <a:ext cx="43580" cy="37312"/>
                </a:xfrm>
                <a:custGeom>
                  <a:avLst/>
                  <a:gdLst/>
                  <a:ahLst/>
                  <a:cxnLst/>
                  <a:rect l="l" t="t" r="r" b="b"/>
                  <a:pathLst>
                    <a:path w="5541" h="4744" extrusionOk="0">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5" name="Google Shape;6935;p68"/>
                <p:cNvSpPr/>
                <p:nvPr/>
              </p:nvSpPr>
              <p:spPr>
                <a:xfrm>
                  <a:off x="4359581" y="3953557"/>
                  <a:ext cx="17893" cy="17893"/>
                </a:xfrm>
                <a:custGeom>
                  <a:avLst/>
                  <a:gdLst/>
                  <a:ahLst/>
                  <a:cxnLst/>
                  <a:rect l="l" t="t" r="r" b="b"/>
                  <a:pathLst>
                    <a:path w="2275" h="2275" extrusionOk="0">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6" name="Google Shape;6936;p68"/>
              <p:cNvGrpSpPr/>
              <p:nvPr/>
            </p:nvGrpSpPr>
            <p:grpSpPr>
              <a:xfrm>
                <a:off x="4172339" y="3381693"/>
                <a:ext cx="31499" cy="27001"/>
                <a:chOff x="4172339" y="3381693"/>
                <a:chExt cx="31499" cy="27001"/>
              </a:xfrm>
            </p:grpSpPr>
            <p:sp>
              <p:nvSpPr>
                <p:cNvPr id="6937" name="Google Shape;6937;p68"/>
                <p:cNvSpPr/>
                <p:nvPr/>
              </p:nvSpPr>
              <p:spPr>
                <a:xfrm>
                  <a:off x="4172339" y="3381693"/>
                  <a:ext cx="31499" cy="27001"/>
                </a:xfrm>
                <a:custGeom>
                  <a:avLst/>
                  <a:gdLst/>
                  <a:ahLst/>
                  <a:cxnLst/>
                  <a:rect l="l" t="t" r="r" b="b"/>
                  <a:pathLst>
                    <a:path w="4005" h="3433" extrusionOk="0">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8" name="Google Shape;6938;p68"/>
                <p:cNvSpPr/>
                <p:nvPr/>
              </p:nvSpPr>
              <p:spPr>
                <a:xfrm>
                  <a:off x="4185285" y="3391367"/>
                  <a:ext cx="8856" cy="7605"/>
                </a:xfrm>
                <a:custGeom>
                  <a:avLst/>
                  <a:gdLst/>
                  <a:ahLst/>
                  <a:cxnLst/>
                  <a:rect l="l" t="t" r="r" b="b"/>
                  <a:pathLst>
                    <a:path w="1126" h="967" extrusionOk="0">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6942"/>
        <p:cNvGrpSpPr/>
        <p:nvPr/>
      </p:nvGrpSpPr>
      <p:grpSpPr>
        <a:xfrm>
          <a:off x="0" y="0"/>
          <a:ext cx="0" cy="0"/>
          <a:chOff x="0" y="0"/>
          <a:chExt cx="0" cy="0"/>
        </a:xfrm>
      </p:grpSpPr>
      <p:grpSp>
        <p:nvGrpSpPr>
          <p:cNvPr id="6943" name="Google Shape;6943;p69"/>
          <p:cNvGrpSpPr/>
          <p:nvPr/>
        </p:nvGrpSpPr>
        <p:grpSpPr>
          <a:xfrm>
            <a:off x="729274" y="1175734"/>
            <a:ext cx="2507799" cy="206239"/>
            <a:chOff x="106648" y="895722"/>
            <a:chExt cx="4481413" cy="374300"/>
          </a:xfrm>
        </p:grpSpPr>
        <p:grpSp>
          <p:nvGrpSpPr>
            <p:cNvPr id="6944" name="Google Shape;6944;p69"/>
            <p:cNvGrpSpPr/>
            <p:nvPr/>
          </p:nvGrpSpPr>
          <p:grpSpPr>
            <a:xfrm>
              <a:off x="2233276" y="895722"/>
              <a:ext cx="1082667" cy="223591"/>
              <a:chOff x="4808316" y="2800065"/>
              <a:chExt cx="1999386" cy="412910"/>
            </a:xfrm>
          </p:grpSpPr>
          <p:sp>
            <p:nvSpPr>
              <p:cNvPr id="6945" name="Google Shape;6945;p69"/>
              <p:cNvSpPr/>
              <p:nvPr/>
            </p:nvSpPr>
            <p:spPr>
              <a:xfrm>
                <a:off x="4849302"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46" name="Google Shape;6946;p69"/>
              <p:cNvGrpSpPr/>
              <p:nvPr/>
            </p:nvGrpSpPr>
            <p:grpSpPr>
              <a:xfrm>
                <a:off x="4808316" y="2800065"/>
                <a:ext cx="92400" cy="411825"/>
                <a:chOff x="845575" y="2563700"/>
                <a:chExt cx="92400" cy="411825"/>
              </a:xfrm>
            </p:grpSpPr>
            <p:cxnSp>
              <p:nvCxnSpPr>
                <p:cNvPr id="6947" name="Google Shape;6947;p69"/>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6948" name="Google Shape;6948;p69"/>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949" name="Google Shape;6949;p69"/>
            <p:cNvGrpSpPr/>
            <p:nvPr/>
          </p:nvGrpSpPr>
          <p:grpSpPr>
            <a:xfrm>
              <a:off x="106648" y="895722"/>
              <a:ext cx="1088401" cy="223591"/>
              <a:chOff x="881025" y="2800065"/>
              <a:chExt cx="2009975" cy="412910"/>
            </a:xfrm>
          </p:grpSpPr>
          <p:sp>
            <p:nvSpPr>
              <p:cNvPr id="6950" name="Google Shape;6950;p69"/>
              <p:cNvSpPr/>
              <p:nvPr/>
            </p:nvSpPr>
            <p:spPr>
              <a:xfrm>
                <a:off x="932600"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51" name="Google Shape;6951;p69"/>
              <p:cNvGrpSpPr/>
              <p:nvPr/>
            </p:nvGrpSpPr>
            <p:grpSpPr>
              <a:xfrm>
                <a:off x="881025" y="2800065"/>
                <a:ext cx="92400" cy="411825"/>
                <a:chOff x="845575" y="2563700"/>
                <a:chExt cx="92400" cy="411825"/>
              </a:xfrm>
            </p:grpSpPr>
            <p:cxnSp>
              <p:nvCxnSpPr>
                <p:cNvPr id="6952" name="Google Shape;6952;p69"/>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6953" name="Google Shape;6953;p69"/>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954" name="Google Shape;6954;p69"/>
            <p:cNvGrpSpPr/>
            <p:nvPr/>
          </p:nvGrpSpPr>
          <p:grpSpPr>
            <a:xfrm>
              <a:off x="1172346" y="1047018"/>
              <a:ext cx="1083151" cy="223003"/>
              <a:chOff x="2849073" y="3079467"/>
              <a:chExt cx="2000279" cy="411825"/>
            </a:xfrm>
          </p:grpSpPr>
          <p:sp>
            <p:nvSpPr>
              <p:cNvPr id="6955" name="Google Shape;6955;p69"/>
              <p:cNvSpPr/>
              <p:nvPr/>
            </p:nvSpPr>
            <p:spPr>
              <a:xfrm>
                <a:off x="2890952" y="3079475"/>
                <a:ext cx="19584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56" name="Google Shape;6956;p69"/>
              <p:cNvGrpSpPr/>
              <p:nvPr/>
            </p:nvGrpSpPr>
            <p:grpSpPr>
              <a:xfrm rot="10800000">
                <a:off x="2849073" y="3079467"/>
                <a:ext cx="92400" cy="411825"/>
                <a:chOff x="2070100" y="2563700"/>
                <a:chExt cx="92400" cy="411825"/>
              </a:xfrm>
            </p:grpSpPr>
            <p:cxnSp>
              <p:nvCxnSpPr>
                <p:cNvPr id="6957" name="Google Shape;6957;p69"/>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6958" name="Google Shape;6958;p69"/>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959" name="Google Shape;6959;p69"/>
            <p:cNvGrpSpPr/>
            <p:nvPr/>
          </p:nvGrpSpPr>
          <p:grpSpPr>
            <a:xfrm>
              <a:off x="3290132" y="1047018"/>
              <a:ext cx="1297929" cy="223003"/>
              <a:chOff x="6760035" y="3079467"/>
              <a:chExt cx="2396914" cy="411825"/>
            </a:xfrm>
          </p:grpSpPr>
          <p:sp>
            <p:nvSpPr>
              <p:cNvPr id="6960" name="Google Shape;6960;p69"/>
              <p:cNvSpPr/>
              <p:nvPr/>
            </p:nvSpPr>
            <p:spPr>
              <a:xfrm>
                <a:off x="6807650" y="3079475"/>
                <a:ext cx="23493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61" name="Google Shape;6961;p69"/>
              <p:cNvGrpSpPr/>
              <p:nvPr/>
            </p:nvGrpSpPr>
            <p:grpSpPr>
              <a:xfrm rot="10800000">
                <a:off x="6760035" y="3079467"/>
                <a:ext cx="92400" cy="411825"/>
                <a:chOff x="2070100" y="2563700"/>
                <a:chExt cx="92400" cy="411825"/>
              </a:xfrm>
            </p:grpSpPr>
            <p:cxnSp>
              <p:nvCxnSpPr>
                <p:cNvPr id="6962" name="Google Shape;6962;p69"/>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6963" name="Google Shape;6963;p69"/>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6964" name="Google Shape;6964;p69"/>
          <p:cNvGrpSpPr/>
          <p:nvPr/>
        </p:nvGrpSpPr>
        <p:grpSpPr>
          <a:xfrm>
            <a:off x="2147036" y="3575105"/>
            <a:ext cx="1086701" cy="799429"/>
            <a:chOff x="2183288" y="3555572"/>
            <a:chExt cx="1136241" cy="835873"/>
          </a:xfrm>
        </p:grpSpPr>
        <p:sp>
          <p:nvSpPr>
            <p:cNvPr id="6965" name="Google Shape;6965;p69"/>
            <p:cNvSpPr/>
            <p:nvPr/>
          </p:nvSpPr>
          <p:spPr>
            <a:xfrm>
              <a:off x="2673740"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66" name="Google Shape;6966;p69"/>
            <p:cNvGrpSpPr/>
            <p:nvPr/>
          </p:nvGrpSpPr>
          <p:grpSpPr>
            <a:xfrm>
              <a:off x="2205895" y="3637269"/>
              <a:ext cx="1089848" cy="724993"/>
              <a:chOff x="2205895" y="3637269"/>
              <a:chExt cx="1089848" cy="724993"/>
            </a:xfrm>
          </p:grpSpPr>
          <p:sp>
            <p:nvSpPr>
              <p:cNvPr id="6967" name="Google Shape;6967;p69"/>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8" name="Google Shape;6968;p69"/>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9" name="Google Shape;6969;p69"/>
              <p:cNvSpPr/>
              <p:nvPr/>
            </p:nvSpPr>
            <p:spPr>
              <a:xfrm>
                <a:off x="2487003" y="3847747"/>
                <a:ext cx="80874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0" name="Google Shape;6970;p69"/>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1" name="Google Shape;6971;p69"/>
              <p:cNvSpPr/>
              <p:nvPr/>
            </p:nvSpPr>
            <p:spPr>
              <a:xfrm>
                <a:off x="2233143" y="3637269"/>
                <a:ext cx="621199" cy="1169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2" name="Google Shape;6972;p69"/>
              <p:cNvSpPr/>
              <p:nvPr/>
            </p:nvSpPr>
            <p:spPr>
              <a:xfrm>
                <a:off x="3004568"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73" name="Google Shape;6973;p69"/>
            <p:cNvSpPr/>
            <p:nvPr/>
          </p:nvSpPr>
          <p:spPr>
            <a:xfrm rot="5400000">
              <a:off x="2852961" y="3612770"/>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974" name="Google Shape;6974;p69"/>
            <p:cNvCxnSpPr/>
            <p:nvPr/>
          </p:nvCxnSpPr>
          <p:spPr>
            <a:xfrm>
              <a:off x="2887992" y="3555572"/>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6975" name="Google Shape;6975;p69"/>
            <p:cNvGrpSpPr/>
            <p:nvPr/>
          </p:nvGrpSpPr>
          <p:grpSpPr>
            <a:xfrm>
              <a:off x="3173850" y="3779426"/>
              <a:ext cx="145679" cy="70048"/>
              <a:chOff x="3173850" y="3779426"/>
              <a:chExt cx="145679" cy="70048"/>
            </a:xfrm>
          </p:grpSpPr>
          <p:cxnSp>
            <p:nvCxnSpPr>
              <p:cNvPr id="6976" name="Google Shape;6976;p69"/>
              <p:cNvCxnSpPr/>
              <p:nvPr/>
            </p:nvCxnSpPr>
            <p:spPr>
              <a:xfrm rot="10800000">
                <a:off x="3173850" y="3817250"/>
                <a:ext cx="94500" cy="0"/>
              </a:xfrm>
              <a:prstGeom prst="straightConnector1">
                <a:avLst/>
              </a:prstGeom>
              <a:noFill/>
              <a:ln w="9525" cap="flat" cmpd="sng">
                <a:solidFill>
                  <a:srgbClr val="BAC8D3"/>
                </a:solidFill>
                <a:prstDash val="solid"/>
                <a:round/>
                <a:headEnd type="none" w="med" len="med"/>
                <a:tailEnd type="diamond" w="med" len="med"/>
              </a:ln>
            </p:spPr>
          </p:cxnSp>
          <p:sp>
            <p:nvSpPr>
              <p:cNvPr id="6977" name="Google Shape;6977;p69"/>
              <p:cNvSpPr/>
              <p:nvPr/>
            </p:nvSpPr>
            <p:spPr>
              <a:xfrm rot="5400000">
                <a:off x="3254146" y="378409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8" name="Google Shape;6978;p69"/>
            <p:cNvGrpSpPr/>
            <p:nvPr/>
          </p:nvGrpSpPr>
          <p:grpSpPr>
            <a:xfrm>
              <a:off x="2183288" y="4139483"/>
              <a:ext cx="145133" cy="70048"/>
              <a:chOff x="2183288" y="4139483"/>
              <a:chExt cx="145133" cy="70048"/>
            </a:xfrm>
          </p:grpSpPr>
          <p:cxnSp>
            <p:nvCxnSpPr>
              <p:cNvPr id="6979" name="Google Shape;6979;p69"/>
              <p:cNvCxnSpPr/>
              <p:nvPr/>
            </p:nvCxnSpPr>
            <p:spPr>
              <a:xfrm rot="10800000">
                <a:off x="2239021" y="4174494"/>
                <a:ext cx="89400" cy="0"/>
              </a:xfrm>
              <a:prstGeom prst="straightConnector1">
                <a:avLst/>
              </a:prstGeom>
              <a:noFill/>
              <a:ln w="9525" cap="flat" cmpd="sng">
                <a:solidFill>
                  <a:srgbClr val="BAC8D3"/>
                </a:solidFill>
                <a:prstDash val="solid"/>
                <a:round/>
                <a:headEnd type="diamond" w="med" len="med"/>
                <a:tailEnd type="none" w="med" len="med"/>
              </a:ln>
            </p:spPr>
          </p:cxnSp>
          <p:sp>
            <p:nvSpPr>
              <p:cNvPr id="6980" name="Google Shape;6980;p69"/>
              <p:cNvSpPr/>
              <p:nvPr/>
            </p:nvSpPr>
            <p:spPr>
              <a:xfrm rot="5400000">
                <a:off x="2178622" y="4144149"/>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81" name="Google Shape;6981;p69"/>
            <p:cNvSpPr/>
            <p:nvPr/>
          </p:nvSpPr>
          <p:spPr>
            <a:xfrm rot="5400000">
              <a:off x="2420934" y="3967554"/>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982" name="Google Shape;6982;p69"/>
            <p:cNvCxnSpPr/>
            <p:nvPr/>
          </p:nvCxnSpPr>
          <p:spPr>
            <a:xfrm>
              <a:off x="2455973" y="3911736"/>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6983" name="Google Shape;6983;p69"/>
            <p:cNvGrpSpPr/>
            <p:nvPr/>
          </p:nvGrpSpPr>
          <p:grpSpPr>
            <a:xfrm>
              <a:off x="2943836" y="4268886"/>
              <a:ext cx="60717" cy="122559"/>
              <a:chOff x="2943836" y="4268886"/>
              <a:chExt cx="60717" cy="122559"/>
            </a:xfrm>
          </p:grpSpPr>
          <p:sp>
            <p:nvSpPr>
              <p:cNvPr id="6984" name="Google Shape;6984;p69"/>
              <p:cNvSpPr/>
              <p:nvPr/>
            </p:nvSpPr>
            <p:spPr>
              <a:xfrm rot="5400000">
                <a:off x="2939170" y="432606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985" name="Google Shape;6985;p69"/>
              <p:cNvCxnSpPr/>
              <p:nvPr/>
            </p:nvCxnSpPr>
            <p:spPr>
              <a:xfrm>
                <a:off x="2974204" y="4268886"/>
                <a:ext cx="0" cy="52500"/>
              </a:xfrm>
              <a:prstGeom prst="straightConnector1">
                <a:avLst/>
              </a:prstGeom>
              <a:noFill/>
              <a:ln w="9525" cap="flat" cmpd="sng">
                <a:solidFill>
                  <a:srgbClr val="BAC8D3"/>
                </a:solidFill>
                <a:prstDash val="solid"/>
                <a:round/>
                <a:headEnd type="diamond" w="med" len="med"/>
                <a:tailEnd type="none" w="med" len="med"/>
              </a:ln>
            </p:spPr>
          </p:cxnSp>
        </p:grpSp>
      </p:grpSp>
      <p:grpSp>
        <p:nvGrpSpPr>
          <p:cNvPr id="6986" name="Google Shape;6986;p69"/>
          <p:cNvGrpSpPr/>
          <p:nvPr/>
        </p:nvGrpSpPr>
        <p:grpSpPr>
          <a:xfrm>
            <a:off x="3409981" y="1496104"/>
            <a:ext cx="1675870" cy="758251"/>
            <a:chOff x="3530532" y="1496185"/>
            <a:chExt cx="1562000" cy="706730"/>
          </a:xfrm>
        </p:grpSpPr>
        <p:cxnSp>
          <p:nvCxnSpPr>
            <p:cNvPr id="6987" name="Google Shape;6987;p69"/>
            <p:cNvCxnSpPr/>
            <p:nvPr/>
          </p:nvCxnSpPr>
          <p:spPr>
            <a:xfrm>
              <a:off x="3583832" y="1857562"/>
              <a:ext cx="1508700" cy="0"/>
            </a:xfrm>
            <a:prstGeom prst="straightConnector1">
              <a:avLst/>
            </a:prstGeom>
            <a:noFill/>
            <a:ln w="28575" cap="flat" cmpd="sng">
              <a:solidFill>
                <a:srgbClr val="A5B7C6"/>
              </a:solidFill>
              <a:prstDash val="solid"/>
              <a:round/>
              <a:headEnd type="none" w="med" len="med"/>
              <a:tailEnd type="triangle" w="med" len="med"/>
            </a:ln>
          </p:spPr>
        </p:cxnSp>
        <p:grpSp>
          <p:nvGrpSpPr>
            <p:cNvPr id="6988" name="Google Shape;6988;p69"/>
            <p:cNvGrpSpPr/>
            <p:nvPr/>
          </p:nvGrpSpPr>
          <p:grpSpPr>
            <a:xfrm>
              <a:off x="3530532" y="1496185"/>
              <a:ext cx="323430" cy="463587"/>
              <a:chOff x="3530532" y="1496185"/>
              <a:chExt cx="323430" cy="463587"/>
            </a:xfrm>
          </p:grpSpPr>
          <p:grpSp>
            <p:nvGrpSpPr>
              <p:cNvPr id="6989" name="Google Shape;6989;p69"/>
              <p:cNvGrpSpPr/>
              <p:nvPr/>
            </p:nvGrpSpPr>
            <p:grpSpPr>
              <a:xfrm>
                <a:off x="3567462" y="1496185"/>
                <a:ext cx="286500" cy="361376"/>
                <a:chOff x="3567462" y="1496185"/>
                <a:chExt cx="286500" cy="361376"/>
              </a:xfrm>
            </p:grpSpPr>
            <p:cxnSp>
              <p:nvCxnSpPr>
                <p:cNvPr id="6990" name="Google Shape;6990;p69"/>
                <p:cNvCxnSpPr/>
                <p:nvPr/>
              </p:nvCxnSpPr>
              <p:spPr>
                <a:xfrm rot="10800000">
                  <a:off x="3626630"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6991" name="Google Shape;6991;p69"/>
                <p:cNvSpPr/>
                <p:nvPr/>
              </p:nvSpPr>
              <p:spPr>
                <a:xfrm>
                  <a:off x="3567462"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92" name="Google Shape;6992;p69"/>
              <p:cNvSpPr/>
              <p:nvPr/>
            </p:nvSpPr>
            <p:spPr>
              <a:xfrm>
                <a:off x="3530532"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3" name="Google Shape;6993;p69"/>
            <p:cNvGrpSpPr/>
            <p:nvPr/>
          </p:nvGrpSpPr>
          <p:grpSpPr>
            <a:xfrm>
              <a:off x="3891569" y="1779209"/>
              <a:ext cx="323945" cy="423706"/>
              <a:chOff x="3891569" y="1779209"/>
              <a:chExt cx="323945" cy="423706"/>
            </a:xfrm>
          </p:grpSpPr>
          <p:grpSp>
            <p:nvGrpSpPr>
              <p:cNvPr id="6994" name="Google Shape;6994;p69"/>
              <p:cNvGrpSpPr/>
              <p:nvPr/>
            </p:nvGrpSpPr>
            <p:grpSpPr>
              <a:xfrm>
                <a:off x="3929014" y="1881638"/>
                <a:ext cx="286500" cy="321278"/>
                <a:chOff x="3929014" y="1881638"/>
                <a:chExt cx="286500" cy="321278"/>
              </a:xfrm>
            </p:grpSpPr>
            <p:cxnSp>
              <p:nvCxnSpPr>
                <p:cNvPr id="6995" name="Google Shape;6995;p69"/>
                <p:cNvCxnSpPr/>
                <p:nvPr/>
              </p:nvCxnSpPr>
              <p:spPr>
                <a:xfrm rot="10800000">
                  <a:off x="3988388" y="1881638"/>
                  <a:ext cx="0" cy="291900"/>
                </a:xfrm>
                <a:prstGeom prst="straightConnector1">
                  <a:avLst/>
                </a:prstGeom>
                <a:noFill/>
                <a:ln w="28575" cap="flat" cmpd="sng">
                  <a:solidFill>
                    <a:srgbClr val="A5B7C6"/>
                  </a:solidFill>
                  <a:prstDash val="solid"/>
                  <a:round/>
                  <a:headEnd type="none" w="med" len="med"/>
                  <a:tailEnd type="none" w="med" len="med"/>
                </a:ln>
              </p:spPr>
            </p:cxnSp>
            <p:sp>
              <p:nvSpPr>
                <p:cNvPr id="6996" name="Google Shape;6996;p69"/>
                <p:cNvSpPr/>
                <p:nvPr/>
              </p:nvSpPr>
              <p:spPr>
                <a:xfrm>
                  <a:off x="3929014"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97" name="Google Shape;6997;p69"/>
              <p:cNvSpPr/>
              <p:nvPr/>
            </p:nvSpPr>
            <p:spPr>
              <a:xfrm>
                <a:off x="3891569" y="1779209"/>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8" name="Google Shape;6998;p69"/>
            <p:cNvGrpSpPr/>
            <p:nvPr/>
          </p:nvGrpSpPr>
          <p:grpSpPr>
            <a:xfrm>
              <a:off x="4252606" y="1496185"/>
              <a:ext cx="324721" cy="463587"/>
              <a:chOff x="4252606" y="1496185"/>
              <a:chExt cx="324721" cy="463587"/>
            </a:xfrm>
          </p:grpSpPr>
          <p:grpSp>
            <p:nvGrpSpPr>
              <p:cNvPr id="6999" name="Google Shape;6999;p69"/>
              <p:cNvGrpSpPr/>
              <p:nvPr/>
            </p:nvGrpSpPr>
            <p:grpSpPr>
              <a:xfrm>
                <a:off x="4290828" y="1496185"/>
                <a:ext cx="286500" cy="361376"/>
                <a:chOff x="4290828" y="1496185"/>
                <a:chExt cx="286500" cy="361376"/>
              </a:xfrm>
            </p:grpSpPr>
            <p:cxnSp>
              <p:nvCxnSpPr>
                <p:cNvPr id="7000" name="Google Shape;7000;p69"/>
                <p:cNvCxnSpPr/>
                <p:nvPr/>
              </p:nvCxnSpPr>
              <p:spPr>
                <a:xfrm rot="10800000">
                  <a:off x="4349995"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7001" name="Google Shape;7001;p69"/>
                <p:cNvSpPr/>
                <p:nvPr/>
              </p:nvSpPr>
              <p:spPr>
                <a:xfrm>
                  <a:off x="4290828"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02" name="Google Shape;7002;p69"/>
              <p:cNvSpPr/>
              <p:nvPr/>
            </p:nvSpPr>
            <p:spPr>
              <a:xfrm>
                <a:off x="4252606"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3" name="Google Shape;7003;p69"/>
            <p:cNvGrpSpPr/>
            <p:nvPr/>
          </p:nvGrpSpPr>
          <p:grpSpPr>
            <a:xfrm>
              <a:off x="4613643" y="1763716"/>
              <a:ext cx="325308" cy="439200"/>
              <a:chOff x="4613643" y="1763716"/>
              <a:chExt cx="325308" cy="439200"/>
            </a:xfrm>
          </p:grpSpPr>
          <p:grpSp>
            <p:nvGrpSpPr>
              <p:cNvPr id="7004" name="Google Shape;7004;p69"/>
              <p:cNvGrpSpPr/>
              <p:nvPr/>
            </p:nvGrpSpPr>
            <p:grpSpPr>
              <a:xfrm>
                <a:off x="4652451" y="1879538"/>
                <a:ext cx="286500" cy="323378"/>
                <a:chOff x="4652451" y="1879538"/>
                <a:chExt cx="286500" cy="323378"/>
              </a:xfrm>
            </p:grpSpPr>
            <p:cxnSp>
              <p:nvCxnSpPr>
                <p:cNvPr id="7005" name="Google Shape;7005;p69"/>
                <p:cNvCxnSpPr/>
                <p:nvPr/>
              </p:nvCxnSpPr>
              <p:spPr>
                <a:xfrm rot="10800000">
                  <a:off x="4707486" y="1879538"/>
                  <a:ext cx="0" cy="294000"/>
                </a:xfrm>
                <a:prstGeom prst="straightConnector1">
                  <a:avLst/>
                </a:prstGeom>
                <a:noFill/>
                <a:ln w="28575" cap="flat" cmpd="sng">
                  <a:solidFill>
                    <a:srgbClr val="A5B7C6"/>
                  </a:solidFill>
                  <a:prstDash val="solid"/>
                  <a:round/>
                  <a:headEnd type="none" w="med" len="med"/>
                  <a:tailEnd type="none" w="med" len="med"/>
                </a:ln>
              </p:spPr>
            </p:cxnSp>
            <p:sp>
              <p:nvSpPr>
                <p:cNvPr id="7006" name="Google Shape;7006;p69"/>
                <p:cNvSpPr/>
                <p:nvPr/>
              </p:nvSpPr>
              <p:spPr>
                <a:xfrm>
                  <a:off x="4652451"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07" name="Google Shape;7007;p69"/>
              <p:cNvSpPr/>
              <p:nvPr/>
            </p:nvSpPr>
            <p:spPr>
              <a:xfrm>
                <a:off x="4613643" y="1763716"/>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008" name="Google Shape;7008;p69"/>
          <p:cNvGrpSpPr/>
          <p:nvPr/>
        </p:nvGrpSpPr>
        <p:grpSpPr>
          <a:xfrm>
            <a:off x="3421841" y="2349730"/>
            <a:ext cx="1652173" cy="391517"/>
            <a:chOff x="3512551" y="2358270"/>
            <a:chExt cx="1597383" cy="378533"/>
          </a:xfrm>
        </p:grpSpPr>
        <p:cxnSp>
          <p:nvCxnSpPr>
            <p:cNvPr id="7009" name="Google Shape;7009;p69"/>
            <p:cNvCxnSpPr>
              <a:stCxn id="7010" idx="6"/>
              <a:endCxn id="7011" idx="2"/>
            </p:cNvCxnSpPr>
            <p:nvPr/>
          </p:nvCxnSpPr>
          <p:spPr>
            <a:xfrm>
              <a:off x="3738198" y="2553118"/>
              <a:ext cx="1146000" cy="0"/>
            </a:xfrm>
            <a:prstGeom prst="straightConnector1">
              <a:avLst/>
            </a:prstGeom>
            <a:noFill/>
            <a:ln w="19050" cap="flat" cmpd="sng">
              <a:solidFill>
                <a:srgbClr val="435D74"/>
              </a:solidFill>
              <a:prstDash val="solid"/>
              <a:round/>
              <a:headEnd type="none" w="med" len="med"/>
              <a:tailEnd type="none" w="med" len="med"/>
            </a:ln>
          </p:spPr>
        </p:cxnSp>
        <p:grpSp>
          <p:nvGrpSpPr>
            <p:cNvPr id="7012" name="Google Shape;7012;p69"/>
            <p:cNvGrpSpPr/>
            <p:nvPr/>
          </p:nvGrpSpPr>
          <p:grpSpPr>
            <a:xfrm>
              <a:off x="3512551" y="2358270"/>
              <a:ext cx="225647" cy="307714"/>
              <a:chOff x="2182679" y="2004714"/>
              <a:chExt cx="792300" cy="1080458"/>
            </a:xfrm>
          </p:grpSpPr>
          <p:cxnSp>
            <p:nvCxnSpPr>
              <p:cNvPr id="7013" name="Google Shape;7013;p69"/>
              <p:cNvCxnSpPr>
                <a:stCxn id="7014" idx="0"/>
              </p:cNvCxnSpPr>
              <p:nvPr/>
            </p:nvCxnSpPr>
            <p:spPr>
              <a:xfrm rot="10800000">
                <a:off x="2578961"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7010" name="Google Shape;7010;p69"/>
              <p:cNvSpPr/>
              <p:nvPr/>
            </p:nvSpPr>
            <p:spPr>
              <a:xfrm>
                <a:off x="2182679"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4" name="Google Shape;7014;p69"/>
              <p:cNvSpPr/>
              <p:nvPr/>
            </p:nvSpPr>
            <p:spPr>
              <a:xfrm>
                <a:off x="2283911"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5" name="Google Shape;7015;p69"/>
            <p:cNvGrpSpPr/>
            <p:nvPr/>
          </p:nvGrpSpPr>
          <p:grpSpPr>
            <a:xfrm>
              <a:off x="3969644" y="2440153"/>
              <a:ext cx="225853" cy="296651"/>
              <a:chOff x="3775710" y="1729289"/>
              <a:chExt cx="136500" cy="179289"/>
            </a:xfrm>
          </p:grpSpPr>
          <p:cxnSp>
            <p:nvCxnSpPr>
              <p:cNvPr id="7016" name="Google Shape;7016;p69"/>
              <p:cNvCxnSpPr/>
              <p:nvPr/>
            </p:nvCxnSpPr>
            <p:spPr>
              <a:xfrm>
                <a:off x="3843851" y="1848278"/>
                <a:ext cx="0" cy="60300"/>
              </a:xfrm>
              <a:prstGeom prst="straightConnector1">
                <a:avLst/>
              </a:prstGeom>
              <a:noFill/>
              <a:ln w="9525" cap="flat" cmpd="sng">
                <a:solidFill>
                  <a:srgbClr val="435D74"/>
                </a:solidFill>
                <a:prstDash val="solid"/>
                <a:round/>
                <a:headEnd type="none" w="med" len="med"/>
                <a:tailEnd type="none" w="med" len="med"/>
              </a:ln>
            </p:spPr>
          </p:cxnSp>
          <p:sp>
            <p:nvSpPr>
              <p:cNvPr id="7017" name="Google Shape;7017;p69"/>
              <p:cNvSpPr/>
              <p:nvPr/>
            </p:nvSpPr>
            <p:spPr>
              <a:xfrm>
                <a:off x="3775710" y="1729289"/>
                <a:ext cx="136500" cy="1365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8" name="Google Shape;7018;p69"/>
              <p:cNvSpPr/>
              <p:nvPr/>
            </p:nvSpPr>
            <p:spPr>
              <a:xfrm>
                <a:off x="3793133" y="1746713"/>
                <a:ext cx="101700" cy="1017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9" name="Google Shape;7019;p69"/>
            <p:cNvGrpSpPr/>
            <p:nvPr/>
          </p:nvGrpSpPr>
          <p:grpSpPr>
            <a:xfrm>
              <a:off x="4427051" y="2358270"/>
              <a:ext cx="225647" cy="307714"/>
              <a:chOff x="5393704" y="2004714"/>
              <a:chExt cx="792300" cy="1080458"/>
            </a:xfrm>
          </p:grpSpPr>
          <p:cxnSp>
            <p:nvCxnSpPr>
              <p:cNvPr id="7020" name="Google Shape;7020;p69"/>
              <p:cNvCxnSpPr>
                <a:stCxn id="7021" idx="0"/>
              </p:cNvCxnSpPr>
              <p:nvPr/>
            </p:nvCxnSpPr>
            <p:spPr>
              <a:xfrm rot="10800000">
                <a:off x="5789986"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7022" name="Google Shape;7022;p69"/>
              <p:cNvSpPr/>
              <p:nvPr/>
            </p:nvSpPr>
            <p:spPr>
              <a:xfrm>
                <a:off x="5393704"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1" name="Google Shape;7021;p69"/>
              <p:cNvSpPr/>
              <p:nvPr/>
            </p:nvSpPr>
            <p:spPr>
              <a:xfrm>
                <a:off x="5494936"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3" name="Google Shape;7023;p69"/>
            <p:cNvGrpSpPr/>
            <p:nvPr/>
          </p:nvGrpSpPr>
          <p:grpSpPr>
            <a:xfrm>
              <a:off x="4884287" y="2440252"/>
              <a:ext cx="225647" cy="296532"/>
              <a:chOff x="6999166" y="2292572"/>
              <a:chExt cx="792300" cy="1041192"/>
            </a:xfrm>
          </p:grpSpPr>
          <p:cxnSp>
            <p:nvCxnSpPr>
              <p:cNvPr id="7024" name="Google Shape;7024;p69"/>
              <p:cNvCxnSpPr/>
              <p:nvPr/>
            </p:nvCxnSpPr>
            <p:spPr>
              <a:xfrm>
                <a:off x="7395553" y="2983964"/>
                <a:ext cx="0" cy="349800"/>
              </a:xfrm>
              <a:prstGeom prst="straightConnector1">
                <a:avLst/>
              </a:prstGeom>
              <a:noFill/>
              <a:ln w="9525" cap="flat" cmpd="sng">
                <a:solidFill>
                  <a:srgbClr val="435D74"/>
                </a:solidFill>
                <a:prstDash val="solid"/>
                <a:round/>
                <a:headEnd type="none" w="med" len="med"/>
                <a:tailEnd type="none" w="med" len="med"/>
              </a:ln>
            </p:spPr>
          </p:cxnSp>
          <p:sp>
            <p:nvSpPr>
              <p:cNvPr id="7011" name="Google Shape;7011;p69"/>
              <p:cNvSpPr/>
              <p:nvPr/>
            </p:nvSpPr>
            <p:spPr>
              <a:xfrm>
                <a:off x="6999166"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5" name="Google Shape;7025;p69"/>
              <p:cNvSpPr/>
              <p:nvPr/>
            </p:nvSpPr>
            <p:spPr>
              <a:xfrm>
                <a:off x="7100398"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026" name="Google Shape;7026;p69"/>
          <p:cNvGrpSpPr/>
          <p:nvPr/>
        </p:nvGrpSpPr>
        <p:grpSpPr>
          <a:xfrm>
            <a:off x="6842649" y="1185930"/>
            <a:ext cx="1581844" cy="732818"/>
            <a:chOff x="634175" y="2986275"/>
            <a:chExt cx="3147949" cy="1458344"/>
          </a:xfrm>
        </p:grpSpPr>
        <p:cxnSp>
          <p:nvCxnSpPr>
            <p:cNvPr id="7027" name="Google Shape;7027;p69"/>
            <p:cNvCxnSpPr>
              <a:stCxn id="7028" idx="4"/>
              <a:endCxn id="7029" idx="0"/>
            </p:cNvCxnSpPr>
            <p:nvPr/>
          </p:nvCxnSpPr>
          <p:spPr>
            <a:xfrm>
              <a:off x="929975" y="3577875"/>
              <a:ext cx="591600" cy="275100"/>
            </a:xfrm>
            <a:prstGeom prst="straightConnector1">
              <a:avLst/>
            </a:prstGeom>
            <a:noFill/>
            <a:ln w="19050" cap="flat" cmpd="sng">
              <a:solidFill>
                <a:srgbClr val="435D74"/>
              </a:solidFill>
              <a:prstDash val="solid"/>
              <a:round/>
              <a:headEnd type="none" w="med" len="med"/>
              <a:tailEnd type="none" w="med" len="med"/>
            </a:ln>
          </p:spPr>
        </p:cxnSp>
        <p:cxnSp>
          <p:nvCxnSpPr>
            <p:cNvPr id="7030" name="Google Shape;7030;p69"/>
            <p:cNvCxnSpPr>
              <a:stCxn id="7029" idx="0"/>
              <a:endCxn id="7031" idx="4"/>
            </p:cNvCxnSpPr>
            <p:nvPr/>
          </p:nvCxnSpPr>
          <p:spPr>
            <a:xfrm rot="10800000" flipH="1">
              <a:off x="1521366" y="3577919"/>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7032" name="Google Shape;7032;p69"/>
            <p:cNvCxnSpPr>
              <a:stCxn id="7031" idx="4"/>
              <a:endCxn id="7033" idx="0"/>
            </p:cNvCxnSpPr>
            <p:nvPr/>
          </p:nvCxnSpPr>
          <p:spPr>
            <a:xfrm>
              <a:off x="2208152" y="3577875"/>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7034" name="Google Shape;7034;p69"/>
            <p:cNvCxnSpPr>
              <a:stCxn id="7033" idx="0"/>
              <a:endCxn id="7035" idx="4"/>
            </p:cNvCxnSpPr>
            <p:nvPr/>
          </p:nvCxnSpPr>
          <p:spPr>
            <a:xfrm rot="10800000" flipH="1">
              <a:off x="2894933" y="3577918"/>
              <a:ext cx="591600" cy="275100"/>
            </a:xfrm>
            <a:prstGeom prst="straightConnector1">
              <a:avLst/>
            </a:prstGeom>
            <a:noFill/>
            <a:ln w="19050" cap="flat" cmpd="sng">
              <a:solidFill>
                <a:srgbClr val="435D74"/>
              </a:solidFill>
              <a:prstDash val="solid"/>
              <a:round/>
              <a:headEnd type="none" w="med" len="med"/>
              <a:tailEnd type="none" w="med" len="med"/>
            </a:ln>
          </p:spPr>
        </p:cxnSp>
        <p:sp>
          <p:nvSpPr>
            <p:cNvPr id="7035" name="Google Shape;7035;p69"/>
            <p:cNvSpPr/>
            <p:nvPr/>
          </p:nvSpPr>
          <p:spPr>
            <a:xfrm>
              <a:off x="3190524"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7031" name="Google Shape;7031;p69"/>
            <p:cNvSpPr/>
            <p:nvPr/>
          </p:nvSpPr>
          <p:spPr>
            <a:xfrm>
              <a:off x="1912352"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7028" name="Google Shape;7028;p69"/>
            <p:cNvSpPr/>
            <p:nvPr/>
          </p:nvSpPr>
          <p:spPr>
            <a:xfrm>
              <a:off x="634175"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7033" name="Google Shape;7033;p69"/>
            <p:cNvSpPr/>
            <p:nvPr/>
          </p:nvSpPr>
          <p:spPr>
            <a:xfrm>
              <a:off x="2599133" y="3853018"/>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7029" name="Google Shape;7029;p69"/>
            <p:cNvSpPr/>
            <p:nvPr/>
          </p:nvSpPr>
          <p:spPr>
            <a:xfrm>
              <a:off x="1225566" y="3853019"/>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grpSp>
      <p:grpSp>
        <p:nvGrpSpPr>
          <p:cNvPr id="7036" name="Google Shape;7036;p69"/>
          <p:cNvGrpSpPr/>
          <p:nvPr/>
        </p:nvGrpSpPr>
        <p:grpSpPr>
          <a:xfrm>
            <a:off x="3410364" y="2880240"/>
            <a:ext cx="1675128" cy="313674"/>
            <a:chOff x="998425" y="1182125"/>
            <a:chExt cx="1065400" cy="199500"/>
          </a:xfrm>
        </p:grpSpPr>
        <p:sp>
          <p:nvSpPr>
            <p:cNvPr id="7037" name="Google Shape;7037;p69"/>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8" name="Google Shape;7038;p69"/>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9" name="Google Shape;7039;p69"/>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0" name="Google Shape;7040;p69"/>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1" name="Google Shape;7041;p69"/>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2" name="Google Shape;7042;p69"/>
          <p:cNvGrpSpPr/>
          <p:nvPr/>
        </p:nvGrpSpPr>
        <p:grpSpPr>
          <a:xfrm>
            <a:off x="3410363" y="3836206"/>
            <a:ext cx="1675129" cy="525345"/>
            <a:chOff x="5194708" y="3484366"/>
            <a:chExt cx="3148148" cy="987304"/>
          </a:xfrm>
        </p:grpSpPr>
        <p:grpSp>
          <p:nvGrpSpPr>
            <p:cNvPr id="7043" name="Google Shape;7043;p69"/>
            <p:cNvGrpSpPr/>
            <p:nvPr/>
          </p:nvGrpSpPr>
          <p:grpSpPr>
            <a:xfrm>
              <a:off x="7531521" y="3484366"/>
              <a:ext cx="811335" cy="987304"/>
              <a:chOff x="3379425" y="1617275"/>
              <a:chExt cx="1090650" cy="1327200"/>
            </a:xfrm>
          </p:grpSpPr>
          <p:sp>
            <p:nvSpPr>
              <p:cNvPr id="7044" name="Google Shape;7044;p69"/>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5" name="Google Shape;7045;p69"/>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6" name="Google Shape;7046;p69"/>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7" name="Google Shape;7047;p69"/>
            <p:cNvGrpSpPr/>
            <p:nvPr/>
          </p:nvGrpSpPr>
          <p:grpSpPr>
            <a:xfrm>
              <a:off x="6752546" y="3484366"/>
              <a:ext cx="811428" cy="987304"/>
              <a:chOff x="2332275" y="1617275"/>
              <a:chExt cx="1090775" cy="1327200"/>
            </a:xfrm>
          </p:grpSpPr>
          <p:sp>
            <p:nvSpPr>
              <p:cNvPr id="7048" name="Google Shape;7048;p69"/>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9" name="Google Shape;7049;p69"/>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0" name="Google Shape;7050;p69"/>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1" name="Google Shape;7051;p69"/>
            <p:cNvGrpSpPr/>
            <p:nvPr/>
          </p:nvGrpSpPr>
          <p:grpSpPr>
            <a:xfrm>
              <a:off x="5973664" y="3484366"/>
              <a:ext cx="811335" cy="987304"/>
              <a:chOff x="1285250" y="1617275"/>
              <a:chExt cx="1090650" cy="1327200"/>
            </a:xfrm>
          </p:grpSpPr>
          <p:sp>
            <p:nvSpPr>
              <p:cNvPr id="7052" name="Google Shape;7052;p69"/>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3" name="Google Shape;7053;p69"/>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4" name="Google Shape;7054;p69"/>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5" name="Google Shape;7055;p69"/>
            <p:cNvGrpSpPr/>
            <p:nvPr/>
          </p:nvGrpSpPr>
          <p:grpSpPr>
            <a:xfrm>
              <a:off x="5194708" y="3484366"/>
              <a:ext cx="811409" cy="987304"/>
              <a:chOff x="238125" y="1617275"/>
              <a:chExt cx="1090750" cy="1327200"/>
            </a:xfrm>
          </p:grpSpPr>
          <p:sp>
            <p:nvSpPr>
              <p:cNvPr id="7056" name="Google Shape;7056;p69"/>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7" name="Google Shape;7057;p69"/>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8" name="Google Shape;7058;p69"/>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059" name="Google Shape;7059;p69"/>
          <p:cNvGrpSpPr/>
          <p:nvPr/>
        </p:nvGrpSpPr>
        <p:grpSpPr>
          <a:xfrm>
            <a:off x="6844048" y="2482095"/>
            <a:ext cx="1579046" cy="522230"/>
            <a:chOff x="6853641" y="2534077"/>
            <a:chExt cx="1515545" cy="501229"/>
          </a:xfrm>
        </p:grpSpPr>
        <p:grpSp>
          <p:nvGrpSpPr>
            <p:cNvPr id="7060" name="Google Shape;7060;p69"/>
            <p:cNvGrpSpPr/>
            <p:nvPr/>
          </p:nvGrpSpPr>
          <p:grpSpPr>
            <a:xfrm>
              <a:off x="6853641" y="2618923"/>
              <a:ext cx="1515545" cy="324556"/>
              <a:chOff x="6853641" y="2618923"/>
              <a:chExt cx="1515545" cy="324556"/>
            </a:xfrm>
          </p:grpSpPr>
          <p:sp>
            <p:nvSpPr>
              <p:cNvPr id="7061" name="Google Shape;7061;p69"/>
              <p:cNvSpPr/>
              <p:nvPr/>
            </p:nvSpPr>
            <p:spPr>
              <a:xfrm>
                <a:off x="7747010" y="2781222"/>
                <a:ext cx="324578" cy="16225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2" name="Google Shape;7062;p69"/>
              <p:cNvSpPr/>
              <p:nvPr/>
            </p:nvSpPr>
            <p:spPr>
              <a:xfrm>
                <a:off x="7449412" y="2618923"/>
                <a:ext cx="324496" cy="16225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3" name="Google Shape;7063;p69"/>
              <p:cNvSpPr/>
              <p:nvPr/>
            </p:nvSpPr>
            <p:spPr>
              <a:xfrm>
                <a:off x="6853641" y="2618923"/>
                <a:ext cx="324824" cy="16279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4" name="Google Shape;7064;p69"/>
              <p:cNvSpPr/>
              <p:nvPr/>
            </p:nvSpPr>
            <p:spPr>
              <a:xfrm>
                <a:off x="7151691" y="2781222"/>
                <a:ext cx="324578" cy="16225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5" name="Google Shape;7065;p69"/>
              <p:cNvSpPr/>
              <p:nvPr/>
            </p:nvSpPr>
            <p:spPr>
              <a:xfrm>
                <a:off x="8044362" y="2618923"/>
                <a:ext cx="324824" cy="16279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66" name="Google Shape;7066;p69"/>
            <p:cNvSpPr/>
            <p:nvPr/>
          </p:nvSpPr>
          <p:spPr>
            <a:xfrm>
              <a:off x="6899264" y="2673830"/>
              <a:ext cx="225242" cy="361476"/>
            </a:xfrm>
            <a:custGeom>
              <a:avLst/>
              <a:gdLst/>
              <a:ahLst/>
              <a:cxnLst/>
              <a:rect l="l" t="t" r="r" b="b"/>
              <a:pathLst>
                <a:path w="5485" h="8802" extrusionOk="0">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7" name="Google Shape;7067;p69"/>
            <p:cNvSpPr/>
            <p:nvPr/>
          </p:nvSpPr>
          <p:spPr>
            <a:xfrm>
              <a:off x="7198259" y="2534077"/>
              <a:ext cx="235261" cy="360532"/>
            </a:xfrm>
            <a:custGeom>
              <a:avLst/>
              <a:gdLst/>
              <a:ahLst/>
              <a:cxnLst/>
              <a:rect l="l" t="t" r="r" b="b"/>
              <a:pathLst>
                <a:path w="5729" h="8779" extrusionOk="0">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8" name="Google Shape;7068;p69"/>
            <p:cNvSpPr/>
            <p:nvPr/>
          </p:nvSpPr>
          <p:spPr>
            <a:xfrm>
              <a:off x="7493639" y="2673830"/>
              <a:ext cx="225200" cy="361476"/>
            </a:xfrm>
            <a:custGeom>
              <a:avLst/>
              <a:gdLst/>
              <a:ahLst/>
              <a:cxnLst/>
              <a:rect l="l" t="t" r="r" b="b"/>
              <a:pathLst>
                <a:path w="5484" h="8802" extrusionOk="0">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9" name="Google Shape;7069;p69"/>
            <p:cNvSpPr/>
            <p:nvPr/>
          </p:nvSpPr>
          <p:spPr>
            <a:xfrm>
              <a:off x="7792387" y="2534077"/>
              <a:ext cx="235261" cy="360532"/>
            </a:xfrm>
            <a:custGeom>
              <a:avLst/>
              <a:gdLst/>
              <a:ahLst/>
              <a:cxnLst/>
              <a:rect l="l" t="t" r="r" b="b"/>
              <a:pathLst>
                <a:path w="5729" h="8779" extrusionOk="0">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0" name="Google Shape;7070;p69"/>
            <p:cNvSpPr/>
            <p:nvPr/>
          </p:nvSpPr>
          <p:spPr>
            <a:xfrm>
              <a:off x="8090150" y="2673789"/>
              <a:ext cx="225857" cy="361517"/>
            </a:xfrm>
            <a:custGeom>
              <a:avLst/>
              <a:gdLst/>
              <a:ahLst/>
              <a:cxnLst/>
              <a:rect l="l" t="t" r="r" b="b"/>
              <a:pathLst>
                <a:path w="5500" h="8803" extrusionOk="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1" name="Google Shape;7071;p69"/>
          <p:cNvGrpSpPr/>
          <p:nvPr/>
        </p:nvGrpSpPr>
        <p:grpSpPr>
          <a:xfrm>
            <a:off x="3438940" y="3357136"/>
            <a:ext cx="1617976" cy="346616"/>
            <a:chOff x="1808063" y="4294338"/>
            <a:chExt cx="3370782" cy="721817"/>
          </a:xfrm>
        </p:grpSpPr>
        <p:sp>
          <p:nvSpPr>
            <p:cNvPr id="7072" name="Google Shape;7072;p69"/>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3" name="Google Shape;7073;p69"/>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4" name="Google Shape;7074;p69"/>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5" name="Google Shape;7075;p69"/>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6" name="Google Shape;7076;p69"/>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7" name="Google Shape;7077;p69"/>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8" name="Google Shape;7078;p69"/>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9" name="Google Shape;7079;p69"/>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0" name="Google Shape;7080;p69"/>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1" name="Google Shape;7081;p69"/>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2" name="Google Shape;7082;p69"/>
          <p:cNvGrpSpPr/>
          <p:nvPr/>
        </p:nvGrpSpPr>
        <p:grpSpPr>
          <a:xfrm>
            <a:off x="5264936" y="4023886"/>
            <a:ext cx="1417067" cy="350605"/>
            <a:chOff x="4234950" y="2101012"/>
            <a:chExt cx="4219974" cy="1044090"/>
          </a:xfrm>
        </p:grpSpPr>
        <p:sp>
          <p:nvSpPr>
            <p:cNvPr id="7083" name="Google Shape;7083;p69"/>
            <p:cNvSpPr/>
            <p:nvPr/>
          </p:nvSpPr>
          <p:spPr>
            <a:xfrm rot="10800000">
              <a:off x="7528544"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4" name="Google Shape;7084;p69"/>
            <p:cNvSpPr/>
            <p:nvPr/>
          </p:nvSpPr>
          <p:spPr>
            <a:xfrm rot="10800000">
              <a:off x="6487595" y="2218809"/>
              <a:ext cx="827572" cy="826702"/>
            </a:xfrm>
            <a:custGeom>
              <a:avLst/>
              <a:gdLst/>
              <a:ahLst/>
              <a:cxnLst/>
              <a:rect l="l" t="t" r="r" b="b"/>
              <a:pathLst>
                <a:path w="34926" h="34893" extrusionOk="0">
                  <a:moveTo>
                    <a:pt x="1" y="1"/>
                  </a:moveTo>
                  <a:lnTo>
                    <a:pt x="1" y="34892"/>
                  </a:lnTo>
                  <a:lnTo>
                    <a:pt x="34926" y="34892"/>
                  </a:lnTo>
                  <a:lnTo>
                    <a:pt x="34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5" name="Google Shape;7085;p69"/>
            <p:cNvSpPr/>
            <p:nvPr/>
          </p:nvSpPr>
          <p:spPr>
            <a:xfrm rot="10800000">
              <a:off x="5430819" y="2218809"/>
              <a:ext cx="827572" cy="826702"/>
            </a:xfrm>
            <a:custGeom>
              <a:avLst/>
              <a:gdLst/>
              <a:ahLst/>
              <a:cxnLst/>
              <a:rect l="l" t="t" r="r" b="b"/>
              <a:pathLst>
                <a:path w="34926" h="34893" extrusionOk="0">
                  <a:moveTo>
                    <a:pt x="0" y="1"/>
                  </a:moveTo>
                  <a:lnTo>
                    <a:pt x="0" y="34892"/>
                  </a:lnTo>
                  <a:lnTo>
                    <a:pt x="34925" y="34892"/>
                  </a:lnTo>
                  <a:lnTo>
                    <a:pt x="3492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6" name="Google Shape;7086;p69"/>
            <p:cNvSpPr/>
            <p:nvPr/>
          </p:nvSpPr>
          <p:spPr>
            <a:xfrm rot="10800000">
              <a:off x="4374848"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7" name="Google Shape;7087;p69"/>
            <p:cNvSpPr/>
            <p:nvPr/>
          </p:nvSpPr>
          <p:spPr>
            <a:xfrm rot="10800000">
              <a:off x="7410780" y="2622683"/>
              <a:ext cx="1044144" cy="522420"/>
            </a:xfrm>
            <a:custGeom>
              <a:avLst/>
              <a:gdLst/>
              <a:ahLst/>
              <a:cxnLst/>
              <a:rect l="l" t="t" r="r" b="b"/>
              <a:pathLst>
                <a:path w="44066" h="22050" fill="none" extrusionOk="0">
                  <a:moveTo>
                    <a:pt x="1" y="22050"/>
                  </a:moveTo>
                  <a:cubicBezTo>
                    <a:pt x="1" y="9874"/>
                    <a:pt x="9874" y="1"/>
                    <a:pt x="22050" y="1"/>
                  </a:cubicBezTo>
                  <a:cubicBezTo>
                    <a:pt x="34192" y="1"/>
                    <a:pt x="44065" y="9874"/>
                    <a:pt x="44065" y="22050"/>
                  </a:cubicBezTo>
                </a:path>
              </a:pathLst>
            </a:custGeom>
            <a:noFill/>
            <a:ln w="20850"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8" name="Google Shape;7088;p69"/>
            <p:cNvSpPr/>
            <p:nvPr/>
          </p:nvSpPr>
          <p:spPr>
            <a:xfrm rot="10800000">
              <a:off x="6366656" y="2101012"/>
              <a:ext cx="1044144" cy="521638"/>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noFill/>
            <a:ln w="20850"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9" name="Google Shape;7089;p69"/>
            <p:cNvSpPr/>
            <p:nvPr/>
          </p:nvSpPr>
          <p:spPr>
            <a:xfrm rot="10800000">
              <a:off x="5322557" y="2622683"/>
              <a:ext cx="1044120" cy="522420"/>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20850" cap="rnd" cmpd="sng">
              <a:solidFill>
                <a:srgbClr val="869FB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0" name="Google Shape;7090;p69"/>
            <p:cNvSpPr/>
            <p:nvPr/>
          </p:nvSpPr>
          <p:spPr>
            <a:xfrm rot="10800000">
              <a:off x="4278434" y="2101012"/>
              <a:ext cx="1044144" cy="521638"/>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noFill/>
            <a:ln w="20850" cap="rnd" cmpd="sng">
              <a:solidFill>
                <a:srgbClr val="BAC8D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1" name="Google Shape;7091;p69"/>
            <p:cNvSpPr/>
            <p:nvPr/>
          </p:nvSpPr>
          <p:spPr>
            <a:xfrm rot="10800000">
              <a:off x="7367296" y="2570459"/>
              <a:ext cx="86984" cy="86975"/>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2" name="Google Shape;7092;p69"/>
            <p:cNvSpPr/>
            <p:nvPr/>
          </p:nvSpPr>
          <p:spPr>
            <a:xfrm rot="10800000">
              <a:off x="6323197" y="2570459"/>
              <a:ext cx="86961" cy="86975"/>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3" name="Google Shape;7093;p69"/>
            <p:cNvSpPr/>
            <p:nvPr/>
          </p:nvSpPr>
          <p:spPr>
            <a:xfrm rot="10800000">
              <a:off x="5279073"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4" name="Google Shape;7094;p69"/>
            <p:cNvSpPr/>
            <p:nvPr/>
          </p:nvSpPr>
          <p:spPr>
            <a:xfrm rot="10800000">
              <a:off x="4234950"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5" name="Google Shape;7095;p69"/>
            <p:cNvSpPr/>
            <p:nvPr/>
          </p:nvSpPr>
          <p:spPr>
            <a:xfrm rot="10800000">
              <a:off x="7541197" y="2231460"/>
              <a:ext cx="801483" cy="800617"/>
            </a:xfrm>
            <a:custGeom>
              <a:avLst/>
              <a:gdLst/>
              <a:ahLst/>
              <a:cxnLst/>
              <a:rect l="l" t="t" r="r" b="b"/>
              <a:pathLst>
                <a:path w="33825" h="33792" extrusionOk="0">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6" name="Google Shape;7096;p69"/>
            <p:cNvSpPr/>
            <p:nvPr/>
          </p:nvSpPr>
          <p:spPr>
            <a:xfrm rot="10800000">
              <a:off x="6488377" y="2231460"/>
              <a:ext cx="800701" cy="800617"/>
            </a:xfrm>
            <a:custGeom>
              <a:avLst/>
              <a:gdLst/>
              <a:ahLst/>
              <a:cxnLst/>
              <a:rect l="l" t="t" r="r" b="b"/>
              <a:pathLst>
                <a:path w="33792" h="33792" extrusionOk="0">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7" name="Google Shape;7097;p69"/>
            <p:cNvSpPr/>
            <p:nvPr/>
          </p:nvSpPr>
          <p:spPr>
            <a:xfrm rot="10800000">
              <a:off x="5434776" y="2231460"/>
              <a:ext cx="800701" cy="800617"/>
            </a:xfrm>
            <a:custGeom>
              <a:avLst/>
              <a:gdLst/>
              <a:ahLst/>
              <a:cxnLst/>
              <a:rect l="l" t="t" r="r" b="b"/>
              <a:pathLst>
                <a:path w="33792" h="33792" extrusionOk="0">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8" name="Google Shape;7098;p69"/>
            <p:cNvSpPr/>
            <p:nvPr/>
          </p:nvSpPr>
          <p:spPr>
            <a:xfrm rot="10800000">
              <a:off x="4381980" y="2231460"/>
              <a:ext cx="800678" cy="800617"/>
            </a:xfrm>
            <a:custGeom>
              <a:avLst/>
              <a:gdLst/>
              <a:ahLst/>
              <a:cxnLst/>
              <a:rect l="l" t="t" r="r" b="b"/>
              <a:pathLst>
                <a:path w="33791" h="33792" extrusionOk="0">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9" name="Google Shape;7099;p69"/>
          <p:cNvGrpSpPr/>
          <p:nvPr/>
        </p:nvGrpSpPr>
        <p:grpSpPr>
          <a:xfrm>
            <a:off x="6840408" y="2014643"/>
            <a:ext cx="1586327" cy="371557"/>
            <a:chOff x="1247650" y="2075423"/>
            <a:chExt cx="6648477" cy="1557238"/>
          </a:xfrm>
        </p:grpSpPr>
        <p:sp>
          <p:nvSpPr>
            <p:cNvPr id="7100" name="Google Shape;7100;p69"/>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1" name="Google Shape;7101;p69"/>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2" name="Google Shape;7102;p69"/>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3" name="Google Shape;7103;p69"/>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4" name="Google Shape;7104;p69"/>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5" name="Google Shape;7105;p69"/>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w="19050" cap="flat" cmpd="sng">
              <a:solidFill>
                <a:srgbClr val="869FB2"/>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6" name="Google Shape;7106;p69"/>
          <p:cNvGrpSpPr/>
          <p:nvPr/>
        </p:nvGrpSpPr>
        <p:grpSpPr>
          <a:xfrm>
            <a:off x="5271678" y="1167833"/>
            <a:ext cx="1415601" cy="1648533"/>
            <a:chOff x="1839112" y="2209163"/>
            <a:chExt cx="1918159" cy="2233784"/>
          </a:xfrm>
        </p:grpSpPr>
        <p:sp>
          <p:nvSpPr>
            <p:cNvPr id="7107" name="Google Shape;7107;p69"/>
            <p:cNvSpPr/>
            <p:nvPr/>
          </p:nvSpPr>
          <p:spPr>
            <a:xfrm>
              <a:off x="1839112"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8" name="Google Shape;7108;p69"/>
            <p:cNvSpPr/>
            <p:nvPr/>
          </p:nvSpPr>
          <p:spPr>
            <a:xfrm>
              <a:off x="3182171"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9" name="Google Shape;7109;p69"/>
            <p:cNvSpPr/>
            <p:nvPr/>
          </p:nvSpPr>
          <p:spPr>
            <a:xfrm>
              <a:off x="3182171"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110" name="Google Shape;7110;p69"/>
            <p:cNvCxnSpPr>
              <a:stCxn id="7107" idx="6"/>
              <a:endCxn id="7108" idx="2"/>
            </p:cNvCxnSpPr>
            <p:nvPr/>
          </p:nvCxnSpPr>
          <p:spPr>
            <a:xfrm>
              <a:off x="2414212" y="2496713"/>
              <a:ext cx="768000" cy="9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7111" name="Google Shape;7111;p69"/>
            <p:cNvCxnSpPr>
              <a:stCxn id="7108" idx="4"/>
              <a:endCxn id="7112" idx="0"/>
            </p:cNvCxnSpPr>
            <p:nvPr/>
          </p:nvCxnSpPr>
          <p:spPr>
            <a:xfrm rot="5400000">
              <a:off x="2669921" y="2240963"/>
              <a:ext cx="256500" cy="1343100"/>
            </a:xfrm>
            <a:prstGeom prst="bentConnector3">
              <a:avLst>
                <a:gd name="adj1" fmla="val 50000"/>
              </a:avLst>
            </a:prstGeom>
            <a:noFill/>
            <a:ln w="19050" cap="flat" cmpd="sng">
              <a:solidFill>
                <a:srgbClr val="374957"/>
              </a:solidFill>
              <a:prstDash val="solid"/>
              <a:round/>
              <a:headEnd type="none" w="med" len="med"/>
              <a:tailEnd type="none" w="med" len="med"/>
            </a:ln>
          </p:spPr>
        </p:cxnSp>
        <p:cxnSp>
          <p:nvCxnSpPr>
            <p:cNvPr id="7113" name="Google Shape;7113;p69"/>
            <p:cNvCxnSpPr>
              <a:stCxn id="7112" idx="6"/>
              <a:endCxn id="7109" idx="2"/>
            </p:cNvCxnSpPr>
            <p:nvPr/>
          </p:nvCxnSpPr>
          <p:spPr>
            <a:xfrm>
              <a:off x="2414212" y="3328316"/>
              <a:ext cx="768000" cy="9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7114" name="Google Shape;7114;p69"/>
            <p:cNvCxnSpPr>
              <a:stCxn id="7109" idx="4"/>
              <a:endCxn id="7115" idx="0"/>
            </p:cNvCxnSpPr>
            <p:nvPr/>
          </p:nvCxnSpPr>
          <p:spPr>
            <a:xfrm rot="5400000">
              <a:off x="2672171" y="3070316"/>
              <a:ext cx="252000" cy="1343100"/>
            </a:xfrm>
            <a:prstGeom prst="bentConnector3">
              <a:avLst>
                <a:gd name="adj1" fmla="val 49996"/>
              </a:avLst>
            </a:prstGeom>
            <a:noFill/>
            <a:ln w="19050" cap="flat" cmpd="sng">
              <a:solidFill>
                <a:srgbClr val="374957"/>
              </a:solidFill>
              <a:prstDash val="solid"/>
              <a:round/>
              <a:headEnd type="none" w="med" len="med"/>
              <a:tailEnd type="none" w="med" len="med"/>
            </a:ln>
          </p:spPr>
        </p:cxnSp>
        <p:sp>
          <p:nvSpPr>
            <p:cNvPr id="7112" name="Google Shape;7112;p69"/>
            <p:cNvSpPr/>
            <p:nvPr/>
          </p:nvSpPr>
          <p:spPr>
            <a:xfrm>
              <a:off x="1839112"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5" name="Google Shape;7115;p69"/>
            <p:cNvSpPr/>
            <p:nvPr/>
          </p:nvSpPr>
          <p:spPr>
            <a:xfrm>
              <a:off x="1839112"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6" name="Google Shape;7116;p69"/>
            <p:cNvSpPr/>
            <p:nvPr/>
          </p:nvSpPr>
          <p:spPr>
            <a:xfrm>
              <a:off x="3182171"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117" name="Google Shape;7117;p69"/>
            <p:cNvCxnSpPr>
              <a:endCxn id="7116" idx="2"/>
            </p:cNvCxnSpPr>
            <p:nvPr/>
          </p:nvCxnSpPr>
          <p:spPr>
            <a:xfrm>
              <a:off x="2413871" y="4154498"/>
              <a:ext cx="768300" cy="900"/>
            </a:xfrm>
            <a:prstGeom prst="bentConnector3">
              <a:avLst>
                <a:gd name="adj1" fmla="val 50000"/>
              </a:avLst>
            </a:prstGeom>
            <a:noFill/>
            <a:ln w="19050" cap="flat" cmpd="sng">
              <a:solidFill>
                <a:srgbClr val="374957"/>
              </a:solidFill>
              <a:prstDash val="solid"/>
              <a:round/>
              <a:headEnd type="none" w="med" len="med"/>
              <a:tailEnd type="none" w="med" len="med"/>
            </a:ln>
          </p:spPr>
        </p:cxnSp>
      </p:grpSp>
      <p:grpSp>
        <p:nvGrpSpPr>
          <p:cNvPr id="7118" name="Google Shape;7118;p69"/>
          <p:cNvGrpSpPr/>
          <p:nvPr/>
        </p:nvGrpSpPr>
        <p:grpSpPr>
          <a:xfrm>
            <a:off x="3428944" y="1185917"/>
            <a:ext cx="1637968" cy="154942"/>
            <a:chOff x="238125" y="2506075"/>
            <a:chExt cx="7115411" cy="673075"/>
          </a:xfrm>
        </p:grpSpPr>
        <p:sp>
          <p:nvSpPr>
            <p:cNvPr id="7119" name="Google Shape;7119;p69"/>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0" name="Google Shape;7120;p69"/>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1" name="Google Shape;7121;p69"/>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2" name="Google Shape;7122;p69"/>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3" name="Google Shape;7123;p69"/>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4" name="Google Shape;7124;p69"/>
          <p:cNvGrpSpPr/>
          <p:nvPr/>
        </p:nvGrpSpPr>
        <p:grpSpPr>
          <a:xfrm>
            <a:off x="1969680" y="1500635"/>
            <a:ext cx="1262932" cy="785408"/>
            <a:chOff x="548861" y="389676"/>
            <a:chExt cx="3843371" cy="2390163"/>
          </a:xfrm>
        </p:grpSpPr>
        <p:cxnSp>
          <p:nvCxnSpPr>
            <p:cNvPr id="7125" name="Google Shape;7125;p69"/>
            <p:cNvCxnSpPr/>
            <p:nvPr/>
          </p:nvCxnSpPr>
          <p:spPr>
            <a:xfrm rot="10800000" flipH="1">
              <a:off x="3486925" y="1918250"/>
              <a:ext cx="742200" cy="6903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7126" name="Google Shape;7126;p69"/>
            <p:cNvCxnSpPr/>
            <p:nvPr/>
          </p:nvCxnSpPr>
          <p:spPr>
            <a:xfrm rot="-5400000" flipH="1">
              <a:off x="3486925" y="577350"/>
              <a:ext cx="650100" cy="6501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7127" name="Google Shape;7127;p69"/>
            <p:cNvCxnSpPr/>
            <p:nvPr/>
          </p:nvCxnSpPr>
          <p:spPr>
            <a:xfrm>
              <a:off x="2725450" y="576000"/>
              <a:ext cx="1410600" cy="18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7128" name="Google Shape;7128;p69"/>
            <p:cNvCxnSpPr/>
            <p:nvPr/>
          </p:nvCxnSpPr>
          <p:spPr>
            <a:xfrm rot="10800000" flipH="1">
              <a:off x="756500" y="577975"/>
              <a:ext cx="1705500" cy="1049100"/>
            </a:xfrm>
            <a:prstGeom prst="bentConnector3">
              <a:avLst>
                <a:gd name="adj1" fmla="val 50000"/>
              </a:avLst>
            </a:prstGeom>
            <a:noFill/>
            <a:ln w="9525" cap="flat" cmpd="sng">
              <a:solidFill>
                <a:srgbClr val="BAC8D3"/>
              </a:solidFill>
              <a:prstDash val="solid"/>
              <a:round/>
              <a:headEnd type="none" w="med" len="med"/>
              <a:tailEnd type="none" w="med" len="med"/>
            </a:ln>
          </p:spPr>
        </p:cxnSp>
        <p:cxnSp>
          <p:nvCxnSpPr>
            <p:cNvPr id="7129" name="Google Shape;7129;p69"/>
            <p:cNvCxnSpPr/>
            <p:nvPr/>
          </p:nvCxnSpPr>
          <p:spPr>
            <a:xfrm>
              <a:off x="760067" y="1625791"/>
              <a:ext cx="1689000" cy="9741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7130" name="Google Shape;7130;p69"/>
            <p:cNvSpPr/>
            <p:nvPr/>
          </p:nvSpPr>
          <p:spPr>
            <a:xfrm>
              <a:off x="548861" y="1338125"/>
              <a:ext cx="502050" cy="50287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131" name="Google Shape;7131;p69"/>
            <p:cNvCxnSpPr/>
            <p:nvPr/>
          </p:nvCxnSpPr>
          <p:spPr>
            <a:xfrm>
              <a:off x="2725450" y="2609025"/>
              <a:ext cx="1416000" cy="18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7132" name="Google Shape;7132;p69"/>
            <p:cNvSpPr/>
            <p:nvPr/>
          </p:nvSpPr>
          <p:spPr>
            <a:xfrm>
              <a:off x="4095707" y="1083398"/>
              <a:ext cx="289400" cy="268650"/>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3" name="Google Shape;7133;p69"/>
            <p:cNvSpPr/>
            <p:nvPr/>
          </p:nvSpPr>
          <p:spPr>
            <a:xfrm>
              <a:off x="2421967" y="389676"/>
              <a:ext cx="383625" cy="371825"/>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4" name="Google Shape;7134;p69"/>
            <p:cNvSpPr/>
            <p:nvPr/>
          </p:nvSpPr>
          <p:spPr>
            <a:xfrm>
              <a:off x="4095707" y="426309"/>
              <a:ext cx="289400" cy="268850"/>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5" name="Google Shape;7135;p69"/>
            <p:cNvSpPr/>
            <p:nvPr/>
          </p:nvSpPr>
          <p:spPr>
            <a:xfrm>
              <a:off x="4102832" y="2474633"/>
              <a:ext cx="289400" cy="269425"/>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6" name="Google Shape;7136;p69"/>
            <p:cNvSpPr/>
            <p:nvPr/>
          </p:nvSpPr>
          <p:spPr>
            <a:xfrm>
              <a:off x="4095707" y="1772738"/>
              <a:ext cx="289400" cy="268825"/>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7" name="Google Shape;7137;p69"/>
            <p:cNvSpPr/>
            <p:nvPr/>
          </p:nvSpPr>
          <p:spPr>
            <a:xfrm>
              <a:off x="2422792" y="2408015"/>
              <a:ext cx="383650" cy="371825"/>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8" name="Google Shape;7138;p69"/>
          <p:cNvGrpSpPr/>
          <p:nvPr/>
        </p:nvGrpSpPr>
        <p:grpSpPr>
          <a:xfrm>
            <a:off x="757812" y="2607512"/>
            <a:ext cx="1412054" cy="633562"/>
            <a:chOff x="1187400" y="2529299"/>
            <a:chExt cx="6769193" cy="2241903"/>
          </a:xfrm>
        </p:grpSpPr>
        <p:sp>
          <p:nvSpPr>
            <p:cNvPr id="7139" name="Google Shape;7139;p69"/>
            <p:cNvSpPr/>
            <p:nvPr/>
          </p:nvSpPr>
          <p:spPr>
            <a:xfrm>
              <a:off x="3802943" y="2529299"/>
              <a:ext cx="1538100" cy="442500"/>
            </a:xfrm>
            <a:prstGeom prst="roundRect">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7140" name="Google Shape;7140;p69"/>
            <p:cNvSpPr/>
            <p:nvPr/>
          </p:nvSpPr>
          <p:spPr>
            <a:xfrm>
              <a:off x="5573240"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7141" name="Google Shape;7141;p69"/>
            <p:cNvSpPr/>
            <p:nvPr/>
          </p:nvSpPr>
          <p:spPr>
            <a:xfrm>
              <a:off x="2032647"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7142" name="Google Shape;7142;p69"/>
            <p:cNvSpPr/>
            <p:nvPr/>
          </p:nvSpPr>
          <p:spPr>
            <a:xfrm>
              <a:off x="11874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7143" name="Google Shape;7143;p69"/>
            <p:cNvSpPr/>
            <p:nvPr/>
          </p:nvSpPr>
          <p:spPr>
            <a:xfrm>
              <a:off x="28778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7144" name="Google Shape;7144;p69"/>
            <p:cNvSpPr/>
            <p:nvPr/>
          </p:nvSpPr>
          <p:spPr>
            <a:xfrm>
              <a:off x="47280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7145" name="Google Shape;7145;p69"/>
            <p:cNvSpPr/>
            <p:nvPr/>
          </p:nvSpPr>
          <p:spPr>
            <a:xfrm>
              <a:off x="64184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cxnSp>
          <p:nvCxnSpPr>
            <p:cNvPr id="7146" name="Google Shape;7146;p69"/>
            <p:cNvCxnSpPr>
              <a:stCxn id="7139" idx="2"/>
              <a:endCxn id="7140" idx="0"/>
            </p:cNvCxnSpPr>
            <p:nvPr/>
          </p:nvCxnSpPr>
          <p:spPr>
            <a:xfrm rot="-5400000" flipH="1">
              <a:off x="5228393" y="2315399"/>
              <a:ext cx="4575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7147" name="Google Shape;7147;p69"/>
            <p:cNvCxnSpPr>
              <a:stCxn id="7141" idx="0"/>
              <a:endCxn id="7139" idx="2"/>
            </p:cNvCxnSpPr>
            <p:nvPr/>
          </p:nvCxnSpPr>
          <p:spPr>
            <a:xfrm rot="-5400000">
              <a:off x="3458097" y="2315100"/>
              <a:ext cx="4575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7148" name="Google Shape;7148;p69"/>
            <p:cNvCxnSpPr>
              <a:stCxn id="7141" idx="2"/>
              <a:endCxn id="7143" idx="0"/>
            </p:cNvCxnSpPr>
            <p:nvPr/>
          </p:nvCxnSpPr>
          <p:spPr>
            <a:xfrm rot="-5400000" flipH="1">
              <a:off x="2995797" y="3677400"/>
              <a:ext cx="457500" cy="8457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7149" name="Google Shape;7149;p69"/>
            <p:cNvCxnSpPr>
              <a:stCxn id="7142" idx="0"/>
              <a:endCxn id="7141" idx="2"/>
            </p:cNvCxnSpPr>
            <p:nvPr/>
          </p:nvCxnSpPr>
          <p:spPr>
            <a:xfrm rot="-5400000">
              <a:off x="2150550" y="3677101"/>
              <a:ext cx="457500" cy="8457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7150" name="Google Shape;7150;p69"/>
            <p:cNvCxnSpPr>
              <a:stCxn id="7140" idx="2"/>
              <a:endCxn id="7145" idx="0"/>
            </p:cNvCxnSpPr>
            <p:nvPr/>
          </p:nvCxnSpPr>
          <p:spPr>
            <a:xfrm rot="-5400000" flipH="1">
              <a:off x="6536390" y="3677400"/>
              <a:ext cx="457500" cy="8457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7151" name="Google Shape;7151;p69"/>
            <p:cNvCxnSpPr>
              <a:stCxn id="7144" idx="0"/>
              <a:endCxn id="7140" idx="2"/>
            </p:cNvCxnSpPr>
            <p:nvPr/>
          </p:nvCxnSpPr>
          <p:spPr>
            <a:xfrm rot="-5400000">
              <a:off x="5691150" y="3677101"/>
              <a:ext cx="457500" cy="845700"/>
            </a:xfrm>
            <a:prstGeom prst="bentConnector3">
              <a:avLst>
                <a:gd name="adj1" fmla="val 49967"/>
              </a:avLst>
            </a:prstGeom>
            <a:noFill/>
            <a:ln w="9525" cap="flat" cmpd="sng">
              <a:solidFill>
                <a:srgbClr val="C2C2C2"/>
              </a:solidFill>
              <a:prstDash val="solid"/>
              <a:round/>
              <a:headEnd type="none" w="sm" len="sm"/>
              <a:tailEnd type="none" w="sm" len="sm"/>
            </a:ln>
          </p:spPr>
        </p:cxnSp>
      </p:grpSp>
      <p:grpSp>
        <p:nvGrpSpPr>
          <p:cNvPr id="7152" name="Google Shape;7152;p69"/>
          <p:cNvGrpSpPr/>
          <p:nvPr/>
        </p:nvGrpSpPr>
        <p:grpSpPr>
          <a:xfrm>
            <a:off x="6844058" y="3100221"/>
            <a:ext cx="1579035" cy="540873"/>
            <a:chOff x="6895650" y="3126697"/>
            <a:chExt cx="1436662" cy="492105"/>
          </a:xfrm>
        </p:grpSpPr>
        <p:sp>
          <p:nvSpPr>
            <p:cNvPr id="7153" name="Google Shape;7153;p69"/>
            <p:cNvSpPr/>
            <p:nvPr/>
          </p:nvSpPr>
          <p:spPr>
            <a:xfrm>
              <a:off x="715182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4" name="Google Shape;7154;p69"/>
            <p:cNvSpPr/>
            <p:nvPr/>
          </p:nvSpPr>
          <p:spPr>
            <a:xfrm>
              <a:off x="766416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5" name="Google Shape;7155;p69"/>
            <p:cNvSpPr/>
            <p:nvPr/>
          </p:nvSpPr>
          <p:spPr>
            <a:xfrm>
              <a:off x="6895650" y="3127761"/>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6" name="Google Shape;7156;p69"/>
            <p:cNvSpPr/>
            <p:nvPr/>
          </p:nvSpPr>
          <p:spPr>
            <a:xfrm>
              <a:off x="7399482"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7" name="Google Shape;7157;p69"/>
            <p:cNvSpPr/>
            <p:nvPr/>
          </p:nvSpPr>
          <p:spPr>
            <a:xfrm>
              <a:off x="7911823"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58" name="Google Shape;7158;p69"/>
            <p:cNvGrpSpPr/>
            <p:nvPr/>
          </p:nvGrpSpPr>
          <p:grpSpPr>
            <a:xfrm>
              <a:off x="6995957" y="3335810"/>
              <a:ext cx="1230393" cy="71754"/>
              <a:chOff x="6995957" y="3287964"/>
              <a:chExt cx="1230393" cy="71754"/>
            </a:xfrm>
          </p:grpSpPr>
          <p:sp>
            <p:nvSpPr>
              <p:cNvPr id="7159" name="Google Shape;7159;p69"/>
              <p:cNvSpPr/>
              <p:nvPr/>
            </p:nvSpPr>
            <p:spPr>
              <a:xfrm>
                <a:off x="8006733" y="3287964"/>
                <a:ext cx="219617" cy="71754"/>
              </a:xfrm>
              <a:custGeom>
                <a:avLst/>
                <a:gdLst/>
                <a:ahLst/>
                <a:cxnLst/>
                <a:rect l="l" t="t" r="r" b="b"/>
                <a:pathLst>
                  <a:path w="6608" h="2159" extrusionOk="0">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0" name="Google Shape;7160;p69"/>
              <p:cNvSpPr/>
              <p:nvPr/>
            </p:nvSpPr>
            <p:spPr>
              <a:xfrm>
                <a:off x="7756540" y="3287964"/>
                <a:ext cx="219617" cy="71754"/>
              </a:xfrm>
              <a:custGeom>
                <a:avLst/>
                <a:gdLst/>
                <a:ahLst/>
                <a:cxnLst/>
                <a:rect l="l" t="t" r="r" b="b"/>
                <a:pathLst>
                  <a:path w="6608" h="2159" extrusionOk="0">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1" name="Google Shape;7161;p69"/>
              <p:cNvSpPr/>
              <p:nvPr/>
            </p:nvSpPr>
            <p:spPr>
              <a:xfrm>
                <a:off x="7496443"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2" name="Google Shape;7162;p69"/>
              <p:cNvSpPr/>
              <p:nvPr/>
            </p:nvSpPr>
            <p:spPr>
              <a:xfrm>
                <a:off x="7243757"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3" name="Google Shape;7163;p69"/>
              <p:cNvSpPr/>
              <p:nvPr/>
            </p:nvSpPr>
            <p:spPr>
              <a:xfrm>
                <a:off x="6995957" y="3287964"/>
                <a:ext cx="219617" cy="71754"/>
              </a:xfrm>
              <a:custGeom>
                <a:avLst/>
                <a:gdLst/>
                <a:ahLst/>
                <a:cxnLst/>
                <a:rect l="l" t="t" r="r" b="b"/>
                <a:pathLst>
                  <a:path w="6608" h="2159" extrusionOk="0">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164" name="Google Shape;7164;p69"/>
          <p:cNvGrpSpPr/>
          <p:nvPr/>
        </p:nvGrpSpPr>
        <p:grpSpPr>
          <a:xfrm>
            <a:off x="6842640" y="3736984"/>
            <a:ext cx="1581862" cy="650625"/>
            <a:chOff x="6777990" y="3710194"/>
            <a:chExt cx="1646915" cy="677382"/>
          </a:xfrm>
        </p:grpSpPr>
        <p:grpSp>
          <p:nvGrpSpPr>
            <p:cNvPr id="7165" name="Google Shape;7165;p69"/>
            <p:cNvGrpSpPr/>
            <p:nvPr/>
          </p:nvGrpSpPr>
          <p:grpSpPr>
            <a:xfrm>
              <a:off x="6777990" y="3874492"/>
              <a:ext cx="411129" cy="513083"/>
              <a:chOff x="6777990" y="3874492"/>
              <a:chExt cx="411129" cy="513083"/>
            </a:xfrm>
          </p:grpSpPr>
          <p:cxnSp>
            <p:nvCxnSpPr>
              <p:cNvPr id="7166" name="Google Shape;7166;p69"/>
              <p:cNvCxnSpPr/>
              <p:nvPr/>
            </p:nvCxnSpPr>
            <p:spPr>
              <a:xfrm>
                <a:off x="6977019"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7167" name="Google Shape;7167;p69"/>
              <p:cNvSpPr/>
              <p:nvPr/>
            </p:nvSpPr>
            <p:spPr>
              <a:xfrm>
                <a:off x="6777990"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8" name="Google Shape;7168;p69"/>
            <p:cNvGrpSpPr/>
            <p:nvPr/>
          </p:nvGrpSpPr>
          <p:grpSpPr>
            <a:xfrm>
              <a:off x="7188425" y="3710194"/>
              <a:ext cx="411123" cy="520535"/>
              <a:chOff x="7188425" y="3710194"/>
              <a:chExt cx="411123" cy="520535"/>
            </a:xfrm>
          </p:grpSpPr>
          <p:cxnSp>
            <p:nvCxnSpPr>
              <p:cNvPr id="7169" name="Google Shape;7169;p69"/>
              <p:cNvCxnSpPr/>
              <p:nvPr/>
            </p:nvCxnSpPr>
            <p:spPr>
              <a:xfrm rot="10800000">
                <a:off x="7393988" y="3710194"/>
                <a:ext cx="0" cy="170700"/>
              </a:xfrm>
              <a:prstGeom prst="straightConnector1">
                <a:avLst/>
              </a:prstGeom>
              <a:noFill/>
              <a:ln w="19050" cap="flat" cmpd="sng">
                <a:solidFill>
                  <a:srgbClr val="A5B7C6"/>
                </a:solidFill>
                <a:prstDash val="solid"/>
                <a:round/>
                <a:headEnd type="none" w="med" len="med"/>
                <a:tailEnd type="diamond" w="med" len="med"/>
              </a:ln>
            </p:spPr>
          </p:cxnSp>
          <p:sp>
            <p:nvSpPr>
              <p:cNvPr id="7170" name="Google Shape;7170;p69"/>
              <p:cNvSpPr/>
              <p:nvPr/>
            </p:nvSpPr>
            <p:spPr>
              <a:xfrm>
                <a:off x="7188425" y="3874492"/>
                <a:ext cx="411123" cy="356237"/>
              </a:xfrm>
              <a:custGeom>
                <a:avLst/>
                <a:gdLst/>
                <a:ahLst/>
                <a:cxnLst/>
                <a:rect l="l" t="t" r="r" b="b"/>
                <a:pathLst>
                  <a:path w="69271" h="60023" extrusionOk="0">
                    <a:moveTo>
                      <a:pt x="17274" y="0"/>
                    </a:moveTo>
                    <a:lnTo>
                      <a:pt x="0" y="30011"/>
                    </a:lnTo>
                    <a:lnTo>
                      <a:pt x="17274"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1" name="Google Shape;7171;p69"/>
            <p:cNvGrpSpPr/>
            <p:nvPr/>
          </p:nvGrpSpPr>
          <p:grpSpPr>
            <a:xfrm>
              <a:off x="7603341" y="3874492"/>
              <a:ext cx="411474" cy="513083"/>
              <a:chOff x="7603341" y="3874492"/>
              <a:chExt cx="411474" cy="513083"/>
            </a:xfrm>
          </p:grpSpPr>
          <p:cxnSp>
            <p:nvCxnSpPr>
              <p:cNvPr id="7172" name="Google Shape;7172;p69"/>
              <p:cNvCxnSpPr/>
              <p:nvPr/>
            </p:nvCxnSpPr>
            <p:spPr>
              <a:xfrm>
                <a:off x="7809095"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7173" name="Google Shape;7173;p69"/>
              <p:cNvSpPr/>
              <p:nvPr/>
            </p:nvSpPr>
            <p:spPr>
              <a:xfrm>
                <a:off x="7603341" y="3874492"/>
                <a:ext cx="411474" cy="356237"/>
              </a:xfrm>
              <a:custGeom>
                <a:avLst/>
                <a:gdLst/>
                <a:ahLst/>
                <a:cxnLst/>
                <a:rect l="l" t="t" r="r" b="b"/>
                <a:pathLst>
                  <a:path w="69330" h="60023" extrusionOk="0">
                    <a:moveTo>
                      <a:pt x="17333" y="0"/>
                    </a:moveTo>
                    <a:lnTo>
                      <a:pt x="1" y="30011"/>
                    </a:lnTo>
                    <a:lnTo>
                      <a:pt x="17333" y="60023"/>
                    </a:lnTo>
                    <a:lnTo>
                      <a:pt x="51998" y="60023"/>
                    </a:lnTo>
                    <a:lnTo>
                      <a:pt x="69330" y="30011"/>
                    </a:lnTo>
                    <a:lnTo>
                      <a:pt x="51998"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4" name="Google Shape;7174;p69"/>
            <p:cNvGrpSpPr/>
            <p:nvPr/>
          </p:nvGrpSpPr>
          <p:grpSpPr>
            <a:xfrm>
              <a:off x="8013776" y="3722847"/>
              <a:ext cx="411129" cy="507881"/>
              <a:chOff x="8013776" y="3722847"/>
              <a:chExt cx="411129" cy="507881"/>
            </a:xfrm>
          </p:grpSpPr>
          <p:cxnSp>
            <p:nvCxnSpPr>
              <p:cNvPr id="7175" name="Google Shape;7175;p69"/>
              <p:cNvCxnSpPr/>
              <p:nvPr/>
            </p:nvCxnSpPr>
            <p:spPr>
              <a:xfrm rot="10800000">
                <a:off x="8219339" y="3722847"/>
                <a:ext cx="0" cy="169800"/>
              </a:xfrm>
              <a:prstGeom prst="straightConnector1">
                <a:avLst/>
              </a:prstGeom>
              <a:noFill/>
              <a:ln w="19050" cap="flat" cmpd="sng">
                <a:solidFill>
                  <a:srgbClr val="A5B7C6"/>
                </a:solidFill>
                <a:prstDash val="solid"/>
                <a:round/>
                <a:headEnd type="none" w="med" len="med"/>
                <a:tailEnd type="diamond" w="med" len="med"/>
              </a:ln>
            </p:spPr>
          </p:cxnSp>
          <p:sp>
            <p:nvSpPr>
              <p:cNvPr id="7176" name="Google Shape;7176;p69"/>
              <p:cNvSpPr/>
              <p:nvPr/>
            </p:nvSpPr>
            <p:spPr>
              <a:xfrm>
                <a:off x="8013776"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177" name="Google Shape;7177;p69"/>
          <p:cNvGrpSpPr/>
          <p:nvPr/>
        </p:nvGrpSpPr>
        <p:grpSpPr>
          <a:xfrm>
            <a:off x="5262155" y="2909824"/>
            <a:ext cx="1421889" cy="1020603"/>
            <a:chOff x="5190863" y="2824811"/>
            <a:chExt cx="1544860" cy="1108869"/>
          </a:xfrm>
        </p:grpSpPr>
        <p:grpSp>
          <p:nvGrpSpPr>
            <p:cNvPr id="7178" name="Google Shape;7178;p69"/>
            <p:cNvGrpSpPr/>
            <p:nvPr/>
          </p:nvGrpSpPr>
          <p:grpSpPr>
            <a:xfrm>
              <a:off x="5938695" y="3176919"/>
              <a:ext cx="685761" cy="404739"/>
              <a:chOff x="5938695" y="3176919"/>
              <a:chExt cx="685761" cy="404739"/>
            </a:xfrm>
          </p:grpSpPr>
          <p:grpSp>
            <p:nvGrpSpPr>
              <p:cNvPr id="7179" name="Google Shape;7179;p69"/>
              <p:cNvGrpSpPr/>
              <p:nvPr/>
            </p:nvGrpSpPr>
            <p:grpSpPr>
              <a:xfrm>
                <a:off x="5938695" y="3176919"/>
                <a:ext cx="685761" cy="404739"/>
                <a:chOff x="5938695" y="3176919"/>
                <a:chExt cx="685761" cy="404739"/>
              </a:xfrm>
            </p:grpSpPr>
            <p:sp>
              <p:nvSpPr>
                <p:cNvPr id="7180" name="Google Shape;7180;p69"/>
                <p:cNvSpPr/>
                <p:nvPr/>
              </p:nvSpPr>
              <p:spPr>
                <a:xfrm>
                  <a:off x="5938695" y="3176919"/>
                  <a:ext cx="404679" cy="404739"/>
                </a:xfrm>
                <a:custGeom>
                  <a:avLst/>
                  <a:gdLst/>
                  <a:ahLst/>
                  <a:cxnLst/>
                  <a:rect l="l" t="t" r="r" b="b"/>
                  <a:pathLst>
                    <a:path w="9649" h="9651" extrusionOk="0">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1" name="Google Shape;7181;p69"/>
                <p:cNvSpPr/>
                <p:nvPr/>
              </p:nvSpPr>
              <p:spPr>
                <a:xfrm>
                  <a:off x="6256893" y="3285705"/>
                  <a:ext cx="367562" cy="187754"/>
                </a:xfrm>
                <a:custGeom>
                  <a:avLst/>
                  <a:gdLst/>
                  <a:ahLst/>
                  <a:cxnLst/>
                  <a:rect l="l" t="t" r="r" b="b"/>
                  <a:pathLst>
                    <a:path w="8764" h="4477" extrusionOk="0">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82" name="Google Shape;7182;p69"/>
              <p:cNvSpPr/>
              <p:nvPr/>
            </p:nvSpPr>
            <p:spPr>
              <a:xfrm>
                <a:off x="6044300" y="3282475"/>
                <a:ext cx="191959" cy="191990"/>
              </a:xfrm>
              <a:custGeom>
                <a:avLst/>
                <a:gdLst/>
                <a:ahLst/>
                <a:cxnLst/>
                <a:rect l="l" t="t" r="r" b="b"/>
                <a:pathLst>
                  <a:path w="4577" h="4578" extrusionOk="0">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3" name="Google Shape;7183;p69"/>
            <p:cNvGrpSpPr/>
            <p:nvPr/>
          </p:nvGrpSpPr>
          <p:grpSpPr>
            <a:xfrm>
              <a:off x="5305233" y="3176835"/>
              <a:ext cx="685971" cy="404655"/>
              <a:chOff x="5305233" y="3176835"/>
              <a:chExt cx="685971" cy="404655"/>
            </a:xfrm>
          </p:grpSpPr>
          <p:grpSp>
            <p:nvGrpSpPr>
              <p:cNvPr id="7184" name="Google Shape;7184;p69"/>
              <p:cNvGrpSpPr/>
              <p:nvPr/>
            </p:nvGrpSpPr>
            <p:grpSpPr>
              <a:xfrm>
                <a:off x="5305233" y="3176835"/>
                <a:ext cx="685971" cy="404655"/>
                <a:chOff x="5305233" y="3176835"/>
                <a:chExt cx="685971" cy="404655"/>
              </a:xfrm>
            </p:grpSpPr>
            <p:sp>
              <p:nvSpPr>
                <p:cNvPr id="7185" name="Google Shape;7185;p69"/>
                <p:cNvSpPr/>
                <p:nvPr/>
              </p:nvSpPr>
              <p:spPr>
                <a:xfrm>
                  <a:off x="5586650" y="3176835"/>
                  <a:ext cx="404553" cy="404655"/>
                </a:xfrm>
                <a:custGeom>
                  <a:avLst/>
                  <a:gdLst/>
                  <a:ahLst/>
                  <a:cxnLst/>
                  <a:rect l="l" t="t" r="r" b="b"/>
                  <a:pathLst>
                    <a:path w="9646" h="9649" extrusionOk="0">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6" name="Google Shape;7186;p69"/>
                <p:cNvSpPr/>
                <p:nvPr/>
              </p:nvSpPr>
              <p:spPr>
                <a:xfrm>
                  <a:off x="5305233" y="3285914"/>
                  <a:ext cx="367352" cy="187796"/>
                </a:xfrm>
                <a:custGeom>
                  <a:avLst/>
                  <a:gdLst/>
                  <a:ahLst/>
                  <a:cxnLst/>
                  <a:rect l="l" t="t" r="r" b="b"/>
                  <a:pathLst>
                    <a:path w="8759" h="4478" extrusionOk="0">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87" name="Google Shape;7187;p69"/>
              <p:cNvSpPr/>
              <p:nvPr/>
            </p:nvSpPr>
            <p:spPr>
              <a:xfrm>
                <a:off x="5694436" y="3282475"/>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88" name="Google Shape;7188;p69"/>
            <p:cNvSpPr/>
            <p:nvPr/>
          </p:nvSpPr>
          <p:spPr>
            <a:xfrm>
              <a:off x="6103938" y="3114683"/>
              <a:ext cx="40933" cy="7549"/>
            </a:xfrm>
            <a:custGeom>
              <a:avLst/>
              <a:gdLst/>
              <a:ahLst/>
              <a:cxnLst/>
              <a:rect l="l" t="t" r="r" b="b"/>
              <a:pathLst>
                <a:path w="976" h="180" extrusionOk="0">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89" name="Google Shape;7189;p69"/>
            <p:cNvGrpSpPr/>
            <p:nvPr/>
          </p:nvGrpSpPr>
          <p:grpSpPr>
            <a:xfrm>
              <a:off x="5657361" y="2824811"/>
              <a:ext cx="1078361" cy="404655"/>
              <a:chOff x="5657361" y="2824811"/>
              <a:chExt cx="1078361" cy="404655"/>
            </a:xfrm>
          </p:grpSpPr>
          <p:grpSp>
            <p:nvGrpSpPr>
              <p:cNvPr id="7190" name="Google Shape;7190;p69"/>
              <p:cNvGrpSpPr/>
              <p:nvPr/>
            </p:nvGrpSpPr>
            <p:grpSpPr>
              <a:xfrm>
                <a:off x="5657361" y="2824811"/>
                <a:ext cx="1078361" cy="404655"/>
                <a:chOff x="5657361" y="2824811"/>
                <a:chExt cx="1078361" cy="404655"/>
              </a:xfrm>
            </p:grpSpPr>
            <p:grpSp>
              <p:nvGrpSpPr>
                <p:cNvPr id="7191" name="Google Shape;7191;p69"/>
                <p:cNvGrpSpPr/>
                <p:nvPr/>
              </p:nvGrpSpPr>
              <p:grpSpPr>
                <a:xfrm>
                  <a:off x="5938485" y="2824811"/>
                  <a:ext cx="797237" cy="404655"/>
                  <a:chOff x="5938485" y="2824811"/>
                  <a:chExt cx="797237" cy="404655"/>
                </a:xfrm>
              </p:grpSpPr>
              <p:sp>
                <p:nvSpPr>
                  <p:cNvPr id="7192" name="Google Shape;7192;p69"/>
                  <p:cNvSpPr/>
                  <p:nvPr/>
                </p:nvSpPr>
                <p:spPr>
                  <a:xfrm>
                    <a:off x="6137952" y="2824811"/>
                    <a:ext cx="597771" cy="301698"/>
                  </a:xfrm>
                  <a:custGeom>
                    <a:avLst/>
                    <a:gdLst/>
                    <a:ahLst/>
                    <a:cxnLst/>
                    <a:rect l="l" t="t" r="r" b="b"/>
                    <a:pathLst>
                      <a:path w="14253" h="7194" extrusionOk="0">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3" name="Google Shape;7193;p69"/>
                  <p:cNvSpPr/>
                  <p:nvPr/>
                </p:nvSpPr>
                <p:spPr>
                  <a:xfrm>
                    <a:off x="5938485" y="2824811"/>
                    <a:ext cx="202151" cy="404655"/>
                  </a:xfrm>
                  <a:custGeom>
                    <a:avLst/>
                    <a:gdLst/>
                    <a:ahLst/>
                    <a:cxnLst/>
                    <a:rect l="l" t="t" r="r" b="b"/>
                    <a:pathLst>
                      <a:path w="4820" h="9649" extrusionOk="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94" name="Google Shape;7194;p69"/>
                <p:cNvSpPr/>
                <p:nvPr/>
              </p:nvSpPr>
              <p:spPr>
                <a:xfrm>
                  <a:off x="5657361" y="2934478"/>
                  <a:ext cx="367688" cy="187838"/>
                </a:xfrm>
                <a:custGeom>
                  <a:avLst/>
                  <a:gdLst/>
                  <a:ahLst/>
                  <a:cxnLst/>
                  <a:rect l="l" t="t" r="r" b="b"/>
                  <a:pathLst>
                    <a:path w="8767" h="4479" extrusionOk="0">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95" name="Google Shape;7195;p69"/>
              <p:cNvSpPr/>
              <p:nvPr/>
            </p:nvSpPr>
            <p:spPr>
              <a:xfrm>
                <a:off x="6047361" y="2932675"/>
                <a:ext cx="192001" cy="191990"/>
              </a:xfrm>
              <a:custGeom>
                <a:avLst/>
                <a:gdLst/>
                <a:ahLst/>
                <a:cxnLst/>
                <a:rect l="l" t="t" r="r" b="b"/>
                <a:pathLst>
                  <a:path w="4578" h="4578" extrusionOk="0">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6" name="Google Shape;7196;p69"/>
            <p:cNvGrpSpPr/>
            <p:nvPr/>
          </p:nvGrpSpPr>
          <p:grpSpPr>
            <a:xfrm>
              <a:off x="5190863" y="3528942"/>
              <a:ext cx="1078026" cy="404739"/>
              <a:chOff x="5190863" y="3528942"/>
              <a:chExt cx="1078026" cy="404739"/>
            </a:xfrm>
          </p:grpSpPr>
          <p:sp>
            <p:nvSpPr>
              <p:cNvPr id="7197" name="Google Shape;7197;p69"/>
              <p:cNvSpPr/>
              <p:nvPr/>
            </p:nvSpPr>
            <p:spPr>
              <a:xfrm>
                <a:off x="5694436" y="3635379"/>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98" name="Google Shape;7198;p69"/>
              <p:cNvGrpSpPr/>
              <p:nvPr/>
            </p:nvGrpSpPr>
            <p:grpSpPr>
              <a:xfrm>
                <a:off x="5190863" y="3528942"/>
                <a:ext cx="1078026" cy="404739"/>
                <a:chOff x="5190863" y="3528942"/>
                <a:chExt cx="1078026" cy="404739"/>
              </a:xfrm>
            </p:grpSpPr>
            <p:sp>
              <p:nvSpPr>
                <p:cNvPr id="7199" name="Google Shape;7199;p69"/>
                <p:cNvSpPr/>
                <p:nvPr/>
              </p:nvSpPr>
              <p:spPr>
                <a:xfrm>
                  <a:off x="5190863" y="3528942"/>
                  <a:ext cx="800551" cy="404739"/>
                </a:xfrm>
                <a:custGeom>
                  <a:avLst/>
                  <a:gdLst/>
                  <a:ahLst/>
                  <a:cxnLst/>
                  <a:rect l="l" t="t" r="r" b="b"/>
                  <a:pathLst>
                    <a:path w="19088" h="9651" extrusionOk="0">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0" name="Google Shape;7200;p69"/>
                <p:cNvSpPr/>
                <p:nvPr/>
              </p:nvSpPr>
              <p:spPr>
                <a:xfrm>
                  <a:off x="5905730" y="3637351"/>
                  <a:ext cx="363158" cy="187796"/>
                </a:xfrm>
                <a:custGeom>
                  <a:avLst/>
                  <a:gdLst/>
                  <a:ahLst/>
                  <a:cxnLst/>
                  <a:rect l="l" t="t" r="r" b="b"/>
                  <a:pathLst>
                    <a:path w="8659" h="4478" extrusionOk="0">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7201" name="Google Shape;7201;p69"/>
          <p:cNvGrpSpPr/>
          <p:nvPr/>
        </p:nvGrpSpPr>
        <p:grpSpPr>
          <a:xfrm>
            <a:off x="728162" y="1474292"/>
            <a:ext cx="1086719" cy="879487"/>
            <a:chOff x="803162" y="1474292"/>
            <a:chExt cx="1086719" cy="879487"/>
          </a:xfrm>
        </p:grpSpPr>
        <p:grpSp>
          <p:nvGrpSpPr>
            <p:cNvPr id="7202" name="Google Shape;7202;p69"/>
            <p:cNvGrpSpPr/>
            <p:nvPr/>
          </p:nvGrpSpPr>
          <p:grpSpPr>
            <a:xfrm>
              <a:off x="803162" y="1625948"/>
              <a:ext cx="445856" cy="576579"/>
              <a:chOff x="803162" y="1625948"/>
              <a:chExt cx="445856" cy="576579"/>
            </a:xfrm>
          </p:grpSpPr>
          <p:sp>
            <p:nvSpPr>
              <p:cNvPr id="7203" name="Google Shape;7203;p69"/>
              <p:cNvSpPr/>
              <p:nvPr/>
            </p:nvSpPr>
            <p:spPr>
              <a:xfrm>
                <a:off x="803162" y="1847356"/>
                <a:ext cx="133646" cy="13386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04" name="Google Shape;7204;p69"/>
              <p:cNvGrpSpPr/>
              <p:nvPr/>
            </p:nvGrpSpPr>
            <p:grpSpPr>
              <a:xfrm>
                <a:off x="1056023" y="1625948"/>
                <a:ext cx="192995" cy="576579"/>
                <a:chOff x="1056023" y="1625948"/>
                <a:chExt cx="192995" cy="576579"/>
              </a:xfrm>
            </p:grpSpPr>
            <p:sp>
              <p:nvSpPr>
                <p:cNvPr id="7205" name="Google Shape;7205;p69"/>
                <p:cNvSpPr/>
                <p:nvPr/>
              </p:nvSpPr>
              <p:spPr>
                <a:xfrm>
                  <a:off x="1066902" y="1914079"/>
                  <a:ext cx="167456" cy="269382"/>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6" name="Google Shape;7206;p69"/>
                <p:cNvSpPr/>
                <p:nvPr/>
              </p:nvSpPr>
              <p:spPr>
                <a:xfrm>
                  <a:off x="1066902" y="1645136"/>
                  <a:ext cx="167456" cy="269382"/>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7" name="Google Shape;7207;p69"/>
                <p:cNvSpPr/>
                <p:nvPr/>
              </p:nvSpPr>
              <p:spPr>
                <a:xfrm>
                  <a:off x="1056023" y="1893872"/>
                  <a:ext cx="40644" cy="40644"/>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8" name="Google Shape;7208;p69"/>
                <p:cNvSpPr/>
                <p:nvPr/>
              </p:nvSpPr>
              <p:spPr>
                <a:xfrm>
                  <a:off x="1220365" y="2164199"/>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9" name="Google Shape;7209;p69"/>
                <p:cNvSpPr/>
                <p:nvPr/>
              </p:nvSpPr>
              <p:spPr>
                <a:xfrm>
                  <a:off x="1220365" y="1625948"/>
                  <a:ext cx="28654" cy="38467"/>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210" name="Google Shape;7210;p69"/>
            <p:cNvGrpSpPr/>
            <p:nvPr/>
          </p:nvGrpSpPr>
          <p:grpSpPr>
            <a:xfrm>
              <a:off x="1371406" y="1474292"/>
              <a:ext cx="518475" cy="879487"/>
              <a:chOff x="1398231" y="1474292"/>
              <a:chExt cx="518475" cy="879487"/>
            </a:xfrm>
          </p:grpSpPr>
          <p:grpSp>
            <p:nvGrpSpPr>
              <p:cNvPr id="7211" name="Google Shape;7211;p69"/>
              <p:cNvGrpSpPr/>
              <p:nvPr/>
            </p:nvGrpSpPr>
            <p:grpSpPr>
              <a:xfrm>
                <a:off x="1398231" y="1474292"/>
                <a:ext cx="518475" cy="341643"/>
                <a:chOff x="1398231" y="1474292"/>
                <a:chExt cx="518475" cy="341643"/>
              </a:xfrm>
            </p:grpSpPr>
            <p:sp>
              <p:nvSpPr>
                <p:cNvPr id="7212" name="Google Shape;7212;p69"/>
                <p:cNvSpPr/>
                <p:nvPr/>
              </p:nvSpPr>
              <p:spPr>
                <a:xfrm>
                  <a:off x="1398231" y="1595601"/>
                  <a:ext cx="102159" cy="99017"/>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13" name="Google Shape;7213;p69"/>
                <p:cNvGrpSpPr/>
                <p:nvPr/>
              </p:nvGrpSpPr>
              <p:grpSpPr>
                <a:xfrm>
                  <a:off x="1616453" y="1474292"/>
                  <a:ext cx="300253" cy="341643"/>
                  <a:chOff x="1616453" y="1475379"/>
                  <a:chExt cx="300253" cy="341643"/>
                </a:xfrm>
              </p:grpSpPr>
              <p:sp>
                <p:nvSpPr>
                  <p:cNvPr id="7214" name="Google Shape;7214;p69"/>
                  <p:cNvSpPr/>
                  <p:nvPr/>
                </p:nvSpPr>
                <p:spPr>
                  <a:xfrm>
                    <a:off x="1631387" y="1645136"/>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5" name="Google Shape;7215;p69"/>
                  <p:cNvSpPr/>
                  <p:nvPr/>
                </p:nvSpPr>
                <p:spPr>
                  <a:xfrm>
                    <a:off x="1716447" y="1509882"/>
                    <a:ext cx="82400" cy="61302"/>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6" name="Google Shape;7216;p69"/>
                  <p:cNvSpPr/>
                  <p:nvPr/>
                </p:nvSpPr>
                <p:spPr>
                  <a:xfrm>
                    <a:off x="1716447" y="1719091"/>
                    <a:ext cx="82400" cy="61076"/>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7" name="Google Shape;7217;p69"/>
                  <p:cNvSpPr/>
                  <p:nvPr/>
                </p:nvSpPr>
                <p:spPr>
                  <a:xfrm>
                    <a:off x="1631387" y="1570955"/>
                    <a:ext cx="85283" cy="74185"/>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8" name="Google Shape;7218;p69"/>
                  <p:cNvSpPr/>
                  <p:nvPr/>
                </p:nvSpPr>
                <p:spPr>
                  <a:xfrm>
                    <a:off x="1616453" y="1624776"/>
                    <a:ext cx="42868" cy="40717"/>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9" name="Google Shape;7219;p69"/>
                  <p:cNvSpPr/>
                  <p:nvPr/>
                </p:nvSpPr>
                <p:spPr>
                  <a:xfrm>
                    <a:off x="1784849" y="1760975"/>
                    <a:ext cx="28654" cy="38467"/>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0" name="Google Shape;7220;p69"/>
                  <p:cNvSpPr/>
                  <p:nvPr/>
                </p:nvSpPr>
                <p:spPr>
                  <a:xfrm>
                    <a:off x="1784849" y="1490834"/>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21" name="Google Shape;7221;p69"/>
                  <p:cNvGrpSpPr/>
                  <p:nvPr/>
                </p:nvGrpSpPr>
                <p:grpSpPr>
                  <a:xfrm>
                    <a:off x="1839639" y="1475379"/>
                    <a:ext cx="77067" cy="341643"/>
                    <a:chOff x="1839639" y="1475379"/>
                    <a:chExt cx="77067" cy="341643"/>
                  </a:xfrm>
                </p:grpSpPr>
                <p:sp>
                  <p:nvSpPr>
                    <p:cNvPr id="7222" name="Google Shape;7222;p69"/>
                    <p:cNvSpPr/>
                    <p:nvPr/>
                  </p:nvSpPr>
                  <p:spPr>
                    <a:xfrm>
                      <a:off x="1839639" y="1745481"/>
                      <a:ext cx="77067" cy="7154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3" name="Google Shape;7223;p69"/>
                    <p:cNvSpPr/>
                    <p:nvPr/>
                  </p:nvSpPr>
                  <p:spPr>
                    <a:xfrm>
                      <a:off x="1839639" y="1475379"/>
                      <a:ext cx="77067" cy="71595"/>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7224" name="Google Shape;7224;p69"/>
              <p:cNvGrpSpPr/>
              <p:nvPr/>
            </p:nvGrpSpPr>
            <p:grpSpPr>
              <a:xfrm>
                <a:off x="1398451" y="2012951"/>
                <a:ext cx="518255" cy="340828"/>
                <a:chOff x="1398451" y="2012951"/>
                <a:chExt cx="518255" cy="340828"/>
              </a:xfrm>
            </p:grpSpPr>
            <p:sp>
              <p:nvSpPr>
                <p:cNvPr id="7225" name="Google Shape;7225;p69"/>
                <p:cNvSpPr/>
                <p:nvPr/>
              </p:nvSpPr>
              <p:spPr>
                <a:xfrm>
                  <a:off x="1398451" y="2133928"/>
                  <a:ext cx="102166" cy="99017"/>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26" name="Google Shape;7226;p69"/>
                <p:cNvGrpSpPr/>
                <p:nvPr/>
              </p:nvGrpSpPr>
              <p:grpSpPr>
                <a:xfrm>
                  <a:off x="1616453" y="2012951"/>
                  <a:ext cx="300253" cy="340828"/>
                  <a:chOff x="1616453" y="2013538"/>
                  <a:chExt cx="300253" cy="340828"/>
                </a:xfrm>
              </p:grpSpPr>
              <p:sp>
                <p:nvSpPr>
                  <p:cNvPr id="7227" name="Google Shape;7227;p69"/>
                  <p:cNvSpPr/>
                  <p:nvPr/>
                </p:nvSpPr>
                <p:spPr>
                  <a:xfrm>
                    <a:off x="1631387" y="2183474"/>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8" name="Google Shape;7228;p69"/>
                  <p:cNvSpPr/>
                  <p:nvPr/>
                </p:nvSpPr>
                <p:spPr>
                  <a:xfrm>
                    <a:off x="1716447" y="2048220"/>
                    <a:ext cx="82400" cy="61076"/>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9" name="Google Shape;7229;p69"/>
                  <p:cNvSpPr/>
                  <p:nvPr/>
                </p:nvSpPr>
                <p:spPr>
                  <a:xfrm>
                    <a:off x="1716447" y="2257422"/>
                    <a:ext cx="82400" cy="61083"/>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0" name="Google Shape;7230;p69"/>
                  <p:cNvSpPr/>
                  <p:nvPr/>
                </p:nvSpPr>
                <p:spPr>
                  <a:xfrm>
                    <a:off x="1631387" y="2109073"/>
                    <a:ext cx="85283" cy="74398"/>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1" name="Google Shape;7231;p69"/>
                  <p:cNvSpPr/>
                  <p:nvPr/>
                </p:nvSpPr>
                <p:spPr>
                  <a:xfrm>
                    <a:off x="1616453" y="2163114"/>
                    <a:ext cx="42868" cy="40491"/>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2" name="Google Shape;7232;p69"/>
                  <p:cNvSpPr/>
                  <p:nvPr/>
                </p:nvSpPr>
                <p:spPr>
                  <a:xfrm>
                    <a:off x="1784849" y="2299227"/>
                    <a:ext cx="28654" cy="3851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3" name="Google Shape;7233;p69"/>
                  <p:cNvSpPr/>
                  <p:nvPr/>
                </p:nvSpPr>
                <p:spPr>
                  <a:xfrm>
                    <a:off x="1784849" y="2028946"/>
                    <a:ext cx="28654" cy="38547"/>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34" name="Google Shape;7234;p69"/>
                  <p:cNvGrpSpPr/>
                  <p:nvPr/>
                </p:nvGrpSpPr>
                <p:grpSpPr>
                  <a:xfrm>
                    <a:off x="1839639" y="2013538"/>
                    <a:ext cx="77067" cy="340828"/>
                    <a:chOff x="1839639" y="2013538"/>
                    <a:chExt cx="77067" cy="340828"/>
                  </a:xfrm>
                </p:grpSpPr>
                <p:sp>
                  <p:nvSpPr>
                    <p:cNvPr id="7235" name="Google Shape;7235;p69"/>
                    <p:cNvSpPr/>
                    <p:nvPr/>
                  </p:nvSpPr>
                  <p:spPr>
                    <a:xfrm>
                      <a:off x="1839639" y="2282618"/>
                      <a:ext cx="77067" cy="71748"/>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6" name="Google Shape;7236;p69"/>
                    <p:cNvSpPr/>
                    <p:nvPr/>
                  </p:nvSpPr>
                  <p:spPr>
                    <a:xfrm>
                      <a:off x="1839639" y="2013538"/>
                      <a:ext cx="77067" cy="7158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7237" name="Google Shape;7237;p69"/>
          <p:cNvGrpSpPr/>
          <p:nvPr/>
        </p:nvGrpSpPr>
        <p:grpSpPr>
          <a:xfrm>
            <a:off x="724986" y="3605478"/>
            <a:ext cx="1368681" cy="682918"/>
            <a:chOff x="724986" y="3605478"/>
            <a:chExt cx="1368681" cy="682918"/>
          </a:xfrm>
        </p:grpSpPr>
        <p:grpSp>
          <p:nvGrpSpPr>
            <p:cNvPr id="7238" name="Google Shape;7238;p69"/>
            <p:cNvGrpSpPr/>
            <p:nvPr/>
          </p:nvGrpSpPr>
          <p:grpSpPr>
            <a:xfrm>
              <a:off x="1289102" y="3823629"/>
              <a:ext cx="240442" cy="250435"/>
              <a:chOff x="-165066" y="3843615"/>
              <a:chExt cx="221259" cy="230455"/>
            </a:xfrm>
          </p:grpSpPr>
          <p:sp>
            <p:nvSpPr>
              <p:cNvPr id="7239" name="Google Shape;7239;p69"/>
              <p:cNvSpPr/>
              <p:nvPr/>
            </p:nvSpPr>
            <p:spPr>
              <a:xfrm>
                <a:off x="-165066" y="3843615"/>
                <a:ext cx="106189" cy="230455"/>
              </a:xfrm>
              <a:custGeom>
                <a:avLst/>
                <a:gdLst/>
                <a:ahLst/>
                <a:cxnLst/>
                <a:rect l="l" t="t" r="r" b="b"/>
                <a:pathLst>
                  <a:path w="9076" h="19697" extrusionOk="0">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0" name="Google Shape;7240;p69"/>
              <p:cNvSpPr/>
              <p:nvPr/>
            </p:nvSpPr>
            <p:spPr>
              <a:xfrm>
                <a:off x="-100985" y="3906105"/>
                <a:ext cx="41804" cy="52708"/>
              </a:xfrm>
              <a:custGeom>
                <a:avLst/>
                <a:gdLst/>
                <a:ahLst/>
                <a:cxnLst/>
                <a:rect l="l" t="t" r="r" b="b"/>
                <a:pathLst>
                  <a:path w="3573" h="4505" fill="none" extrusionOk="0">
                    <a:moveTo>
                      <a:pt x="3573" y="1"/>
                    </a:moveTo>
                    <a:cubicBezTo>
                      <a:pt x="3573" y="1"/>
                      <a:pt x="1" y="221"/>
                      <a:pt x="997"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1" name="Google Shape;7241;p69"/>
              <p:cNvSpPr/>
              <p:nvPr/>
            </p:nvSpPr>
            <p:spPr>
              <a:xfrm>
                <a:off x="-86594" y="3875146"/>
                <a:ext cx="27296" cy="25717"/>
              </a:xfrm>
              <a:custGeom>
                <a:avLst/>
                <a:gdLst/>
                <a:ahLst/>
                <a:cxnLst/>
                <a:rect l="l" t="t" r="r" b="b"/>
                <a:pathLst>
                  <a:path w="2333" h="2198" fill="none" extrusionOk="0">
                    <a:moveTo>
                      <a:pt x="0" y="696"/>
                    </a:moveTo>
                    <a:cubicBezTo>
                      <a:pt x="0" y="696"/>
                      <a:pt x="2333" y="0"/>
                      <a:pt x="2333"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2" name="Google Shape;7242;p69"/>
              <p:cNvSpPr/>
              <p:nvPr/>
            </p:nvSpPr>
            <p:spPr>
              <a:xfrm>
                <a:off x="-113855" y="3879078"/>
                <a:ext cx="8986" cy="21785"/>
              </a:xfrm>
              <a:custGeom>
                <a:avLst/>
                <a:gdLst/>
                <a:ahLst/>
                <a:cxnLst/>
                <a:rect l="l" t="t" r="r" b="b"/>
                <a:pathLst>
                  <a:path w="768" h="1862" fill="none" extrusionOk="0">
                    <a:moveTo>
                      <a:pt x="1" y="1"/>
                    </a:moveTo>
                    <a:cubicBezTo>
                      <a:pt x="1" y="1"/>
                      <a:pt x="1" y="1056"/>
                      <a:pt x="768"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3" name="Google Shape;7243;p69"/>
              <p:cNvSpPr/>
              <p:nvPr/>
            </p:nvSpPr>
            <p:spPr>
              <a:xfrm>
                <a:off x="-148861" y="3908679"/>
                <a:ext cx="53340" cy="15538"/>
              </a:xfrm>
              <a:custGeom>
                <a:avLst/>
                <a:gdLst/>
                <a:ahLst/>
                <a:cxnLst/>
                <a:rect l="l" t="t" r="r" b="b"/>
                <a:pathLst>
                  <a:path w="4559" h="1328" fill="none" extrusionOk="0">
                    <a:moveTo>
                      <a:pt x="0" y="1030"/>
                    </a:moveTo>
                    <a:cubicBezTo>
                      <a:pt x="1301" y="1"/>
                      <a:pt x="2559" y="1327"/>
                      <a:pt x="2559" y="1327"/>
                    </a:cubicBezTo>
                    <a:cubicBezTo>
                      <a:pt x="2559" y="1327"/>
                      <a:pt x="2828" y="150"/>
                      <a:pt x="4559"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4" name="Google Shape;7244;p69"/>
              <p:cNvSpPr/>
              <p:nvPr/>
            </p:nvSpPr>
            <p:spPr>
              <a:xfrm>
                <a:off x="-137430" y="3963493"/>
                <a:ext cx="28092" cy="51948"/>
              </a:xfrm>
              <a:custGeom>
                <a:avLst/>
                <a:gdLst/>
                <a:ahLst/>
                <a:cxnLst/>
                <a:rect l="l" t="t" r="r" b="b"/>
                <a:pathLst>
                  <a:path w="2401" h="4440" fill="none" extrusionOk="0">
                    <a:moveTo>
                      <a:pt x="10" y="4439"/>
                    </a:moveTo>
                    <a:cubicBezTo>
                      <a:pt x="10" y="4439"/>
                      <a:pt x="0" y="2220"/>
                      <a:pt x="1718" y="2437"/>
                    </a:cubicBezTo>
                    <a:cubicBezTo>
                      <a:pt x="1718" y="2437"/>
                      <a:pt x="828" y="1217"/>
                      <a:pt x="2401"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5" name="Google Shape;7245;p69"/>
              <p:cNvSpPr/>
              <p:nvPr/>
            </p:nvSpPr>
            <p:spPr>
              <a:xfrm>
                <a:off x="-122021" y="4015429"/>
                <a:ext cx="12461" cy="32374"/>
              </a:xfrm>
              <a:custGeom>
                <a:avLst/>
                <a:gdLst/>
                <a:ahLst/>
                <a:cxnLst/>
                <a:rect l="l" t="t" r="r" b="b"/>
                <a:pathLst>
                  <a:path w="1065" h="2767" fill="none" extrusionOk="0">
                    <a:moveTo>
                      <a:pt x="1064" y="0"/>
                    </a:moveTo>
                    <a:cubicBezTo>
                      <a:pt x="1064" y="0"/>
                      <a:pt x="0" y="1146"/>
                      <a:pt x="702"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6" name="Google Shape;7246;p69"/>
              <p:cNvSpPr/>
              <p:nvPr/>
            </p:nvSpPr>
            <p:spPr>
              <a:xfrm>
                <a:off x="-95533" y="4013124"/>
                <a:ext cx="36235" cy="21739"/>
              </a:xfrm>
              <a:custGeom>
                <a:avLst/>
                <a:gdLst/>
                <a:ahLst/>
                <a:cxnLst/>
                <a:rect l="l" t="t" r="r" b="b"/>
                <a:pathLst>
                  <a:path w="3097" h="1858" fill="none" extrusionOk="0">
                    <a:moveTo>
                      <a:pt x="3097" y="197"/>
                    </a:moveTo>
                    <a:cubicBezTo>
                      <a:pt x="1463" y="0"/>
                      <a:pt x="764" y="1579"/>
                      <a:pt x="764" y="1579"/>
                    </a:cubicBezTo>
                    <a:cubicBezTo>
                      <a:pt x="764" y="1579"/>
                      <a:pt x="334" y="1391"/>
                      <a:pt x="1"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7" name="Google Shape;7247;p69"/>
              <p:cNvSpPr/>
              <p:nvPr/>
            </p:nvSpPr>
            <p:spPr>
              <a:xfrm>
                <a:off x="-123355" y="3941357"/>
                <a:ext cx="32000" cy="17913"/>
              </a:xfrm>
              <a:custGeom>
                <a:avLst/>
                <a:gdLst/>
                <a:ahLst/>
                <a:cxnLst/>
                <a:rect l="l" t="t" r="r" b="b"/>
                <a:pathLst>
                  <a:path w="2735" h="1531" fill="none" extrusionOk="0">
                    <a:moveTo>
                      <a:pt x="2735" y="0"/>
                    </a:moveTo>
                    <a:cubicBezTo>
                      <a:pt x="2735" y="0"/>
                      <a:pt x="1085" y="1530"/>
                      <a:pt x="1"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8" name="Google Shape;7248;p69"/>
              <p:cNvSpPr/>
              <p:nvPr/>
            </p:nvSpPr>
            <p:spPr>
              <a:xfrm>
                <a:off x="-91367" y="3973672"/>
                <a:ext cx="32070" cy="15807"/>
              </a:xfrm>
              <a:custGeom>
                <a:avLst/>
                <a:gdLst/>
                <a:ahLst/>
                <a:cxnLst/>
                <a:rect l="l" t="t" r="r" b="b"/>
                <a:pathLst>
                  <a:path w="2741" h="1351" fill="none" extrusionOk="0">
                    <a:moveTo>
                      <a:pt x="1" y="434"/>
                    </a:moveTo>
                    <a:cubicBezTo>
                      <a:pt x="1" y="434"/>
                      <a:pt x="1709" y="1"/>
                      <a:pt x="2741"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9" name="Google Shape;7249;p69"/>
              <p:cNvSpPr/>
              <p:nvPr/>
            </p:nvSpPr>
            <p:spPr>
              <a:xfrm>
                <a:off x="-49996" y="3843615"/>
                <a:ext cx="106189" cy="230455"/>
              </a:xfrm>
              <a:custGeom>
                <a:avLst/>
                <a:gdLst/>
                <a:ahLst/>
                <a:cxnLst/>
                <a:rect l="l" t="t" r="r" b="b"/>
                <a:pathLst>
                  <a:path w="9076" h="19697" extrusionOk="0">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0" name="Google Shape;7250;p69"/>
              <p:cNvSpPr/>
              <p:nvPr/>
            </p:nvSpPr>
            <p:spPr>
              <a:xfrm>
                <a:off x="-49692" y="3906105"/>
                <a:ext cx="41804" cy="52708"/>
              </a:xfrm>
              <a:custGeom>
                <a:avLst/>
                <a:gdLst/>
                <a:ahLst/>
                <a:cxnLst/>
                <a:rect l="l" t="t" r="r" b="b"/>
                <a:pathLst>
                  <a:path w="3573" h="4505" fill="none" extrusionOk="0">
                    <a:moveTo>
                      <a:pt x="1" y="1"/>
                    </a:moveTo>
                    <a:cubicBezTo>
                      <a:pt x="1" y="1"/>
                      <a:pt x="3572" y="221"/>
                      <a:pt x="2573"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1" name="Google Shape;7251;p69"/>
              <p:cNvSpPr/>
              <p:nvPr/>
            </p:nvSpPr>
            <p:spPr>
              <a:xfrm>
                <a:off x="-49575" y="3875146"/>
                <a:ext cx="27261" cy="25717"/>
              </a:xfrm>
              <a:custGeom>
                <a:avLst/>
                <a:gdLst/>
                <a:ahLst/>
                <a:cxnLst/>
                <a:rect l="l" t="t" r="r" b="b"/>
                <a:pathLst>
                  <a:path w="2330" h="2198" fill="none" extrusionOk="0">
                    <a:moveTo>
                      <a:pt x="2330" y="696"/>
                    </a:moveTo>
                    <a:cubicBezTo>
                      <a:pt x="2330" y="696"/>
                      <a:pt x="0" y="0"/>
                      <a:pt x="0"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2" name="Google Shape;7252;p69"/>
              <p:cNvSpPr/>
              <p:nvPr/>
            </p:nvSpPr>
            <p:spPr>
              <a:xfrm>
                <a:off x="-4003" y="3879078"/>
                <a:ext cx="8986" cy="21785"/>
              </a:xfrm>
              <a:custGeom>
                <a:avLst/>
                <a:gdLst/>
                <a:ahLst/>
                <a:cxnLst/>
                <a:rect l="l" t="t" r="r" b="b"/>
                <a:pathLst>
                  <a:path w="768" h="1862" fill="none" extrusionOk="0">
                    <a:moveTo>
                      <a:pt x="767" y="1"/>
                    </a:moveTo>
                    <a:cubicBezTo>
                      <a:pt x="767" y="1"/>
                      <a:pt x="767" y="1056"/>
                      <a:pt x="1"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3" name="Google Shape;7253;p69"/>
              <p:cNvSpPr/>
              <p:nvPr/>
            </p:nvSpPr>
            <p:spPr>
              <a:xfrm>
                <a:off x="-13352" y="3908679"/>
                <a:ext cx="53352" cy="15538"/>
              </a:xfrm>
              <a:custGeom>
                <a:avLst/>
                <a:gdLst/>
                <a:ahLst/>
                <a:cxnLst/>
                <a:rect l="l" t="t" r="r" b="b"/>
                <a:pathLst>
                  <a:path w="4560" h="1328" fill="none" extrusionOk="0">
                    <a:moveTo>
                      <a:pt x="4559" y="1030"/>
                    </a:moveTo>
                    <a:cubicBezTo>
                      <a:pt x="3258" y="1"/>
                      <a:pt x="1997" y="1327"/>
                      <a:pt x="1997" y="1327"/>
                    </a:cubicBezTo>
                    <a:cubicBezTo>
                      <a:pt x="1997" y="1327"/>
                      <a:pt x="1731" y="150"/>
                      <a:pt x="1"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4" name="Google Shape;7254;p69"/>
              <p:cNvSpPr/>
              <p:nvPr/>
            </p:nvSpPr>
            <p:spPr>
              <a:xfrm>
                <a:off x="466" y="3963493"/>
                <a:ext cx="28092" cy="51948"/>
              </a:xfrm>
              <a:custGeom>
                <a:avLst/>
                <a:gdLst/>
                <a:ahLst/>
                <a:cxnLst/>
                <a:rect l="l" t="t" r="r" b="b"/>
                <a:pathLst>
                  <a:path w="2401" h="4440" fill="none" extrusionOk="0">
                    <a:moveTo>
                      <a:pt x="2391" y="4439"/>
                    </a:moveTo>
                    <a:cubicBezTo>
                      <a:pt x="2391" y="4439"/>
                      <a:pt x="2401" y="2220"/>
                      <a:pt x="683" y="2437"/>
                    </a:cubicBezTo>
                    <a:cubicBezTo>
                      <a:pt x="683" y="2437"/>
                      <a:pt x="1573" y="1217"/>
                      <a:pt x="0"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5" name="Google Shape;7255;p69"/>
              <p:cNvSpPr/>
              <p:nvPr/>
            </p:nvSpPr>
            <p:spPr>
              <a:xfrm>
                <a:off x="688" y="4015429"/>
                <a:ext cx="12472" cy="32374"/>
              </a:xfrm>
              <a:custGeom>
                <a:avLst/>
                <a:gdLst/>
                <a:ahLst/>
                <a:cxnLst/>
                <a:rect l="l" t="t" r="r" b="b"/>
                <a:pathLst>
                  <a:path w="1066" h="2767" fill="none" extrusionOk="0">
                    <a:moveTo>
                      <a:pt x="1" y="0"/>
                    </a:moveTo>
                    <a:cubicBezTo>
                      <a:pt x="1" y="0"/>
                      <a:pt x="1065" y="1146"/>
                      <a:pt x="363"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6" name="Google Shape;7256;p69"/>
              <p:cNvSpPr/>
              <p:nvPr/>
            </p:nvSpPr>
            <p:spPr>
              <a:xfrm>
                <a:off x="-49575" y="4013124"/>
                <a:ext cx="36235" cy="21739"/>
              </a:xfrm>
              <a:custGeom>
                <a:avLst/>
                <a:gdLst/>
                <a:ahLst/>
                <a:cxnLst/>
                <a:rect l="l" t="t" r="r" b="b"/>
                <a:pathLst>
                  <a:path w="3097" h="1858" fill="none" extrusionOk="0">
                    <a:moveTo>
                      <a:pt x="0" y="197"/>
                    </a:moveTo>
                    <a:cubicBezTo>
                      <a:pt x="1631" y="0"/>
                      <a:pt x="2330" y="1579"/>
                      <a:pt x="2330" y="1579"/>
                    </a:cubicBezTo>
                    <a:cubicBezTo>
                      <a:pt x="2330" y="1579"/>
                      <a:pt x="2763" y="1391"/>
                      <a:pt x="3097"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7" name="Google Shape;7257;p69"/>
              <p:cNvSpPr/>
              <p:nvPr/>
            </p:nvSpPr>
            <p:spPr>
              <a:xfrm>
                <a:off x="-17517" y="3941357"/>
                <a:ext cx="32000" cy="17913"/>
              </a:xfrm>
              <a:custGeom>
                <a:avLst/>
                <a:gdLst/>
                <a:ahLst/>
                <a:cxnLst/>
                <a:rect l="l" t="t" r="r" b="b"/>
                <a:pathLst>
                  <a:path w="2735" h="1531" fill="none" extrusionOk="0">
                    <a:moveTo>
                      <a:pt x="1" y="0"/>
                    </a:moveTo>
                    <a:cubicBezTo>
                      <a:pt x="1" y="0"/>
                      <a:pt x="1651" y="1530"/>
                      <a:pt x="2734"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8" name="Google Shape;7258;p69"/>
              <p:cNvSpPr/>
              <p:nvPr/>
            </p:nvSpPr>
            <p:spPr>
              <a:xfrm>
                <a:off x="-49575" y="3973672"/>
                <a:ext cx="32070" cy="15807"/>
              </a:xfrm>
              <a:custGeom>
                <a:avLst/>
                <a:gdLst/>
                <a:ahLst/>
                <a:cxnLst/>
                <a:rect l="l" t="t" r="r" b="b"/>
                <a:pathLst>
                  <a:path w="2741" h="1351" fill="none" extrusionOk="0">
                    <a:moveTo>
                      <a:pt x="2741" y="434"/>
                    </a:moveTo>
                    <a:cubicBezTo>
                      <a:pt x="2741" y="434"/>
                      <a:pt x="1032" y="1"/>
                      <a:pt x="0"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9" name="Google Shape;7259;p69"/>
            <p:cNvGrpSpPr/>
            <p:nvPr/>
          </p:nvGrpSpPr>
          <p:grpSpPr>
            <a:xfrm>
              <a:off x="724986" y="3605478"/>
              <a:ext cx="1368681" cy="682918"/>
              <a:chOff x="724986" y="3605478"/>
              <a:chExt cx="1368681" cy="682918"/>
            </a:xfrm>
          </p:grpSpPr>
          <p:grpSp>
            <p:nvGrpSpPr>
              <p:cNvPr id="7260" name="Google Shape;7260;p69"/>
              <p:cNvGrpSpPr/>
              <p:nvPr/>
            </p:nvGrpSpPr>
            <p:grpSpPr>
              <a:xfrm>
                <a:off x="1498221" y="4047614"/>
                <a:ext cx="529172" cy="240783"/>
                <a:chOff x="1498221" y="4047614"/>
                <a:chExt cx="529172" cy="240783"/>
              </a:xfrm>
            </p:grpSpPr>
            <p:grpSp>
              <p:nvGrpSpPr>
                <p:cNvPr id="7261" name="Google Shape;7261;p69"/>
                <p:cNvGrpSpPr/>
                <p:nvPr/>
              </p:nvGrpSpPr>
              <p:grpSpPr>
                <a:xfrm>
                  <a:off x="1826655" y="4224370"/>
                  <a:ext cx="200738" cy="25631"/>
                  <a:chOff x="1826655" y="4224370"/>
                  <a:chExt cx="200738" cy="25631"/>
                </a:xfrm>
              </p:grpSpPr>
              <p:sp>
                <p:nvSpPr>
                  <p:cNvPr id="7262" name="Google Shape;7262;p69"/>
                  <p:cNvSpPr/>
                  <p:nvPr/>
                </p:nvSpPr>
                <p:spPr>
                  <a:xfrm>
                    <a:off x="1826655" y="4238011"/>
                    <a:ext cx="175094" cy="5"/>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3" name="Google Shape;7263;p69"/>
                  <p:cNvSpPr/>
                  <p:nvPr/>
                </p:nvSpPr>
                <p:spPr>
                  <a:xfrm>
                    <a:off x="2000728" y="4224370"/>
                    <a:ext cx="26665" cy="25631"/>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4" name="Google Shape;7264;p69"/>
                <p:cNvGrpSpPr/>
                <p:nvPr/>
              </p:nvGrpSpPr>
              <p:grpSpPr>
                <a:xfrm>
                  <a:off x="1498221" y="4047614"/>
                  <a:ext cx="328444" cy="240783"/>
                  <a:chOff x="1498221" y="4047614"/>
                  <a:chExt cx="328444" cy="240783"/>
                </a:xfrm>
              </p:grpSpPr>
              <p:sp>
                <p:nvSpPr>
                  <p:cNvPr id="7265" name="Google Shape;7265;p69"/>
                  <p:cNvSpPr/>
                  <p:nvPr/>
                </p:nvSpPr>
                <p:spPr>
                  <a:xfrm>
                    <a:off x="1648778" y="4185661"/>
                    <a:ext cx="177888" cy="102736"/>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66" name="Google Shape;7266;p69"/>
                  <p:cNvGrpSpPr/>
                  <p:nvPr/>
                </p:nvGrpSpPr>
                <p:grpSpPr>
                  <a:xfrm>
                    <a:off x="1498221" y="4047614"/>
                    <a:ext cx="150566" cy="190416"/>
                    <a:chOff x="1498221" y="4047614"/>
                    <a:chExt cx="150566" cy="190416"/>
                  </a:xfrm>
                </p:grpSpPr>
                <p:sp>
                  <p:nvSpPr>
                    <p:cNvPr id="7267" name="Google Shape;7267;p69"/>
                    <p:cNvSpPr/>
                    <p:nvPr/>
                  </p:nvSpPr>
                  <p:spPr>
                    <a:xfrm>
                      <a:off x="1510686" y="4060421"/>
                      <a:ext cx="138101" cy="177608"/>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8" name="Google Shape;7268;p69"/>
                    <p:cNvSpPr/>
                    <p:nvPr/>
                  </p:nvSpPr>
                  <p:spPr>
                    <a:xfrm>
                      <a:off x="1498221" y="4047614"/>
                      <a:ext cx="26646" cy="25622"/>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7269" name="Google Shape;7269;p69"/>
              <p:cNvGrpSpPr/>
              <p:nvPr/>
            </p:nvGrpSpPr>
            <p:grpSpPr>
              <a:xfrm>
                <a:off x="1560718" y="3800594"/>
                <a:ext cx="532948" cy="302090"/>
                <a:chOff x="1560718" y="3800594"/>
                <a:chExt cx="532948" cy="302090"/>
              </a:xfrm>
            </p:grpSpPr>
            <p:grpSp>
              <p:nvGrpSpPr>
                <p:cNvPr id="7270" name="Google Shape;7270;p69"/>
                <p:cNvGrpSpPr/>
                <p:nvPr/>
              </p:nvGrpSpPr>
              <p:grpSpPr>
                <a:xfrm>
                  <a:off x="1912179" y="3827344"/>
                  <a:ext cx="181487" cy="25631"/>
                  <a:chOff x="1912179" y="3827344"/>
                  <a:chExt cx="181487" cy="25631"/>
                </a:xfrm>
              </p:grpSpPr>
              <p:sp>
                <p:nvSpPr>
                  <p:cNvPr id="7271" name="Google Shape;7271;p69"/>
                  <p:cNvSpPr/>
                  <p:nvPr/>
                </p:nvSpPr>
                <p:spPr>
                  <a:xfrm>
                    <a:off x="2067020" y="3827344"/>
                    <a:ext cx="26646" cy="25631"/>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2" name="Google Shape;7272;p69"/>
                  <p:cNvSpPr/>
                  <p:nvPr/>
                </p:nvSpPr>
                <p:spPr>
                  <a:xfrm>
                    <a:off x="1912179" y="3842838"/>
                    <a:ext cx="156825" cy="5"/>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3" name="Google Shape;7273;p69"/>
                <p:cNvGrpSpPr/>
                <p:nvPr/>
              </p:nvGrpSpPr>
              <p:grpSpPr>
                <a:xfrm>
                  <a:off x="1912179" y="4044505"/>
                  <a:ext cx="181487" cy="25622"/>
                  <a:chOff x="1912179" y="4044506"/>
                  <a:chExt cx="181487" cy="25622"/>
                </a:xfrm>
              </p:grpSpPr>
              <p:sp>
                <p:nvSpPr>
                  <p:cNvPr id="7274" name="Google Shape;7274;p69"/>
                  <p:cNvSpPr/>
                  <p:nvPr/>
                </p:nvSpPr>
                <p:spPr>
                  <a:xfrm>
                    <a:off x="2067020" y="4044505"/>
                    <a:ext cx="26646" cy="25622"/>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5" name="Google Shape;7275;p69"/>
                  <p:cNvSpPr/>
                  <p:nvPr/>
                </p:nvSpPr>
                <p:spPr>
                  <a:xfrm>
                    <a:off x="1912179" y="4059966"/>
                    <a:ext cx="156825" cy="5"/>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6" name="Google Shape;7276;p69"/>
                <p:cNvGrpSpPr/>
                <p:nvPr/>
              </p:nvGrpSpPr>
              <p:grpSpPr>
                <a:xfrm>
                  <a:off x="1560718" y="3800594"/>
                  <a:ext cx="351472" cy="302090"/>
                  <a:chOff x="1560718" y="3800594"/>
                  <a:chExt cx="351472" cy="302090"/>
                </a:xfrm>
              </p:grpSpPr>
              <p:grpSp>
                <p:nvGrpSpPr>
                  <p:cNvPr id="7277" name="Google Shape;7277;p69"/>
                  <p:cNvGrpSpPr/>
                  <p:nvPr/>
                </p:nvGrpSpPr>
                <p:grpSpPr>
                  <a:xfrm>
                    <a:off x="1560718" y="3842857"/>
                    <a:ext cx="173586" cy="217131"/>
                    <a:chOff x="1560718" y="3842857"/>
                    <a:chExt cx="173586" cy="217131"/>
                  </a:xfrm>
                </p:grpSpPr>
                <p:sp>
                  <p:nvSpPr>
                    <p:cNvPr id="7278" name="Google Shape;7278;p69"/>
                    <p:cNvSpPr/>
                    <p:nvPr/>
                  </p:nvSpPr>
                  <p:spPr>
                    <a:xfrm>
                      <a:off x="1560718" y="3951414"/>
                      <a:ext cx="84343" cy="5"/>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9" name="Google Shape;7279;p69"/>
                    <p:cNvSpPr/>
                    <p:nvPr/>
                  </p:nvSpPr>
                  <p:spPr>
                    <a:xfrm>
                      <a:off x="1631242" y="3936509"/>
                      <a:ext cx="26646" cy="25622"/>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0" name="Google Shape;7280;p69"/>
                    <p:cNvSpPr/>
                    <p:nvPr/>
                  </p:nvSpPr>
                  <p:spPr>
                    <a:xfrm>
                      <a:off x="1645054" y="3842857"/>
                      <a:ext cx="89251" cy="217131"/>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81" name="Google Shape;7281;p69"/>
                  <p:cNvSpPr/>
                  <p:nvPr/>
                </p:nvSpPr>
                <p:spPr>
                  <a:xfrm>
                    <a:off x="1733808" y="3800594"/>
                    <a:ext cx="177874" cy="102731"/>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2" name="Google Shape;7282;p69"/>
                  <p:cNvSpPr/>
                  <p:nvPr/>
                </p:nvSpPr>
                <p:spPr>
                  <a:xfrm>
                    <a:off x="1734297" y="3999967"/>
                    <a:ext cx="177893" cy="102717"/>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283" name="Google Shape;7283;p69"/>
              <p:cNvSpPr/>
              <p:nvPr/>
            </p:nvSpPr>
            <p:spPr>
              <a:xfrm>
                <a:off x="1258451" y="3798060"/>
                <a:ext cx="302718" cy="302541"/>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84" name="Google Shape;7284;p69"/>
              <p:cNvGrpSpPr/>
              <p:nvPr/>
            </p:nvGrpSpPr>
            <p:grpSpPr>
              <a:xfrm>
                <a:off x="785350" y="3605478"/>
                <a:ext cx="535311" cy="249245"/>
                <a:chOff x="785350" y="3605478"/>
                <a:chExt cx="535311" cy="249245"/>
              </a:xfrm>
            </p:grpSpPr>
            <p:grpSp>
              <p:nvGrpSpPr>
                <p:cNvPr id="7285" name="Google Shape;7285;p69"/>
                <p:cNvGrpSpPr/>
                <p:nvPr/>
              </p:nvGrpSpPr>
              <p:grpSpPr>
                <a:xfrm>
                  <a:off x="785350" y="3605478"/>
                  <a:ext cx="376191" cy="102736"/>
                  <a:chOff x="785350" y="3605478"/>
                  <a:chExt cx="376191" cy="102736"/>
                </a:xfrm>
              </p:grpSpPr>
              <p:sp>
                <p:nvSpPr>
                  <p:cNvPr id="7286" name="Google Shape;7286;p69"/>
                  <p:cNvSpPr/>
                  <p:nvPr/>
                </p:nvSpPr>
                <p:spPr>
                  <a:xfrm>
                    <a:off x="808023" y="3655851"/>
                    <a:ext cx="175636" cy="5"/>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7" name="Google Shape;7287;p69"/>
                  <p:cNvSpPr/>
                  <p:nvPr/>
                </p:nvSpPr>
                <p:spPr>
                  <a:xfrm>
                    <a:off x="785350" y="3643867"/>
                    <a:ext cx="25635" cy="25622"/>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8" name="Google Shape;7288;p69"/>
                  <p:cNvSpPr/>
                  <p:nvPr/>
                </p:nvSpPr>
                <p:spPr>
                  <a:xfrm>
                    <a:off x="983648" y="3605478"/>
                    <a:ext cx="177893" cy="102736"/>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9" name="Google Shape;7289;p69"/>
                <p:cNvGrpSpPr/>
                <p:nvPr/>
              </p:nvGrpSpPr>
              <p:grpSpPr>
                <a:xfrm>
                  <a:off x="1161530" y="3655851"/>
                  <a:ext cx="159131" cy="198872"/>
                  <a:chOff x="1161530" y="3655851"/>
                  <a:chExt cx="159131" cy="198872"/>
                </a:xfrm>
              </p:grpSpPr>
              <p:sp>
                <p:nvSpPr>
                  <p:cNvPr id="7290" name="Google Shape;7290;p69"/>
                  <p:cNvSpPr/>
                  <p:nvPr/>
                </p:nvSpPr>
                <p:spPr>
                  <a:xfrm>
                    <a:off x="1161530" y="3655851"/>
                    <a:ext cx="146440" cy="186082"/>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1" name="Google Shape;7291;p69"/>
                  <p:cNvSpPr/>
                  <p:nvPr/>
                </p:nvSpPr>
                <p:spPr>
                  <a:xfrm>
                    <a:off x="1293991" y="3829092"/>
                    <a:ext cx="26670" cy="25631"/>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292" name="Google Shape;7292;p69"/>
              <p:cNvGrpSpPr/>
              <p:nvPr/>
            </p:nvGrpSpPr>
            <p:grpSpPr>
              <a:xfrm>
                <a:off x="785350" y="4047614"/>
                <a:ext cx="535311" cy="240783"/>
                <a:chOff x="785350" y="4047614"/>
                <a:chExt cx="535311" cy="240783"/>
              </a:xfrm>
            </p:grpSpPr>
            <p:grpSp>
              <p:nvGrpSpPr>
                <p:cNvPr id="7293" name="Google Shape;7293;p69"/>
                <p:cNvGrpSpPr/>
                <p:nvPr/>
              </p:nvGrpSpPr>
              <p:grpSpPr>
                <a:xfrm>
                  <a:off x="1161636" y="4047614"/>
                  <a:ext cx="159025" cy="190415"/>
                  <a:chOff x="1161636" y="4047614"/>
                  <a:chExt cx="159025" cy="190415"/>
                </a:xfrm>
              </p:grpSpPr>
              <p:sp>
                <p:nvSpPr>
                  <p:cNvPr id="7294" name="Google Shape;7294;p69"/>
                  <p:cNvSpPr/>
                  <p:nvPr/>
                </p:nvSpPr>
                <p:spPr>
                  <a:xfrm>
                    <a:off x="1293991" y="4047614"/>
                    <a:ext cx="26670" cy="25631"/>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5" name="Google Shape;7295;p69"/>
                  <p:cNvSpPr/>
                  <p:nvPr/>
                </p:nvSpPr>
                <p:spPr>
                  <a:xfrm>
                    <a:off x="1161636" y="4073229"/>
                    <a:ext cx="146334" cy="16480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6" name="Google Shape;7296;p69"/>
                <p:cNvGrpSpPr/>
                <p:nvPr/>
              </p:nvGrpSpPr>
              <p:grpSpPr>
                <a:xfrm>
                  <a:off x="785350" y="4185661"/>
                  <a:ext cx="376191" cy="102736"/>
                  <a:chOff x="785350" y="4185661"/>
                  <a:chExt cx="376191" cy="102736"/>
                </a:xfrm>
              </p:grpSpPr>
              <p:sp>
                <p:nvSpPr>
                  <p:cNvPr id="7297" name="Google Shape;7297;p69"/>
                  <p:cNvSpPr/>
                  <p:nvPr/>
                </p:nvSpPr>
                <p:spPr>
                  <a:xfrm>
                    <a:off x="808023" y="4238011"/>
                    <a:ext cx="175636" cy="5"/>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8" name="Google Shape;7298;p69"/>
                  <p:cNvSpPr/>
                  <p:nvPr/>
                </p:nvSpPr>
                <p:spPr>
                  <a:xfrm>
                    <a:off x="983648" y="4185661"/>
                    <a:ext cx="177893" cy="102736"/>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9" name="Google Shape;7299;p69"/>
                  <p:cNvSpPr/>
                  <p:nvPr/>
                </p:nvSpPr>
                <p:spPr>
                  <a:xfrm>
                    <a:off x="785350" y="4224370"/>
                    <a:ext cx="26646" cy="25631"/>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300" name="Google Shape;7300;p69"/>
              <p:cNvGrpSpPr/>
              <p:nvPr/>
            </p:nvGrpSpPr>
            <p:grpSpPr>
              <a:xfrm>
                <a:off x="1501054" y="3605478"/>
                <a:ext cx="526340" cy="249240"/>
                <a:chOff x="1501054" y="3605478"/>
                <a:chExt cx="526340" cy="249240"/>
              </a:xfrm>
            </p:grpSpPr>
            <p:grpSp>
              <p:nvGrpSpPr>
                <p:cNvPr id="7301" name="Google Shape;7301;p69"/>
                <p:cNvGrpSpPr/>
                <p:nvPr/>
              </p:nvGrpSpPr>
              <p:grpSpPr>
                <a:xfrm>
                  <a:off x="1834208" y="3643867"/>
                  <a:ext cx="193185" cy="25622"/>
                  <a:chOff x="1834208" y="3643867"/>
                  <a:chExt cx="193185" cy="25622"/>
                </a:xfrm>
              </p:grpSpPr>
              <p:sp>
                <p:nvSpPr>
                  <p:cNvPr id="7302" name="Google Shape;7302;p69"/>
                  <p:cNvSpPr/>
                  <p:nvPr/>
                </p:nvSpPr>
                <p:spPr>
                  <a:xfrm>
                    <a:off x="1834208" y="3655851"/>
                    <a:ext cx="167541" cy="5"/>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3" name="Google Shape;7303;p69"/>
                  <p:cNvSpPr/>
                  <p:nvPr/>
                </p:nvSpPr>
                <p:spPr>
                  <a:xfrm>
                    <a:off x="2000728" y="3643867"/>
                    <a:ext cx="26665" cy="25622"/>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4" name="Google Shape;7304;p69"/>
                <p:cNvGrpSpPr/>
                <p:nvPr/>
              </p:nvGrpSpPr>
              <p:grpSpPr>
                <a:xfrm>
                  <a:off x="1501054" y="3605478"/>
                  <a:ext cx="333165" cy="249240"/>
                  <a:chOff x="1501054" y="3605478"/>
                  <a:chExt cx="333165" cy="249240"/>
                </a:xfrm>
              </p:grpSpPr>
              <p:sp>
                <p:nvSpPr>
                  <p:cNvPr id="7305" name="Google Shape;7305;p69"/>
                  <p:cNvSpPr/>
                  <p:nvPr/>
                </p:nvSpPr>
                <p:spPr>
                  <a:xfrm>
                    <a:off x="1656330" y="3605478"/>
                    <a:ext cx="177888" cy="102736"/>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06" name="Google Shape;7306;p69"/>
                  <p:cNvGrpSpPr/>
                  <p:nvPr/>
                </p:nvGrpSpPr>
                <p:grpSpPr>
                  <a:xfrm>
                    <a:off x="1501054" y="3655851"/>
                    <a:ext cx="155286" cy="198867"/>
                    <a:chOff x="1501054" y="3655851"/>
                    <a:chExt cx="155286" cy="198867"/>
                  </a:xfrm>
                </p:grpSpPr>
                <p:sp>
                  <p:nvSpPr>
                    <p:cNvPr id="7307" name="Google Shape;7307;p69"/>
                    <p:cNvSpPr/>
                    <p:nvPr/>
                  </p:nvSpPr>
                  <p:spPr>
                    <a:xfrm>
                      <a:off x="1516351" y="3655851"/>
                      <a:ext cx="139989" cy="186082"/>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8" name="Google Shape;7308;p69"/>
                    <p:cNvSpPr/>
                    <p:nvPr/>
                  </p:nvSpPr>
                  <p:spPr>
                    <a:xfrm>
                      <a:off x="1501054" y="3829092"/>
                      <a:ext cx="26646" cy="25626"/>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7309" name="Google Shape;7309;p69"/>
              <p:cNvGrpSpPr/>
              <p:nvPr/>
            </p:nvGrpSpPr>
            <p:grpSpPr>
              <a:xfrm>
                <a:off x="724986" y="3800594"/>
                <a:ext cx="532950" cy="302090"/>
                <a:chOff x="724986" y="3800594"/>
                <a:chExt cx="532950" cy="302090"/>
              </a:xfrm>
            </p:grpSpPr>
            <p:grpSp>
              <p:nvGrpSpPr>
                <p:cNvPr id="7310" name="Google Shape;7310;p69"/>
                <p:cNvGrpSpPr/>
                <p:nvPr/>
              </p:nvGrpSpPr>
              <p:grpSpPr>
                <a:xfrm>
                  <a:off x="724986" y="4044367"/>
                  <a:ext cx="181314" cy="25626"/>
                  <a:chOff x="724986" y="4044367"/>
                  <a:chExt cx="181314" cy="25626"/>
                </a:xfrm>
              </p:grpSpPr>
              <p:sp>
                <p:nvSpPr>
                  <p:cNvPr id="7311" name="Google Shape;7311;p69"/>
                  <p:cNvSpPr/>
                  <p:nvPr/>
                </p:nvSpPr>
                <p:spPr>
                  <a:xfrm>
                    <a:off x="746695" y="4059966"/>
                    <a:ext cx="159605" cy="5"/>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2" name="Google Shape;7312;p69"/>
                  <p:cNvSpPr/>
                  <p:nvPr/>
                </p:nvSpPr>
                <p:spPr>
                  <a:xfrm>
                    <a:off x="724986" y="4044367"/>
                    <a:ext cx="26646" cy="25626"/>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3" name="Google Shape;7313;p69"/>
                <p:cNvGrpSpPr/>
                <p:nvPr/>
              </p:nvGrpSpPr>
              <p:grpSpPr>
                <a:xfrm>
                  <a:off x="906290" y="3800594"/>
                  <a:ext cx="351646" cy="302090"/>
                  <a:chOff x="906290" y="3800594"/>
                  <a:chExt cx="351646" cy="302090"/>
                </a:xfrm>
              </p:grpSpPr>
              <p:grpSp>
                <p:nvGrpSpPr>
                  <p:cNvPr id="7314" name="Google Shape;7314;p69"/>
                  <p:cNvGrpSpPr/>
                  <p:nvPr/>
                </p:nvGrpSpPr>
                <p:grpSpPr>
                  <a:xfrm>
                    <a:off x="1084172" y="3842857"/>
                    <a:ext cx="173764" cy="217131"/>
                    <a:chOff x="1084172" y="3842857"/>
                    <a:chExt cx="173764" cy="217131"/>
                  </a:xfrm>
                </p:grpSpPr>
                <p:grpSp>
                  <p:nvGrpSpPr>
                    <p:cNvPr id="7315" name="Google Shape;7315;p69"/>
                    <p:cNvGrpSpPr/>
                    <p:nvPr/>
                  </p:nvGrpSpPr>
                  <p:grpSpPr>
                    <a:xfrm>
                      <a:off x="1156862" y="3936509"/>
                      <a:ext cx="101073" cy="25622"/>
                      <a:chOff x="1156862" y="3936509"/>
                      <a:chExt cx="101073" cy="25622"/>
                    </a:xfrm>
                  </p:grpSpPr>
                  <p:sp>
                    <p:nvSpPr>
                      <p:cNvPr id="7316" name="Google Shape;7316;p69"/>
                      <p:cNvSpPr/>
                      <p:nvPr/>
                    </p:nvSpPr>
                    <p:spPr>
                      <a:xfrm>
                        <a:off x="1156862" y="3936509"/>
                        <a:ext cx="26651" cy="25622"/>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7" name="Google Shape;7317;p69"/>
                      <p:cNvSpPr/>
                      <p:nvPr/>
                    </p:nvSpPr>
                    <p:spPr>
                      <a:xfrm>
                        <a:off x="1173592" y="3951414"/>
                        <a:ext cx="84343" cy="5"/>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18" name="Google Shape;7318;p69"/>
                    <p:cNvSpPr/>
                    <p:nvPr/>
                  </p:nvSpPr>
                  <p:spPr>
                    <a:xfrm>
                      <a:off x="1084172" y="3842857"/>
                      <a:ext cx="86476" cy="217131"/>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19" name="Google Shape;7319;p69"/>
                  <p:cNvSpPr/>
                  <p:nvPr/>
                </p:nvSpPr>
                <p:spPr>
                  <a:xfrm>
                    <a:off x="906290" y="3999967"/>
                    <a:ext cx="177893" cy="102717"/>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0" name="Google Shape;7320;p69"/>
                  <p:cNvSpPr/>
                  <p:nvPr/>
                </p:nvSpPr>
                <p:spPr>
                  <a:xfrm>
                    <a:off x="914509" y="3800594"/>
                    <a:ext cx="177888" cy="102731"/>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1" name="Google Shape;7321;p69"/>
                <p:cNvGrpSpPr/>
                <p:nvPr/>
              </p:nvGrpSpPr>
              <p:grpSpPr>
                <a:xfrm>
                  <a:off x="724986" y="3830189"/>
                  <a:ext cx="189533" cy="25626"/>
                  <a:chOff x="724986" y="3830189"/>
                  <a:chExt cx="189533" cy="25626"/>
                </a:xfrm>
              </p:grpSpPr>
              <p:sp>
                <p:nvSpPr>
                  <p:cNvPr id="7322" name="Google Shape;7322;p69"/>
                  <p:cNvSpPr/>
                  <p:nvPr/>
                </p:nvSpPr>
                <p:spPr>
                  <a:xfrm>
                    <a:off x="724986" y="3830189"/>
                    <a:ext cx="26646" cy="25626"/>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3" name="Google Shape;7323;p69"/>
                  <p:cNvSpPr/>
                  <p:nvPr/>
                </p:nvSpPr>
                <p:spPr>
                  <a:xfrm>
                    <a:off x="746695" y="3842838"/>
                    <a:ext cx="167824" cy="5"/>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7324" name="Google Shape;7324;p69"/>
          <p:cNvGrpSpPr/>
          <p:nvPr/>
        </p:nvGrpSpPr>
        <p:grpSpPr>
          <a:xfrm>
            <a:off x="2253298" y="2455640"/>
            <a:ext cx="948701" cy="935378"/>
            <a:chOff x="2253298" y="2428317"/>
            <a:chExt cx="948701" cy="935378"/>
          </a:xfrm>
        </p:grpSpPr>
        <p:sp>
          <p:nvSpPr>
            <p:cNvPr id="7325" name="Google Shape;7325;p69"/>
            <p:cNvSpPr/>
            <p:nvPr/>
          </p:nvSpPr>
          <p:spPr>
            <a:xfrm>
              <a:off x="2418065" y="2799334"/>
              <a:ext cx="619167" cy="193359"/>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6" name="Google Shape;7326;p69"/>
            <p:cNvSpPr/>
            <p:nvPr/>
          </p:nvSpPr>
          <p:spPr>
            <a:xfrm>
              <a:off x="2373234" y="2761962"/>
              <a:ext cx="248482" cy="268106"/>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7" name="Google Shape;7327;p69"/>
            <p:cNvSpPr/>
            <p:nvPr/>
          </p:nvSpPr>
          <p:spPr>
            <a:xfrm>
              <a:off x="2726356" y="3024889"/>
              <a:ext cx="2582" cy="9932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8" name="Google Shape;7328;p69"/>
            <p:cNvSpPr/>
            <p:nvPr/>
          </p:nvSpPr>
          <p:spPr>
            <a:xfrm>
              <a:off x="2785174" y="3024884"/>
              <a:ext cx="287220" cy="9933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9" name="Google Shape;7329;p69"/>
            <p:cNvSpPr/>
            <p:nvPr/>
          </p:nvSpPr>
          <p:spPr>
            <a:xfrm>
              <a:off x="2382903" y="3024884"/>
              <a:ext cx="287215" cy="9933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0" name="Google Shape;7330;p69"/>
            <p:cNvSpPr/>
            <p:nvPr/>
          </p:nvSpPr>
          <p:spPr>
            <a:xfrm>
              <a:off x="2596756" y="3151259"/>
              <a:ext cx="261784" cy="212436"/>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1" name="Google Shape;7331;p69"/>
            <p:cNvSpPr/>
            <p:nvPr/>
          </p:nvSpPr>
          <p:spPr>
            <a:xfrm>
              <a:off x="2940204" y="3151259"/>
              <a:ext cx="261795" cy="212436"/>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2" name="Google Shape;7332;p69"/>
            <p:cNvSpPr/>
            <p:nvPr/>
          </p:nvSpPr>
          <p:spPr>
            <a:xfrm>
              <a:off x="2253298" y="3151259"/>
              <a:ext cx="261795" cy="212436"/>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3" name="Google Shape;7333;p69"/>
            <p:cNvSpPr/>
            <p:nvPr/>
          </p:nvSpPr>
          <p:spPr>
            <a:xfrm>
              <a:off x="2718685" y="3113966"/>
              <a:ext cx="17919" cy="17924"/>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4" name="Google Shape;7334;p69"/>
            <p:cNvSpPr/>
            <p:nvPr/>
          </p:nvSpPr>
          <p:spPr>
            <a:xfrm>
              <a:off x="3062128" y="3113966"/>
              <a:ext cx="17924" cy="17924"/>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5" name="Google Shape;7335;p69"/>
            <p:cNvSpPr/>
            <p:nvPr/>
          </p:nvSpPr>
          <p:spPr>
            <a:xfrm>
              <a:off x="2375226" y="3113966"/>
              <a:ext cx="17924" cy="17924"/>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6" name="Google Shape;7336;p69"/>
            <p:cNvSpPr/>
            <p:nvPr/>
          </p:nvSpPr>
          <p:spPr>
            <a:xfrm>
              <a:off x="2718685" y="3017224"/>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7" name="Google Shape;7337;p69"/>
            <p:cNvSpPr/>
            <p:nvPr/>
          </p:nvSpPr>
          <p:spPr>
            <a:xfrm>
              <a:off x="2777509" y="3017224"/>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8" name="Google Shape;7338;p69"/>
            <p:cNvSpPr/>
            <p:nvPr/>
          </p:nvSpPr>
          <p:spPr>
            <a:xfrm>
              <a:off x="2659856" y="3017224"/>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9" name="Google Shape;7339;p69"/>
            <p:cNvSpPr/>
            <p:nvPr/>
          </p:nvSpPr>
          <p:spPr>
            <a:xfrm>
              <a:off x="2726356" y="2667807"/>
              <a:ext cx="2582" cy="99322"/>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0" name="Google Shape;7340;p69"/>
            <p:cNvSpPr/>
            <p:nvPr/>
          </p:nvSpPr>
          <p:spPr>
            <a:xfrm>
              <a:off x="2785174" y="2667796"/>
              <a:ext cx="287210" cy="9933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1" name="Google Shape;7341;p69"/>
            <p:cNvSpPr/>
            <p:nvPr/>
          </p:nvSpPr>
          <p:spPr>
            <a:xfrm>
              <a:off x="2382892" y="2667796"/>
              <a:ext cx="287226" cy="9933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2" name="Google Shape;7342;p69"/>
            <p:cNvSpPr/>
            <p:nvPr/>
          </p:nvSpPr>
          <p:spPr>
            <a:xfrm>
              <a:off x="2596756" y="2428317"/>
              <a:ext cx="261784" cy="212447"/>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3" name="Google Shape;7343;p69"/>
            <p:cNvSpPr/>
            <p:nvPr/>
          </p:nvSpPr>
          <p:spPr>
            <a:xfrm>
              <a:off x="2940204" y="2428317"/>
              <a:ext cx="261795" cy="212447"/>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4" name="Google Shape;7344;p69"/>
            <p:cNvSpPr/>
            <p:nvPr/>
          </p:nvSpPr>
          <p:spPr>
            <a:xfrm>
              <a:off x="2253298" y="2428317"/>
              <a:ext cx="261795" cy="212447"/>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5" name="Google Shape;7345;p69"/>
            <p:cNvSpPr/>
            <p:nvPr/>
          </p:nvSpPr>
          <p:spPr>
            <a:xfrm>
              <a:off x="2718685" y="2660136"/>
              <a:ext cx="17919" cy="17919"/>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6" name="Google Shape;7346;p69"/>
            <p:cNvSpPr/>
            <p:nvPr/>
          </p:nvSpPr>
          <p:spPr>
            <a:xfrm>
              <a:off x="3062128" y="2660136"/>
              <a:ext cx="17924" cy="17919"/>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7" name="Google Shape;7347;p69"/>
            <p:cNvSpPr/>
            <p:nvPr/>
          </p:nvSpPr>
          <p:spPr>
            <a:xfrm>
              <a:off x="2375226" y="2660136"/>
              <a:ext cx="17924" cy="17919"/>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8" name="Google Shape;7348;p69"/>
            <p:cNvSpPr/>
            <p:nvPr/>
          </p:nvSpPr>
          <p:spPr>
            <a:xfrm>
              <a:off x="2718685" y="2756878"/>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9" name="Google Shape;7349;p69"/>
            <p:cNvSpPr/>
            <p:nvPr/>
          </p:nvSpPr>
          <p:spPr>
            <a:xfrm>
              <a:off x="2777509" y="2756878"/>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0" name="Google Shape;7350;p69"/>
            <p:cNvSpPr/>
            <p:nvPr/>
          </p:nvSpPr>
          <p:spPr>
            <a:xfrm>
              <a:off x="2659856" y="2756878"/>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1" name="Google Shape;7351;p69"/>
            <p:cNvSpPr/>
            <p:nvPr/>
          </p:nvSpPr>
          <p:spPr>
            <a:xfrm>
              <a:off x="2301024" y="2533889"/>
              <a:ext cx="163753" cy="1291"/>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2" name="Google Shape;7352;p69"/>
            <p:cNvSpPr/>
            <p:nvPr/>
          </p:nvSpPr>
          <p:spPr>
            <a:xfrm>
              <a:off x="2644918" y="2533889"/>
              <a:ext cx="163747" cy="1291"/>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3" name="Google Shape;7353;p69"/>
            <p:cNvSpPr/>
            <p:nvPr/>
          </p:nvSpPr>
          <p:spPr>
            <a:xfrm>
              <a:off x="2990071" y="2533889"/>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4" name="Google Shape;7354;p69"/>
            <p:cNvSpPr/>
            <p:nvPr/>
          </p:nvSpPr>
          <p:spPr>
            <a:xfrm>
              <a:off x="2644918" y="3256825"/>
              <a:ext cx="163758" cy="1291"/>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5" name="Google Shape;7355;p69"/>
            <p:cNvSpPr/>
            <p:nvPr/>
          </p:nvSpPr>
          <p:spPr>
            <a:xfrm>
              <a:off x="2301427" y="3256825"/>
              <a:ext cx="163758" cy="1291"/>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6" name="Google Shape;7356;p69"/>
            <p:cNvSpPr/>
            <p:nvPr/>
          </p:nvSpPr>
          <p:spPr>
            <a:xfrm>
              <a:off x="2990102" y="3256847"/>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7" name="Google Shape;7357;p69"/>
            <p:cNvSpPr/>
            <p:nvPr/>
          </p:nvSpPr>
          <p:spPr>
            <a:xfrm>
              <a:off x="2833559" y="2761962"/>
              <a:ext cx="248503" cy="268106"/>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7361"/>
        <p:cNvGrpSpPr/>
        <p:nvPr/>
      </p:nvGrpSpPr>
      <p:grpSpPr>
        <a:xfrm>
          <a:off x="0" y="0"/>
          <a:ext cx="0" cy="0"/>
          <a:chOff x="0" y="0"/>
          <a:chExt cx="0" cy="0"/>
        </a:xfrm>
      </p:grpSpPr>
      <p:grpSp>
        <p:nvGrpSpPr>
          <p:cNvPr id="7362" name="Google Shape;7362;p70"/>
          <p:cNvGrpSpPr/>
          <p:nvPr/>
        </p:nvGrpSpPr>
        <p:grpSpPr>
          <a:xfrm>
            <a:off x="3353582" y="1145627"/>
            <a:ext cx="2363393" cy="1017867"/>
            <a:chOff x="3292400" y="1219146"/>
            <a:chExt cx="2615240" cy="1110239"/>
          </a:xfrm>
        </p:grpSpPr>
        <p:sp>
          <p:nvSpPr>
            <p:cNvPr id="7363" name="Google Shape;7363;p70"/>
            <p:cNvSpPr/>
            <p:nvPr/>
          </p:nvSpPr>
          <p:spPr>
            <a:xfrm>
              <a:off x="3292400" y="1845763"/>
              <a:ext cx="370500" cy="478500"/>
            </a:xfrm>
            <a:prstGeom prst="round2DiagRect">
              <a:avLst>
                <a:gd name="adj1" fmla="val 16667"/>
                <a:gd name="adj2" fmla="val 0"/>
              </a:avLst>
            </a:prstGeom>
            <a:solidFill>
              <a:srgbClr val="ABBCC9"/>
            </a:solidFill>
            <a:ln>
              <a:noFill/>
            </a:ln>
          </p:spPr>
          <p:txBody>
            <a:bodyPr spcFirstLastPara="1" wrap="square" lIns="0" tIns="0" rIns="0" bIns="0" anchor="ctr" anchorCtr="0">
              <a:noAutofit/>
            </a:bodyPr>
            <a:lstStyle/>
            <a:p>
              <a:pPr marL="0" lvl="0" indent="0" algn="l" rtl="0">
                <a:spcBef>
                  <a:spcPts val="0"/>
                </a:spcBef>
                <a:spcAft>
                  <a:spcPts val="0"/>
                </a:spcAft>
                <a:buNone/>
              </a:pPr>
              <a:endParaRPr sz="200">
                <a:solidFill>
                  <a:srgbClr val="FFFFFF"/>
                </a:solidFill>
              </a:endParaRPr>
            </a:p>
          </p:txBody>
        </p:sp>
        <p:sp>
          <p:nvSpPr>
            <p:cNvPr id="7364" name="Google Shape;7364;p70"/>
            <p:cNvSpPr/>
            <p:nvPr/>
          </p:nvSpPr>
          <p:spPr>
            <a:xfrm>
              <a:off x="3292400" y="1314860"/>
              <a:ext cx="370500" cy="478500"/>
            </a:xfrm>
            <a:prstGeom prst="round2DiagRect">
              <a:avLst>
                <a:gd name="adj1" fmla="val 16667"/>
                <a:gd name="adj2" fmla="val 0"/>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7365" name="Google Shape;7365;p70"/>
            <p:cNvSpPr txBox="1"/>
            <p:nvPr/>
          </p:nvSpPr>
          <p:spPr>
            <a:xfrm flipH="1">
              <a:off x="3678794" y="1219157"/>
              <a:ext cx="3705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JANUARY</a:t>
              </a:r>
              <a:endParaRPr sz="200">
                <a:solidFill>
                  <a:srgbClr val="FFFFFF"/>
                </a:solidFill>
              </a:endParaRPr>
            </a:p>
          </p:txBody>
        </p:sp>
        <p:sp>
          <p:nvSpPr>
            <p:cNvPr id="7366" name="Google Shape;7366;p70"/>
            <p:cNvSpPr txBox="1"/>
            <p:nvPr/>
          </p:nvSpPr>
          <p:spPr>
            <a:xfrm flipH="1">
              <a:off x="4051671" y="1219146"/>
              <a:ext cx="4014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FEBRUARY</a:t>
              </a:r>
              <a:endParaRPr sz="200">
                <a:solidFill>
                  <a:srgbClr val="FFFFFF"/>
                </a:solidFill>
              </a:endParaRPr>
            </a:p>
          </p:txBody>
        </p:sp>
        <p:sp>
          <p:nvSpPr>
            <p:cNvPr id="7367" name="Google Shape;7367;p70"/>
            <p:cNvSpPr txBox="1"/>
            <p:nvPr/>
          </p:nvSpPr>
          <p:spPr>
            <a:xfrm flipH="1">
              <a:off x="4453057" y="1219146"/>
              <a:ext cx="3480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MARCH</a:t>
              </a:r>
              <a:endParaRPr sz="200">
                <a:solidFill>
                  <a:srgbClr val="FFFFFF"/>
                </a:solidFill>
              </a:endParaRPr>
            </a:p>
          </p:txBody>
        </p:sp>
        <p:sp>
          <p:nvSpPr>
            <p:cNvPr id="7368" name="Google Shape;7368;p70"/>
            <p:cNvSpPr txBox="1"/>
            <p:nvPr/>
          </p:nvSpPr>
          <p:spPr>
            <a:xfrm flipH="1">
              <a:off x="4831790"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APRIL</a:t>
              </a:r>
              <a:endParaRPr sz="200">
                <a:solidFill>
                  <a:srgbClr val="FFFFFF"/>
                </a:solidFill>
              </a:endParaRPr>
            </a:p>
          </p:txBody>
        </p:sp>
        <p:sp>
          <p:nvSpPr>
            <p:cNvPr id="7369" name="Google Shape;7369;p70"/>
            <p:cNvSpPr txBox="1"/>
            <p:nvPr/>
          </p:nvSpPr>
          <p:spPr>
            <a:xfrm flipH="1">
              <a:off x="5186134"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MAY</a:t>
              </a:r>
              <a:endParaRPr sz="200">
                <a:solidFill>
                  <a:srgbClr val="FFFFFF"/>
                </a:solidFill>
              </a:endParaRPr>
            </a:p>
          </p:txBody>
        </p:sp>
        <p:sp>
          <p:nvSpPr>
            <p:cNvPr id="7370" name="Google Shape;7370;p70"/>
            <p:cNvSpPr txBox="1"/>
            <p:nvPr/>
          </p:nvSpPr>
          <p:spPr>
            <a:xfrm flipH="1">
              <a:off x="5562148"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JUNE</a:t>
              </a:r>
              <a:endParaRPr sz="200">
                <a:solidFill>
                  <a:srgbClr val="FFFFFF"/>
                </a:solidFill>
              </a:endParaRPr>
            </a:p>
          </p:txBody>
        </p:sp>
        <p:sp>
          <p:nvSpPr>
            <p:cNvPr id="7371" name="Google Shape;7371;p70"/>
            <p:cNvSpPr txBox="1"/>
            <p:nvPr/>
          </p:nvSpPr>
          <p:spPr>
            <a:xfrm flipH="1">
              <a:off x="3338153" y="1379250"/>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1</a:t>
              </a:r>
              <a:endParaRPr sz="200">
                <a:solidFill>
                  <a:srgbClr val="FFFFFF"/>
                </a:solidFill>
              </a:endParaRPr>
            </a:p>
          </p:txBody>
        </p:sp>
        <p:sp>
          <p:nvSpPr>
            <p:cNvPr id="7372" name="Google Shape;7372;p70"/>
            <p:cNvSpPr txBox="1"/>
            <p:nvPr/>
          </p:nvSpPr>
          <p:spPr>
            <a:xfrm flipH="1">
              <a:off x="3338156" y="1902299"/>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2</a:t>
              </a:r>
              <a:endParaRPr sz="200">
                <a:solidFill>
                  <a:srgbClr val="FFFFFF"/>
                </a:solidFill>
              </a:endParaRPr>
            </a:p>
          </p:txBody>
        </p:sp>
        <p:sp>
          <p:nvSpPr>
            <p:cNvPr id="7373" name="Google Shape;7373;p70"/>
            <p:cNvSpPr txBox="1"/>
            <p:nvPr/>
          </p:nvSpPr>
          <p:spPr>
            <a:xfrm flipH="1">
              <a:off x="3344522" y="1537172"/>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7374" name="Google Shape;7374;p70"/>
            <p:cNvSpPr txBox="1"/>
            <p:nvPr/>
          </p:nvSpPr>
          <p:spPr>
            <a:xfrm flipH="1">
              <a:off x="3344522" y="1713877"/>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sp>
          <p:nvSpPr>
            <p:cNvPr id="7375" name="Google Shape;7375;p70"/>
            <p:cNvSpPr txBox="1"/>
            <p:nvPr/>
          </p:nvSpPr>
          <p:spPr>
            <a:xfrm flipH="1">
              <a:off x="3344522" y="2079003"/>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7376" name="Google Shape;7376;p70"/>
            <p:cNvSpPr txBox="1"/>
            <p:nvPr/>
          </p:nvSpPr>
          <p:spPr>
            <a:xfrm flipH="1">
              <a:off x="3344527" y="2246885"/>
              <a:ext cx="262200" cy="825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grpSp>
          <p:nvGrpSpPr>
            <p:cNvPr id="7377" name="Google Shape;7377;p70"/>
            <p:cNvGrpSpPr/>
            <p:nvPr/>
          </p:nvGrpSpPr>
          <p:grpSpPr>
            <a:xfrm>
              <a:off x="3748438" y="1378608"/>
              <a:ext cx="2159202" cy="903971"/>
              <a:chOff x="1683525" y="2179850"/>
              <a:chExt cx="4519050" cy="2134525"/>
            </a:xfrm>
          </p:grpSpPr>
          <p:sp>
            <p:nvSpPr>
              <p:cNvPr id="7378" name="Google Shape;7378;p70"/>
              <p:cNvSpPr/>
              <p:nvPr/>
            </p:nvSpPr>
            <p:spPr>
              <a:xfrm>
                <a:off x="1683525" y="2179850"/>
                <a:ext cx="4519050" cy="53925"/>
              </a:xfrm>
              <a:custGeom>
                <a:avLst/>
                <a:gdLst/>
                <a:ahLst/>
                <a:cxnLst/>
                <a:rect l="l" t="t" r="r" b="b"/>
                <a:pathLst>
                  <a:path w="180762" h="2157" extrusionOk="0">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7379" name="Google Shape;7379;p70"/>
              <p:cNvSpPr/>
              <p:nvPr/>
            </p:nvSpPr>
            <p:spPr>
              <a:xfrm>
                <a:off x="1683525" y="2595975"/>
                <a:ext cx="4519050" cy="53900"/>
              </a:xfrm>
              <a:custGeom>
                <a:avLst/>
                <a:gdLst/>
                <a:ahLst/>
                <a:cxnLst/>
                <a:rect l="l" t="t" r="r" b="b"/>
                <a:pathLst>
                  <a:path w="180762" h="2156" extrusionOk="0">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7380" name="Google Shape;7380;p70"/>
              <p:cNvSpPr/>
              <p:nvPr/>
            </p:nvSpPr>
            <p:spPr>
              <a:xfrm>
                <a:off x="1683525" y="3012100"/>
                <a:ext cx="4519050" cy="53900"/>
              </a:xfrm>
              <a:custGeom>
                <a:avLst/>
                <a:gdLst/>
                <a:ahLst/>
                <a:cxnLst/>
                <a:rect l="l" t="t" r="r" b="b"/>
                <a:pathLst>
                  <a:path w="180762" h="2156" extrusionOk="0">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7381" name="Google Shape;7381;p70"/>
              <p:cNvSpPr/>
              <p:nvPr/>
            </p:nvSpPr>
            <p:spPr>
              <a:xfrm>
                <a:off x="1683525" y="3428225"/>
                <a:ext cx="4519050" cy="53900"/>
              </a:xfrm>
              <a:custGeom>
                <a:avLst/>
                <a:gdLst/>
                <a:ahLst/>
                <a:cxnLst/>
                <a:rect l="l" t="t" r="r" b="b"/>
                <a:pathLst>
                  <a:path w="180762" h="2156" extrusionOk="0">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7382" name="Google Shape;7382;p70"/>
              <p:cNvSpPr/>
              <p:nvPr/>
            </p:nvSpPr>
            <p:spPr>
              <a:xfrm>
                <a:off x="1683525" y="3844350"/>
                <a:ext cx="4519050" cy="53900"/>
              </a:xfrm>
              <a:custGeom>
                <a:avLst/>
                <a:gdLst/>
                <a:ahLst/>
                <a:cxnLst/>
                <a:rect l="l" t="t" r="r" b="b"/>
                <a:pathLst>
                  <a:path w="180762" h="2156" extrusionOk="0">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7383" name="Google Shape;7383;p70"/>
              <p:cNvSpPr/>
              <p:nvPr/>
            </p:nvSpPr>
            <p:spPr>
              <a:xfrm>
                <a:off x="1683525" y="4260475"/>
                <a:ext cx="4519050" cy="53900"/>
              </a:xfrm>
              <a:custGeom>
                <a:avLst/>
                <a:gdLst/>
                <a:ahLst/>
                <a:cxnLst/>
                <a:rect l="l" t="t" r="r" b="b"/>
                <a:pathLst>
                  <a:path w="180762" h="2156" extrusionOk="0">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7384" name="Google Shape;7384;p70"/>
              <p:cNvSpPr/>
              <p:nvPr/>
            </p:nvSpPr>
            <p:spPr>
              <a:xfrm>
                <a:off x="1683525" y="2179850"/>
                <a:ext cx="921275" cy="53925"/>
              </a:xfrm>
              <a:custGeom>
                <a:avLst/>
                <a:gdLst/>
                <a:ahLst/>
                <a:cxnLst/>
                <a:rect l="l" t="t" r="r" b="b"/>
                <a:pathLst>
                  <a:path w="36851" h="2157" extrusionOk="0">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7385" name="Google Shape;7385;p70"/>
              <p:cNvSpPr/>
              <p:nvPr/>
            </p:nvSpPr>
            <p:spPr>
              <a:xfrm>
                <a:off x="2166625" y="2595975"/>
                <a:ext cx="2036900" cy="53900"/>
              </a:xfrm>
              <a:custGeom>
                <a:avLst/>
                <a:gdLst/>
                <a:ahLst/>
                <a:cxnLst/>
                <a:rect l="l" t="t" r="r" b="b"/>
                <a:pathLst>
                  <a:path w="81476" h="2156" extrusionOk="0">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7386" name="Google Shape;7386;p70"/>
              <p:cNvSpPr/>
              <p:nvPr/>
            </p:nvSpPr>
            <p:spPr>
              <a:xfrm>
                <a:off x="2808675" y="3012100"/>
                <a:ext cx="1082000" cy="53900"/>
              </a:xfrm>
              <a:custGeom>
                <a:avLst/>
                <a:gdLst/>
                <a:ahLst/>
                <a:cxnLst/>
                <a:rect l="l" t="t" r="r" b="b"/>
                <a:pathLst>
                  <a:path w="43280" h="2156" extrusionOk="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7387" name="Google Shape;7387;p70"/>
              <p:cNvSpPr/>
              <p:nvPr/>
            </p:nvSpPr>
            <p:spPr>
              <a:xfrm>
                <a:off x="2942925" y="3428225"/>
                <a:ext cx="2044925" cy="53900"/>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7388" name="Google Shape;7388;p70"/>
              <p:cNvSpPr/>
              <p:nvPr/>
            </p:nvSpPr>
            <p:spPr>
              <a:xfrm>
                <a:off x="3933825" y="3844350"/>
                <a:ext cx="1650825" cy="53900"/>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7389" name="Google Shape;7389;p70"/>
              <p:cNvSpPr/>
              <p:nvPr/>
            </p:nvSpPr>
            <p:spPr>
              <a:xfrm>
                <a:off x="5058950" y="4260775"/>
                <a:ext cx="1143625" cy="53600"/>
              </a:xfrm>
              <a:custGeom>
                <a:avLst/>
                <a:gdLst/>
                <a:ahLst/>
                <a:cxnLst/>
                <a:rect l="l" t="t" r="r" b="b"/>
                <a:pathLst>
                  <a:path w="45745" h="2144" extrusionOk="0">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grpSp>
      </p:grpSp>
      <p:graphicFrame>
        <p:nvGraphicFramePr>
          <p:cNvPr id="7390" name="Google Shape;7390;p70"/>
          <p:cNvGraphicFramePr/>
          <p:nvPr/>
        </p:nvGraphicFramePr>
        <p:xfrm>
          <a:off x="5949675" y="2323100"/>
          <a:ext cx="3000000" cy="3000000"/>
        </p:xfrm>
        <a:graphic>
          <a:graphicData uri="http://schemas.openxmlformats.org/drawingml/2006/table">
            <a:tbl>
              <a:tblPr>
                <a:noFill/>
                <a:tableStyleId>{A081A48E-6349-4EEA-9AEB-AEF05D34C07F}</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0"/>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1"/>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E3E9ED"/>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869FB2"/>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2"/>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7994A9">
                        <a:alpha val="64709"/>
                      </a:srgbClr>
                    </a:solidFill>
                  </a:tcPr>
                </a:tc>
                <a:extLst>
                  <a:ext uri="{0D108BD9-81ED-4DB2-BD59-A6C34878D82A}">
                    <a16:rowId xmlns:a16="http://schemas.microsoft.com/office/drawing/2014/main" val="10003"/>
                  </a:ext>
                </a:extLst>
              </a:tr>
            </a:tbl>
          </a:graphicData>
        </a:graphic>
      </p:graphicFrame>
      <p:grpSp>
        <p:nvGrpSpPr>
          <p:cNvPr id="7391" name="Google Shape;7391;p70"/>
          <p:cNvGrpSpPr/>
          <p:nvPr/>
        </p:nvGrpSpPr>
        <p:grpSpPr>
          <a:xfrm>
            <a:off x="5926924" y="3381697"/>
            <a:ext cx="2519825" cy="1001454"/>
            <a:chOff x="1906114" y="789980"/>
            <a:chExt cx="1487676" cy="606868"/>
          </a:xfrm>
        </p:grpSpPr>
        <p:cxnSp>
          <p:nvCxnSpPr>
            <p:cNvPr id="7392" name="Google Shape;7392;p70"/>
            <p:cNvCxnSpPr/>
            <p:nvPr/>
          </p:nvCxnSpPr>
          <p:spPr>
            <a:xfrm rot="10800000">
              <a:off x="2109981" y="1180903"/>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7393" name="Google Shape;7393;p70"/>
            <p:cNvCxnSpPr/>
            <p:nvPr/>
          </p:nvCxnSpPr>
          <p:spPr>
            <a:xfrm rot="10800000">
              <a:off x="2109981" y="985080"/>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7394" name="Google Shape;7394;p70"/>
            <p:cNvCxnSpPr/>
            <p:nvPr/>
          </p:nvCxnSpPr>
          <p:spPr>
            <a:xfrm rot="10800000">
              <a:off x="2109981" y="1376729"/>
              <a:ext cx="1280400" cy="0"/>
            </a:xfrm>
            <a:prstGeom prst="straightConnector1">
              <a:avLst/>
            </a:prstGeom>
            <a:noFill/>
            <a:ln w="9525" cap="flat" cmpd="sng">
              <a:solidFill>
                <a:srgbClr val="B3C3CE"/>
              </a:solidFill>
              <a:prstDash val="solid"/>
              <a:round/>
              <a:headEnd type="none" w="med" len="med"/>
              <a:tailEnd type="none" w="med" len="med"/>
            </a:ln>
          </p:spPr>
        </p:cxnSp>
        <p:sp>
          <p:nvSpPr>
            <p:cNvPr id="7395" name="Google Shape;7395;p70"/>
            <p:cNvSpPr txBox="1"/>
            <p:nvPr/>
          </p:nvSpPr>
          <p:spPr>
            <a:xfrm flipH="1">
              <a:off x="210971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JANUARY</a:t>
              </a:r>
              <a:endParaRPr sz="300">
                <a:solidFill>
                  <a:srgbClr val="E3E9ED"/>
                </a:solidFill>
              </a:endParaRPr>
            </a:p>
          </p:txBody>
        </p:sp>
        <p:sp>
          <p:nvSpPr>
            <p:cNvPr id="7396" name="Google Shape;7396;p70"/>
            <p:cNvSpPr txBox="1"/>
            <p:nvPr/>
          </p:nvSpPr>
          <p:spPr>
            <a:xfrm flipH="1">
              <a:off x="2434275" y="789980"/>
              <a:ext cx="2892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FEBRUARY</a:t>
              </a:r>
              <a:endParaRPr sz="300">
                <a:solidFill>
                  <a:srgbClr val="E3E9ED"/>
                </a:solidFill>
              </a:endParaRPr>
            </a:p>
          </p:txBody>
        </p:sp>
        <p:sp>
          <p:nvSpPr>
            <p:cNvPr id="7397" name="Google Shape;7397;p70"/>
            <p:cNvSpPr txBox="1"/>
            <p:nvPr/>
          </p:nvSpPr>
          <p:spPr>
            <a:xfrm flipH="1">
              <a:off x="2781049"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MARCH</a:t>
              </a:r>
              <a:endParaRPr sz="300">
                <a:solidFill>
                  <a:srgbClr val="E3E9ED"/>
                </a:solidFill>
              </a:endParaRPr>
            </a:p>
          </p:txBody>
        </p:sp>
        <p:sp>
          <p:nvSpPr>
            <p:cNvPr id="7398" name="Google Shape;7398;p70"/>
            <p:cNvSpPr txBox="1"/>
            <p:nvPr/>
          </p:nvSpPr>
          <p:spPr>
            <a:xfrm flipH="1">
              <a:off x="311269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APRIL</a:t>
              </a:r>
              <a:endParaRPr sz="300">
                <a:solidFill>
                  <a:srgbClr val="E3E9ED"/>
                </a:solidFill>
              </a:endParaRPr>
            </a:p>
          </p:txBody>
        </p:sp>
        <p:sp>
          <p:nvSpPr>
            <p:cNvPr id="7399" name="Google Shape;7399;p70"/>
            <p:cNvSpPr/>
            <p:nvPr/>
          </p:nvSpPr>
          <p:spPr>
            <a:xfrm>
              <a:off x="2105681" y="964326"/>
              <a:ext cx="2892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0" name="Google Shape;7400;p70"/>
            <p:cNvSpPr/>
            <p:nvPr/>
          </p:nvSpPr>
          <p:spPr>
            <a:xfrm>
              <a:off x="2109515" y="1159286"/>
              <a:ext cx="280200" cy="42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1" name="Google Shape;7401;p70"/>
            <p:cNvSpPr/>
            <p:nvPr/>
          </p:nvSpPr>
          <p:spPr>
            <a:xfrm>
              <a:off x="2753389" y="1353677"/>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2" name="Google Shape;7402;p70"/>
            <p:cNvSpPr/>
            <p:nvPr/>
          </p:nvSpPr>
          <p:spPr>
            <a:xfrm>
              <a:off x="2105681" y="1159287"/>
              <a:ext cx="2892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3" name="Google Shape;7403;p70"/>
            <p:cNvSpPr/>
            <p:nvPr/>
          </p:nvSpPr>
          <p:spPr>
            <a:xfrm>
              <a:off x="2412005" y="1354248"/>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4" name="Google Shape;7404;p70"/>
            <p:cNvSpPr/>
            <p:nvPr/>
          </p:nvSpPr>
          <p:spPr>
            <a:xfrm>
              <a:off x="2410087"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5" name="Google Shape;7405;p70"/>
            <p:cNvSpPr txBox="1"/>
            <p:nvPr/>
          </p:nvSpPr>
          <p:spPr>
            <a:xfrm flipH="1">
              <a:off x="1906114" y="918164"/>
              <a:ext cx="203400" cy="106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1600"/>
                </a:spcAft>
                <a:buNone/>
              </a:pPr>
              <a:r>
                <a:rPr lang="en" sz="300">
                  <a:solidFill>
                    <a:srgbClr val="E3E9ED"/>
                  </a:solidFill>
                </a:rPr>
                <a:t>PHASE 1</a:t>
              </a:r>
              <a:endParaRPr sz="300">
                <a:solidFill>
                  <a:srgbClr val="E3E9ED"/>
                </a:solidFill>
              </a:endParaRPr>
            </a:p>
          </p:txBody>
        </p:sp>
        <p:sp>
          <p:nvSpPr>
            <p:cNvPr id="7406" name="Google Shape;7406;p70"/>
            <p:cNvSpPr txBox="1"/>
            <p:nvPr/>
          </p:nvSpPr>
          <p:spPr>
            <a:xfrm flipH="1">
              <a:off x="1919618" y="1113390"/>
              <a:ext cx="1899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1</a:t>
              </a:r>
              <a:endParaRPr sz="300">
                <a:solidFill>
                  <a:srgbClr val="E3E9ED"/>
                </a:solidFill>
              </a:endParaRPr>
            </a:p>
          </p:txBody>
        </p:sp>
        <p:sp>
          <p:nvSpPr>
            <p:cNvPr id="7407" name="Google Shape;7407;p70"/>
            <p:cNvSpPr txBox="1"/>
            <p:nvPr/>
          </p:nvSpPr>
          <p:spPr>
            <a:xfrm flipH="1">
              <a:off x="1906118" y="1304527"/>
              <a:ext cx="2034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2</a:t>
              </a:r>
              <a:endParaRPr sz="300">
                <a:solidFill>
                  <a:srgbClr val="E3E9ED"/>
                </a:solidFill>
              </a:endParaRPr>
            </a:p>
          </p:txBody>
        </p:sp>
        <p:sp>
          <p:nvSpPr>
            <p:cNvPr id="7408" name="Google Shape;7408;p70"/>
            <p:cNvSpPr/>
            <p:nvPr/>
          </p:nvSpPr>
          <p:spPr>
            <a:xfrm>
              <a:off x="2750975"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9" name="Google Shape;7409;p70"/>
          <p:cNvGrpSpPr/>
          <p:nvPr/>
        </p:nvGrpSpPr>
        <p:grpSpPr>
          <a:xfrm>
            <a:off x="726399" y="1190655"/>
            <a:ext cx="2394370" cy="976502"/>
            <a:chOff x="749309" y="1112739"/>
            <a:chExt cx="2371603" cy="976502"/>
          </a:xfrm>
        </p:grpSpPr>
        <p:sp>
          <p:nvSpPr>
            <p:cNvPr id="7410" name="Google Shape;7410;p70"/>
            <p:cNvSpPr/>
            <p:nvPr/>
          </p:nvSpPr>
          <p:spPr>
            <a:xfrm>
              <a:off x="1092126"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1" name="Google Shape;7411;p70"/>
            <p:cNvSpPr/>
            <p:nvPr/>
          </p:nvSpPr>
          <p:spPr>
            <a:xfrm>
              <a:off x="1434943"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2" name="Google Shape;7412;p70"/>
            <p:cNvSpPr/>
            <p:nvPr/>
          </p:nvSpPr>
          <p:spPr>
            <a:xfrm>
              <a:off x="1777760"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3" name="Google Shape;7413;p70"/>
            <p:cNvSpPr/>
            <p:nvPr/>
          </p:nvSpPr>
          <p:spPr>
            <a:xfrm>
              <a:off x="2120578"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4" name="Google Shape;7414;p70"/>
            <p:cNvSpPr/>
            <p:nvPr/>
          </p:nvSpPr>
          <p:spPr>
            <a:xfrm>
              <a:off x="2463395"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5" name="Google Shape;7415;p70"/>
            <p:cNvSpPr/>
            <p:nvPr/>
          </p:nvSpPr>
          <p:spPr>
            <a:xfrm>
              <a:off x="2806212"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6" name="Google Shape;7416;p70"/>
            <p:cNvSpPr/>
            <p:nvPr/>
          </p:nvSpPr>
          <p:spPr>
            <a:xfrm>
              <a:off x="749309" y="136229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7" name="Google Shape;7417;p70"/>
            <p:cNvSpPr/>
            <p:nvPr/>
          </p:nvSpPr>
          <p:spPr>
            <a:xfrm>
              <a:off x="1092126"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8" name="Google Shape;7418;p70"/>
            <p:cNvSpPr/>
            <p:nvPr/>
          </p:nvSpPr>
          <p:spPr>
            <a:xfrm>
              <a:off x="1434943"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9" name="Google Shape;7419;p70"/>
            <p:cNvSpPr/>
            <p:nvPr/>
          </p:nvSpPr>
          <p:spPr>
            <a:xfrm>
              <a:off x="1777760"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0" name="Google Shape;7420;p70"/>
            <p:cNvSpPr/>
            <p:nvPr/>
          </p:nvSpPr>
          <p:spPr>
            <a:xfrm>
              <a:off x="2120578"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1" name="Google Shape;7421;p70"/>
            <p:cNvSpPr/>
            <p:nvPr/>
          </p:nvSpPr>
          <p:spPr>
            <a:xfrm>
              <a:off x="2463395"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2" name="Google Shape;7422;p70"/>
            <p:cNvSpPr/>
            <p:nvPr/>
          </p:nvSpPr>
          <p:spPr>
            <a:xfrm>
              <a:off x="2806212"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3" name="Google Shape;7423;p70"/>
            <p:cNvSpPr/>
            <p:nvPr/>
          </p:nvSpPr>
          <p:spPr>
            <a:xfrm>
              <a:off x="749309" y="161184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4" name="Google Shape;7424;p70"/>
            <p:cNvSpPr/>
            <p:nvPr/>
          </p:nvSpPr>
          <p:spPr>
            <a:xfrm>
              <a:off x="1092126"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5" name="Google Shape;7425;p70"/>
            <p:cNvSpPr/>
            <p:nvPr/>
          </p:nvSpPr>
          <p:spPr>
            <a:xfrm>
              <a:off x="1434943"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6" name="Google Shape;7426;p70"/>
            <p:cNvSpPr/>
            <p:nvPr/>
          </p:nvSpPr>
          <p:spPr>
            <a:xfrm>
              <a:off x="1777760"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7" name="Google Shape;7427;p70"/>
            <p:cNvSpPr/>
            <p:nvPr/>
          </p:nvSpPr>
          <p:spPr>
            <a:xfrm>
              <a:off x="2120578"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8" name="Google Shape;7428;p70"/>
            <p:cNvSpPr/>
            <p:nvPr/>
          </p:nvSpPr>
          <p:spPr>
            <a:xfrm>
              <a:off x="2463395"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9" name="Google Shape;7429;p70"/>
            <p:cNvSpPr/>
            <p:nvPr/>
          </p:nvSpPr>
          <p:spPr>
            <a:xfrm>
              <a:off x="2806212"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0" name="Google Shape;7430;p70"/>
            <p:cNvSpPr/>
            <p:nvPr/>
          </p:nvSpPr>
          <p:spPr>
            <a:xfrm>
              <a:off x="749309" y="186140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1" name="Google Shape;7431;p70"/>
            <p:cNvSpPr/>
            <p:nvPr/>
          </p:nvSpPr>
          <p:spPr>
            <a:xfrm>
              <a:off x="1092126"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2" name="Google Shape;7432;p70"/>
            <p:cNvSpPr/>
            <p:nvPr/>
          </p:nvSpPr>
          <p:spPr>
            <a:xfrm>
              <a:off x="1434943"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3" name="Google Shape;7433;p70"/>
            <p:cNvSpPr/>
            <p:nvPr/>
          </p:nvSpPr>
          <p:spPr>
            <a:xfrm>
              <a:off x="1777760"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4" name="Google Shape;7434;p70"/>
            <p:cNvSpPr/>
            <p:nvPr/>
          </p:nvSpPr>
          <p:spPr>
            <a:xfrm>
              <a:off x="2120578"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5" name="Google Shape;7435;p70"/>
            <p:cNvSpPr/>
            <p:nvPr/>
          </p:nvSpPr>
          <p:spPr>
            <a:xfrm>
              <a:off x="2463395"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6" name="Google Shape;7436;p70"/>
            <p:cNvSpPr/>
            <p:nvPr/>
          </p:nvSpPr>
          <p:spPr>
            <a:xfrm>
              <a:off x="2806212"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7" name="Google Shape;7437;p70"/>
            <p:cNvSpPr/>
            <p:nvPr/>
          </p:nvSpPr>
          <p:spPr>
            <a:xfrm>
              <a:off x="749309" y="111273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8" name="Google Shape;7438;p70"/>
            <p:cNvSpPr/>
            <p:nvPr/>
          </p:nvSpPr>
          <p:spPr>
            <a:xfrm>
              <a:off x="1434877" y="1258345"/>
              <a:ext cx="16857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9" name="Google Shape;7439;p70"/>
            <p:cNvSpPr/>
            <p:nvPr/>
          </p:nvSpPr>
          <p:spPr>
            <a:xfrm>
              <a:off x="1777683" y="2010641"/>
              <a:ext cx="10002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0" name="Google Shape;7440;p70"/>
            <p:cNvSpPr/>
            <p:nvPr/>
          </p:nvSpPr>
          <p:spPr>
            <a:xfrm>
              <a:off x="1092070"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1" name="Google Shape;7441;p70"/>
            <p:cNvSpPr/>
            <p:nvPr/>
          </p:nvSpPr>
          <p:spPr>
            <a:xfrm>
              <a:off x="2463277"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7442" name="Google Shape;7442;p70"/>
          <p:cNvGraphicFramePr/>
          <p:nvPr/>
        </p:nvGraphicFramePr>
        <p:xfrm>
          <a:off x="5949700" y="1188950"/>
          <a:ext cx="3000000" cy="3000000"/>
        </p:xfrm>
        <a:graphic>
          <a:graphicData uri="http://schemas.openxmlformats.org/drawingml/2006/table">
            <a:tbl>
              <a:tblPr>
                <a:noFill/>
                <a:tableStyleId>{A081A48E-6349-4EEA-9AEB-AEF05D34C07F}</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extLst>
                  <a:ext uri="{0D108BD9-81ED-4DB2-BD59-A6C34878D82A}">
                    <a16:rowId xmlns:a16="http://schemas.microsoft.com/office/drawing/2014/main" val="10000"/>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2"/>
                  </a:ext>
                </a:extLst>
              </a:tr>
            </a:tbl>
          </a:graphicData>
        </a:graphic>
      </p:graphicFrame>
      <p:graphicFrame>
        <p:nvGraphicFramePr>
          <p:cNvPr id="7443" name="Google Shape;7443;p70"/>
          <p:cNvGraphicFramePr/>
          <p:nvPr/>
        </p:nvGraphicFramePr>
        <p:xfrm>
          <a:off x="3356413" y="2323100"/>
          <a:ext cx="3000000" cy="3000000"/>
        </p:xfrm>
        <a:graphic>
          <a:graphicData uri="http://schemas.openxmlformats.org/drawingml/2006/table">
            <a:tbl>
              <a:tblPr>
                <a:noFill/>
                <a:tableStyleId>{A081A48E-6349-4EEA-9AEB-AEF05D34C07F}</a:tableStyleId>
              </a:tblPr>
              <a:tblGrid>
                <a:gridCol w="590850">
                  <a:extLst>
                    <a:ext uri="{9D8B030D-6E8A-4147-A177-3AD203B41FA5}">
                      <a16:colId xmlns:a16="http://schemas.microsoft.com/office/drawing/2014/main" val="20000"/>
                    </a:ext>
                  </a:extLst>
                </a:gridCol>
                <a:gridCol w="590850">
                  <a:extLst>
                    <a:ext uri="{9D8B030D-6E8A-4147-A177-3AD203B41FA5}">
                      <a16:colId xmlns:a16="http://schemas.microsoft.com/office/drawing/2014/main" val="20001"/>
                    </a:ext>
                  </a:extLst>
                </a:gridCol>
                <a:gridCol w="590850">
                  <a:extLst>
                    <a:ext uri="{9D8B030D-6E8A-4147-A177-3AD203B41FA5}">
                      <a16:colId xmlns:a16="http://schemas.microsoft.com/office/drawing/2014/main" val="20002"/>
                    </a:ext>
                  </a:extLst>
                </a:gridCol>
                <a:gridCol w="590850">
                  <a:extLst>
                    <a:ext uri="{9D8B030D-6E8A-4147-A177-3AD203B41FA5}">
                      <a16:colId xmlns:a16="http://schemas.microsoft.com/office/drawing/2014/main" val="20003"/>
                    </a:ext>
                  </a:extLst>
                </a:gridCol>
              </a:tblGrid>
              <a:tr h="289525">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7444" name="Google Shape;7444;p70"/>
          <p:cNvGrpSpPr/>
          <p:nvPr/>
        </p:nvGrpSpPr>
        <p:grpSpPr>
          <a:xfrm>
            <a:off x="4100342" y="2709743"/>
            <a:ext cx="1517436" cy="74460"/>
            <a:chOff x="3980086" y="2804397"/>
            <a:chExt cx="1227600" cy="66900"/>
          </a:xfrm>
        </p:grpSpPr>
        <p:sp>
          <p:nvSpPr>
            <p:cNvPr id="7445" name="Google Shape;7445;p70"/>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6" name="Google Shape;7446;p70"/>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7" name="Google Shape;7447;p70"/>
          <p:cNvGrpSpPr/>
          <p:nvPr/>
        </p:nvGrpSpPr>
        <p:grpSpPr>
          <a:xfrm>
            <a:off x="4725406" y="3002330"/>
            <a:ext cx="892956" cy="74460"/>
            <a:chOff x="3980086" y="2804397"/>
            <a:chExt cx="1227600" cy="66900"/>
          </a:xfrm>
        </p:grpSpPr>
        <p:sp>
          <p:nvSpPr>
            <p:cNvPr id="7448" name="Google Shape;7448;p70"/>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9" name="Google Shape;7449;p70"/>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0" name="Google Shape;7450;p70"/>
          <p:cNvGrpSpPr/>
          <p:nvPr/>
        </p:nvGrpSpPr>
        <p:grpSpPr>
          <a:xfrm>
            <a:off x="3358498" y="3361213"/>
            <a:ext cx="2363244" cy="1005943"/>
            <a:chOff x="3358415" y="3361302"/>
            <a:chExt cx="2363244" cy="1024695"/>
          </a:xfrm>
        </p:grpSpPr>
        <p:grpSp>
          <p:nvGrpSpPr>
            <p:cNvPr id="7451" name="Google Shape;7451;p70"/>
            <p:cNvGrpSpPr/>
            <p:nvPr/>
          </p:nvGrpSpPr>
          <p:grpSpPr>
            <a:xfrm>
              <a:off x="3358415" y="3361302"/>
              <a:ext cx="441300" cy="1024695"/>
              <a:chOff x="3358415" y="3361302"/>
              <a:chExt cx="441300" cy="1024695"/>
            </a:xfrm>
          </p:grpSpPr>
          <p:sp>
            <p:nvSpPr>
              <p:cNvPr id="7452" name="Google Shape;7452;p70"/>
              <p:cNvSpPr/>
              <p:nvPr/>
            </p:nvSpPr>
            <p:spPr>
              <a:xfrm>
                <a:off x="3358415"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3" name="Google Shape;7453;p70"/>
              <p:cNvSpPr/>
              <p:nvPr/>
            </p:nvSpPr>
            <p:spPr>
              <a:xfrm>
                <a:off x="3358415"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4" name="Google Shape;7454;p70"/>
              <p:cNvSpPr/>
              <p:nvPr/>
            </p:nvSpPr>
            <p:spPr>
              <a:xfrm>
                <a:off x="3358415"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5" name="Google Shape;7455;p70"/>
              <p:cNvSpPr/>
              <p:nvPr/>
            </p:nvSpPr>
            <p:spPr>
              <a:xfrm>
                <a:off x="3358415"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6" name="Google Shape;7456;p70"/>
              <p:cNvSpPr/>
              <p:nvPr/>
            </p:nvSpPr>
            <p:spPr>
              <a:xfrm>
                <a:off x="3358415"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7" name="Google Shape;7457;p70"/>
              <p:cNvSpPr/>
              <p:nvPr/>
            </p:nvSpPr>
            <p:spPr>
              <a:xfrm>
                <a:off x="3358415"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8" name="Google Shape;7458;p70"/>
            <p:cNvGrpSpPr/>
            <p:nvPr/>
          </p:nvGrpSpPr>
          <p:grpSpPr>
            <a:xfrm>
              <a:off x="3838901" y="3361302"/>
              <a:ext cx="441300" cy="1024695"/>
              <a:chOff x="3838901" y="3361302"/>
              <a:chExt cx="441300" cy="1024695"/>
            </a:xfrm>
          </p:grpSpPr>
          <p:sp>
            <p:nvSpPr>
              <p:cNvPr id="7459" name="Google Shape;7459;p70"/>
              <p:cNvSpPr/>
              <p:nvPr/>
            </p:nvSpPr>
            <p:spPr>
              <a:xfrm>
                <a:off x="3838901"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0" name="Google Shape;7460;p70"/>
              <p:cNvSpPr/>
              <p:nvPr/>
            </p:nvSpPr>
            <p:spPr>
              <a:xfrm>
                <a:off x="3838901"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1" name="Google Shape;7461;p70"/>
              <p:cNvSpPr/>
              <p:nvPr/>
            </p:nvSpPr>
            <p:spPr>
              <a:xfrm>
                <a:off x="3838901"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2" name="Google Shape;7462;p70"/>
              <p:cNvSpPr/>
              <p:nvPr/>
            </p:nvSpPr>
            <p:spPr>
              <a:xfrm>
                <a:off x="3838901"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3" name="Google Shape;7463;p70"/>
              <p:cNvSpPr/>
              <p:nvPr/>
            </p:nvSpPr>
            <p:spPr>
              <a:xfrm>
                <a:off x="3838901"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4" name="Google Shape;7464;p70"/>
              <p:cNvSpPr/>
              <p:nvPr/>
            </p:nvSpPr>
            <p:spPr>
              <a:xfrm>
                <a:off x="3838901"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5" name="Google Shape;7465;p70"/>
            <p:cNvGrpSpPr/>
            <p:nvPr/>
          </p:nvGrpSpPr>
          <p:grpSpPr>
            <a:xfrm>
              <a:off x="4319387" y="3361302"/>
              <a:ext cx="441300" cy="1024695"/>
              <a:chOff x="4319387" y="3361302"/>
              <a:chExt cx="441300" cy="1024695"/>
            </a:xfrm>
          </p:grpSpPr>
          <p:sp>
            <p:nvSpPr>
              <p:cNvPr id="7466" name="Google Shape;7466;p70"/>
              <p:cNvSpPr/>
              <p:nvPr/>
            </p:nvSpPr>
            <p:spPr>
              <a:xfrm>
                <a:off x="4319387"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7" name="Google Shape;7467;p70"/>
              <p:cNvSpPr/>
              <p:nvPr/>
            </p:nvSpPr>
            <p:spPr>
              <a:xfrm>
                <a:off x="4319387"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8" name="Google Shape;7468;p70"/>
              <p:cNvSpPr/>
              <p:nvPr/>
            </p:nvSpPr>
            <p:spPr>
              <a:xfrm>
                <a:off x="4319387"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9" name="Google Shape;7469;p70"/>
              <p:cNvSpPr/>
              <p:nvPr/>
            </p:nvSpPr>
            <p:spPr>
              <a:xfrm>
                <a:off x="4319387"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0" name="Google Shape;7470;p70"/>
              <p:cNvSpPr/>
              <p:nvPr/>
            </p:nvSpPr>
            <p:spPr>
              <a:xfrm>
                <a:off x="4319387"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1" name="Google Shape;7471;p70"/>
              <p:cNvSpPr/>
              <p:nvPr/>
            </p:nvSpPr>
            <p:spPr>
              <a:xfrm>
                <a:off x="4319387"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2" name="Google Shape;7472;p70"/>
            <p:cNvGrpSpPr/>
            <p:nvPr/>
          </p:nvGrpSpPr>
          <p:grpSpPr>
            <a:xfrm>
              <a:off x="4799873" y="3361302"/>
              <a:ext cx="441300" cy="1024695"/>
              <a:chOff x="4799873" y="3361302"/>
              <a:chExt cx="441300" cy="1024695"/>
            </a:xfrm>
          </p:grpSpPr>
          <p:sp>
            <p:nvSpPr>
              <p:cNvPr id="7473" name="Google Shape;7473;p70"/>
              <p:cNvSpPr/>
              <p:nvPr/>
            </p:nvSpPr>
            <p:spPr>
              <a:xfrm>
                <a:off x="4799873"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4" name="Google Shape;7474;p70"/>
              <p:cNvSpPr/>
              <p:nvPr/>
            </p:nvSpPr>
            <p:spPr>
              <a:xfrm>
                <a:off x="4799873"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5" name="Google Shape;7475;p70"/>
              <p:cNvSpPr/>
              <p:nvPr/>
            </p:nvSpPr>
            <p:spPr>
              <a:xfrm>
                <a:off x="4799873"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6" name="Google Shape;7476;p70"/>
              <p:cNvSpPr/>
              <p:nvPr/>
            </p:nvSpPr>
            <p:spPr>
              <a:xfrm>
                <a:off x="4799873"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7" name="Google Shape;7477;p70"/>
              <p:cNvSpPr/>
              <p:nvPr/>
            </p:nvSpPr>
            <p:spPr>
              <a:xfrm>
                <a:off x="4799873"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8" name="Google Shape;7478;p70"/>
              <p:cNvSpPr/>
              <p:nvPr/>
            </p:nvSpPr>
            <p:spPr>
              <a:xfrm>
                <a:off x="4799873"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9" name="Google Shape;7479;p70"/>
            <p:cNvGrpSpPr/>
            <p:nvPr/>
          </p:nvGrpSpPr>
          <p:grpSpPr>
            <a:xfrm>
              <a:off x="5280360" y="3361302"/>
              <a:ext cx="441300" cy="1024695"/>
              <a:chOff x="5280360" y="3361302"/>
              <a:chExt cx="441300" cy="1024695"/>
            </a:xfrm>
          </p:grpSpPr>
          <p:sp>
            <p:nvSpPr>
              <p:cNvPr id="7480" name="Google Shape;7480;p70"/>
              <p:cNvSpPr/>
              <p:nvPr/>
            </p:nvSpPr>
            <p:spPr>
              <a:xfrm>
                <a:off x="5280360"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1" name="Google Shape;7481;p70"/>
              <p:cNvSpPr/>
              <p:nvPr/>
            </p:nvSpPr>
            <p:spPr>
              <a:xfrm>
                <a:off x="5280360"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2" name="Google Shape;7482;p70"/>
              <p:cNvSpPr/>
              <p:nvPr/>
            </p:nvSpPr>
            <p:spPr>
              <a:xfrm>
                <a:off x="5280360"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3" name="Google Shape;7483;p70"/>
              <p:cNvSpPr/>
              <p:nvPr/>
            </p:nvSpPr>
            <p:spPr>
              <a:xfrm>
                <a:off x="5280360"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4" name="Google Shape;7484;p70"/>
              <p:cNvSpPr/>
              <p:nvPr/>
            </p:nvSpPr>
            <p:spPr>
              <a:xfrm>
                <a:off x="5280360"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5" name="Google Shape;7485;p70"/>
              <p:cNvSpPr/>
              <p:nvPr/>
            </p:nvSpPr>
            <p:spPr>
              <a:xfrm>
                <a:off x="5280360"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7486" name="Google Shape;7486;p70"/>
          <p:cNvGraphicFramePr/>
          <p:nvPr/>
        </p:nvGraphicFramePr>
        <p:xfrm>
          <a:off x="724925" y="2323100"/>
          <a:ext cx="3000000" cy="3000000"/>
        </p:xfrm>
        <a:graphic>
          <a:graphicData uri="http://schemas.openxmlformats.org/drawingml/2006/table">
            <a:tbl>
              <a:tblPr>
                <a:noFill/>
                <a:tableStyleId>{A081A48E-6349-4EEA-9AEB-AEF05D34C07F}</a:tableStyleId>
              </a:tblPr>
              <a:tblGrid>
                <a:gridCol w="600900">
                  <a:extLst>
                    <a:ext uri="{9D8B030D-6E8A-4147-A177-3AD203B41FA5}">
                      <a16:colId xmlns:a16="http://schemas.microsoft.com/office/drawing/2014/main" val="20000"/>
                    </a:ext>
                  </a:extLst>
                </a:gridCol>
                <a:gridCol w="600900">
                  <a:extLst>
                    <a:ext uri="{9D8B030D-6E8A-4147-A177-3AD203B41FA5}">
                      <a16:colId xmlns:a16="http://schemas.microsoft.com/office/drawing/2014/main" val="20001"/>
                    </a:ext>
                  </a:extLst>
                </a:gridCol>
                <a:gridCol w="600900">
                  <a:extLst>
                    <a:ext uri="{9D8B030D-6E8A-4147-A177-3AD203B41FA5}">
                      <a16:colId xmlns:a16="http://schemas.microsoft.com/office/drawing/2014/main" val="20002"/>
                    </a:ext>
                  </a:extLst>
                </a:gridCol>
                <a:gridCol w="600900">
                  <a:extLst>
                    <a:ext uri="{9D8B030D-6E8A-4147-A177-3AD203B41FA5}">
                      <a16:colId xmlns:a16="http://schemas.microsoft.com/office/drawing/2014/main" val="20003"/>
                    </a:ext>
                  </a:extLst>
                </a:gridCol>
              </a:tblGrid>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7487" name="Google Shape;7487;p70"/>
          <p:cNvGrpSpPr/>
          <p:nvPr/>
        </p:nvGrpSpPr>
        <p:grpSpPr>
          <a:xfrm>
            <a:off x="726450" y="3372825"/>
            <a:ext cx="2403614" cy="1005900"/>
            <a:chOff x="726450" y="3372825"/>
            <a:chExt cx="2403614" cy="1005900"/>
          </a:xfrm>
        </p:grpSpPr>
        <p:grpSp>
          <p:nvGrpSpPr>
            <p:cNvPr id="7488" name="Google Shape;7488;p70"/>
            <p:cNvGrpSpPr/>
            <p:nvPr/>
          </p:nvGrpSpPr>
          <p:grpSpPr>
            <a:xfrm>
              <a:off x="726450" y="3696000"/>
              <a:ext cx="2403614" cy="500898"/>
              <a:chOff x="726450" y="3696000"/>
              <a:chExt cx="2403614" cy="500898"/>
            </a:xfrm>
          </p:grpSpPr>
          <p:sp>
            <p:nvSpPr>
              <p:cNvPr id="7489" name="Google Shape;7489;p70"/>
              <p:cNvSpPr/>
              <p:nvPr/>
            </p:nvSpPr>
            <p:spPr>
              <a:xfrm>
                <a:off x="726450" y="3696000"/>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7490" name="Google Shape;7490;p70"/>
              <p:cNvSpPr/>
              <p:nvPr/>
            </p:nvSpPr>
            <p:spPr>
              <a:xfrm>
                <a:off x="726464" y="4029798"/>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7491" name="Google Shape;7491;p70"/>
            <p:cNvGrpSpPr/>
            <p:nvPr/>
          </p:nvGrpSpPr>
          <p:grpSpPr>
            <a:xfrm>
              <a:off x="1348050" y="3372825"/>
              <a:ext cx="1720425" cy="1005900"/>
              <a:chOff x="1348050" y="3372825"/>
              <a:chExt cx="1720425" cy="1005900"/>
            </a:xfrm>
          </p:grpSpPr>
          <p:sp>
            <p:nvSpPr>
              <p:cNvPr id="7492" name="Google Shape;7492;p70"/>
              <p:cNvSpPr/>
              <p:nvPr/>
            </p:nvSpPr>
            <p:spPr>
              <a:xfrm>
                <a:off x="1348050"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7493" name="Google Shape;7493;p70"/>
              <p:cNvSpPr/>
              <p:nvPr/>
            </p:nvSpPr>
            <p:spPr>
              <a:xfrm>
                <a:off x="1701356"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7494" name="Google Shape;7494;p70"/>
              <p:cNvSpPr/>
              <p:nvPr/>
            </p:nvSpPr>
            <p:spPr>
              <a:xfrm>
                <a:off x="2054663"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7495" name="Google Shape;7495;p70"/>
              <p:cNvSpPr/>
              <p:nvPr/>
            </p:nvSpPr>
            <p:spPr>
              <a:xfrm>
                <a:off x="2407969"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7496" name="Google Shape;7496;p70"/>
              <p:cNvSpPr/>
              <p:nvPr/>
            </p:nvSpPr>
            <p:spPr>
              <a:xfrm>
                <a:off x="2761275"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7497" name="Google Shape;7497;p70"/>
            <p:cNvGrpSpPr/>
            <p:nvPr/>
          </p:nvGrpSpPr>
          <p:grpSpPr>
            <a:xfrm>
              <a:off x="1455707" y="3731058"/>
              <a:ext cx="1491150" cy="417657"/>
              <a:chOff x="1455707" y="3731058"/>
              <a:chExt cx="1491150" cy="417657"/>
            </a:xfrm>
          </p:grpSpPr>
          <p:grpSp>
            <p:nvGrpSpPr>
              <p:cNvPr id="7498" name="Google Shape;7498;p70"/>
              <p:cNvGrpSpPr/>
              <p:nvPr/>
            </p:nvGrpSpPr>
            <p:grpSpPr>
              <a:xfrm>
                <a:off x="1472938" y="3745828"/>
                <a:ext cx="72126" cy="53788"/>
                <a:chOff x="1472938" y="3745828"/>
                <a:chExt cx="72126" cy="53788"/>
              </a:xfrm>
            </p:grpSpPr>
            <p:sp>
              <p:nvSpPr>
                <p:cNvPr id="7499" name="Google Shape;7499;p70"/>
                <p:cNvSpPr/>
                <p:nvPr/>
              </p:nvSpPr>
              <p:spPr>
                <a:xfrm>
                  <a:off x="1472938"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0" name="Google Shape;7500;p70"/>
                <p:cNvSpPr/>
                <p:nvPr/>
              </p:nvSpPr>
              <p:spPr>
                <a:xfrm>
                  <a:off x="1490853"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1" name="Google Shape;7501;p70"/>
              <p:cNvGrpSpPr/>
              <p:nvPr/>
            </p:nvGrpSpPr>
            <p:grpSpPr>
              <a:xfrm>
                <a:off x="1819181" y="4089633"/>
                <a:ext cx="72126" cy="53788"/>
                <a:chOff x="1819181" y="4089633"/>
                <a:chExt cx="72126" cy="53788"/>
              </a:xfrm>
            </p:grpSpPr>
            <p:sp>
              <p:nvSpPr>
                <p:cNvPr id="7502" name="Google Shape;7502;p70"/>
                <p:cNvSpPr/>
                <p:nvPr/>
              </p:nvSpPr>
              <p:spPr>
                <a:xfrm>
                  <a:off x="181918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3" name="Google Shape;7503;p70"/>
                <p:cNvSpPr/>
                <p:nvPr/>
              </p:nvSpPr>
              <p:spPr>
                <a:xfrm>
                  <a:off x="183709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4" name="Google Shape;7504;p70"/>
              <p:cNvGrpSpPr/>
              <p:nvPr/>
            </p:nvGrpSpPr>
            <p:grpSpPr>
              <a:xfrm>
                <a:off x="1455707" y="4084171"/>
                <a:ext cx="64321" cy="64544"/>
                <a:chOff x="1455707" y="4084171"/>
                <a:chExt cx="64321" cy="64544"/>
              </a:xfrm>
            </p:grpSpPr>
            <p:sp>
              <p:nvSpPr>
                <p:cNvPr id="7505" name="Google Shape;7505;p70"/>
                <p:cNvSpPr/>
                <p:nvPr/>
              </p:nvSpPr>
              <p:spPr>
                <a:xfrm>
                  <a:off x="1478676" y="408440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6" name="Google Shape;7506;p70"/>
                <p:cNvSpPr/>
                <p:nvPr/>
              </p:nvSpPr>
              <p:spPr>
                <a:xfrm>
                  <a:off x="1455707" y="408417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7" name="Google Shape;7507;p70"/>
              <p:cNvGrpSpPr/>
              <p:nvPr/>
            </p:nvGrpSpPr>
            <p:grpSpPr>
              <a:xfrm>
                <a:off x="1818610" y="3731058"/>
                <a:ext cx="64321" cy="64544"/>
                <a:chOff x="1818610" y="3731058"/>
                <a:chExt cx="64321" cy="64544"/>
              </a:xfrm>
            </p:grpSpPr>
            <p:sp>
              <p:nvSpPr>
                <p:cNvPr id="7508" name="Google Shape;7508;p70"/>
                <p:cNvSpPr/>
                <p:nvPr/>
              </p:nvSpPr>
              <p:spPr>
                <a:xfrm>
                  <a:off x="184157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9" name="Google Shape;7509;p70"/>
                <p:cNvSpPr/>
                <p:nvPr/>
              </p:nvSpPr>
              <p:spPr>
                <a:xfrm>
                  <a:off x="181861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0" name="Google Shape;7510;p70"/>
              <p:cNvGrpSpPr/>
              <p:nvPr/>
            </p:nvGrpSpPr>
            <p:grpSpPr>
              <a:xfrm>
                <a:off x="2172491" y="4089633"/>
                <a:ext cx="72126" cy="53788"/>
                <a:chOff x="2172491" y="4089633"/>
                <a:chExt cx="72126" cy="53788"/>
              </a:xfrm>
            </p:grpSpPr>
            <p:sp>
              <p:nvSpPr>
                <p:cNvPr id="7511" name="Google Shape;7511;p70"/>
                <p:cNvSpPr/>
                <p:nvPr/>
              </p:nvSpPr>
              <p:spPr>
                <a:xfrm>
                  <a:off x="217249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2" name="Google Shape;7512;p70"/>
                <p:cNvSpPr/>
                <p:nvPr/>
              </p:nvSpPr>
              <p:spPr>
                <a:xfrm>
                  <a:off x="219040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3" name="Google Shape;7513;p70"/>
              <p:cNvGrpSpPr/>
              <p:nvPr/>
            </p:nvGrpSpPr>
            <p:grpSpPr>
              <a:xfrm>
                <a:off x="2171920" y="3731058"/>
                <a:ext cx="64321" cy="64544"/>
                <a:chOff x="2171920" y="3731058"/>
                <a:chExt cx="64321" cy="64544"/>
              </a:xfrm>
            </p:grpSpPr>
            <p:sp>
              <p:nvSpPr>
                <p:cNvPr id="7514" name="Google Shape;7514;p70"/>
                <p:cNvSpPr/>
                <p:nvPr/>
              </p:nvSpPr>
              <p:spPr>
                <a:xfrm>
                  <a:off x="219488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5" name="Google Shape;7515;p70"/>
                <p:cNvSpPr/>
                <p:nvPr/>
              </p:nvSpPr>
              <p:spPr>
                <a:xfrm>
                  <a:off x="217192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6" name="Google Shape;7516;p70"/>
              <p:cNvGrpSpPr/>
              <p:nvPr/>
            </p:nvGrpSpPr>
            <p:grpSpPr>
              <a:xfrm>
                <a:off x="2874730" y="3745828"/>
                <a:ext cx="72126" cy="53788"/>
                <a:chOff x="2874730" y="3745828"/>
                <a:chExt cx="72126" cy="53788"/>
              </a:xfrm>
            </p:grpSpPr>
            <p:sp>
              <p:nvSpPr>
                <p:cNvPr id="7517" name="Google Shape;7517;p70"/>
                <p:cNvSpPr/>
                <p:nvPr/>
              </p:nvSpPr>
              <p:spPr>
                <a:xfrm>
                  <a:off x="2874730"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8" name="Google Shape;7518;p70"/>
                <p:cNvSpPr/>
                <p:nvPr/>
              </p:nvSpPr>
              <p:spPr>
                <a:xfrm>
                  <a:off x="2892645"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9" name="Google Shape;7519;p70"/>
              <p:cNvGrpSpPr/>
              <p:nvPr/>
            </p:nvGrpSpPr>
            <p:grpSpPr>
              <a:xfrm>
                <a:off x="2878589" y="4081481"/>
                <a:ext cx="64321" cy="64544"/>
                <a:chOff x="2878589" y="4081481"/>
                <a:chExt cx="64321" cy="64544"/>
              </a:xfrm>
            </p:grpSpPr>
            <p:sp>
              <p:nvSpPr>
                <p:cNvPr id="7520" name="Google Shape;7520;p70"/>
                <p:cNvSpPr/>
                <p:nvPr/>
              </p:nvSpPr>
              <p:spPr>
                <a:xfrm>
                  <a:off x="2901559" y="408171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1" name="Google Shape;7521;p70"/>
                <p:cNvSpPr/>
                <p:nvPr/>
              </p:nvSpPr>
              <p:spPr>
                <a:xfrm>
                  <a:off x="2878589" y="408148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2" name="Google Shape;7522;p70"/>
              <p:cNvGrpSpPr/>
              <p:nvPr/>
            </p:nvGrpSpPr>
            <p:grpSpPr>
              <a:xfrm>
                <a:off x="2525796" y="4089633"/>
                <a:ext cx="72126" cy="53788"/>
                <a:chOff x="2525796" y="4089633"/>
                <a:chExt cx="72126" cy="53788"/>
              </a:xfrm>
            </p:grpSpPr>
            <p:sp>
              <p:nvSpPr>
                <p:cNvPr id="7523" name="Google Shape;7523;p70"/>
                <p:cNvSpPr/>
                <p:nvPr/>
              </p:nvSpPr>
              <p:spPr>
                <a:xfrm>
                  <a:off x="2525796"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4" name="Google Shape;7524;p70"/>
                <p:cNvSpPr/>
                <p:nvPr/>
              </p:nvSpPr>
              <p:spPr>
                <a:xfrm>
                  <a:off x="2543711"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5" name="Google Shape;7525;p70"/>
              <p:cNvGrpSpPr/>
              <p:nvPr/>
            </p:nvGrpSpPr>
            <p:grpSpPr>
              <a:xfrm>
                <a:off x="2525225" y="3731058"/>
                <a:ext cx="64321" cy="64544"/>
                <a:chOff x="2525225" y="3731058"/>
                <a:chExt cx="64321" cy="64544"/>
              </a:xfrm>
            </p:grpSpPr>
            <p:sp>
              <p:nvSpPr>
                <p:cNvPr id="7526" name="Google Shape;7526;p70"/>
                <p:cNvSpPr/>
                <p:nvPr/>
              </p:nvSpPr>
              <p:spPr>
                <a:xfrm>
                  <a:off x="2548194"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7" name="Google Shape;7527;p70"/>
                <p:cNvSpPr/>
                <p:nvPr/>
              </p:nvSpPr>
              <p:spPr>
                <a:xfrm>
                  <a:off x="2525225"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7531"/>
        <p:cNvGrpSpPr/>
        <p:nvPr/>
      </p:nvGrpSpPr>
      <p:grpSpPr>
        <a:xfrm>
          <a:off x="0" y="0"/>
          <a:ext cx="0" cy="0"/>
          <a:chOff x="0" y="0"/>
          <a:chExt cx="0" cy="0"/>
        </a:xfrm>
      </p:grpSpPr>
      <p:grpSp>
        <p:nvGrpSpPr>
          <p:cNvPr id="7532" name="Google Shape;7532;p71"/>
          <p:cNvGrpSpPr/>
          <p:nvPr/>
        </p:nvGrpSpPr>
        <p:grpSpPr>
          <a:xfrm>
            <a:off x="732428" y="1171356"/>
            <a:ext cx="845921" cy="690752"/>
            <a:chOff x="732428" y="1198513"/>
            <a:chExt cx="845921" cy="690752"/>
          </a:xfrm>
        </p:grpSpPr>
        <p:grpSp>
          <p:nvGrpSpPr>
            <p:cNvPr id="7533" name="Google Shape;7533;p71"/>
            <p:cNvGrpSpPr/>
            <p:nvPr/>
          </p:nvGrpSpPr>
          <p:grpSpPr>
            <a:xfrm>
              <a:off x="823030" y="1198513"/>
              <a:ext cx="755319" cy="690752"/>
              <a:chOff x="823030" y="1198513"/>
              <a:chExt cx="755319" cy="690752"/>
            </a:xfrm>
          </p:grpSpPr>
          <p:sp>
            <p:nvSpPr>
              <p:cNvPr id="7534" name="Google Shape;7534;p71"/>
              <p:cNvSpPr/>
              <p:nvPr/>
            </p:nvSpPr>
            <p:spPr>
              <a:xfrm>
                <a:off x="823030" y="1198513"/>
                <a:ext cx="755319" cy="690752"/>
              </a:xfrm>
              <a:custGeom>
                <a:avLst/>
                <a:gdLst/>
                <a:ahLst/>
                <a:cxnLst/>
                <a:rect l="l" t="t" r="r" b="b"/>
                <a:pathLst>
                  <a:path w="46769" h="42771" extrusionOk="0">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5" name="Google Shape;7535;p71"/>
              <p:cNvSpPr/>
              <p:nvPr/>
            </p:nvSpPr>
            <p:spPr>
              <a:xfrm>
                <a:off x="1470047" y="1217877"/>
                <a:ext cx="88760" cy="88744"/>
              </a:xfrm>
              <a:custGeom>
                <a:avLst/>
                <a:gdLst/>
                <a:ahLst/>
                <a:cxnLst/>
                <a:rect l="l" t="t" r="r" b="b"/>
                <a:pathLst>
                  <a:path w="5496" h="5495" extrusionOk="0">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6" name="Google Shape;7536;p71"/>
            <p:cNvGrpSpPr/>
            <p:nvPr/>
          </p:nvGrpSpPr>
          <p:grpSpPr>
            <a:xfrm>
              <a:off x="732428" y="1239937"/>
              <a:ext cx="739912" cy="607886"/>
              <a:chOff x="732428" y="1239937"/>
              <a:chExt cx="739912" cy="607886"/>
            </a:xfrm>
          </p:grpSpPr>
          <p:sp>
            <p:nvSpPr>
              <p:cNvPr id="7537" name="Google Shape;7537;p71"/>
              <p:cNvSpPr/>
              <p:nvPr/>
            </p:nvSpPr>
            <p:spPr>
              <a:xfrm>
                <a:off x="732428" y="1239937"/>
                <a:ext cx="739912" cy="607886"/>
              </a:xfrm>
              <a:custGeom>
                <a:avLst/>
                <a:gdLst/>
                <a:ahLst/>
                <a:cxnLst/>
                <a:rect l="l" t="t" r="r" b="b"/>
                <a:pathLst>
                  <a:path w="45815" h="37640" extrusionOk="0">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8" name="Google Shape;7538;p71"/>
              <p:cNvSpPr/>
              <p:nvPr/>
            </p:nvSpPr>
            <p:spPr>
              <a:xfrm>
                <a:off x="751614" y="1735807"/>
                <a:ext cx="88760" cy="88744"/>
              </a:xfrm>
              <a:custGeom>
                <a:avLst/>
                <a:gdLst/>
                <a:ahLst/>
                <a:cxnLst/>
                <a:rect l="l" t="t" r="r" b="b"/>
                <a:pathLst>
                  <a:path w="5496" h="5495" extrusionOk="0">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9" name="Google Shape;7539;p71"/>
            <p:cNvGrpSpPr/>
            <p:nvPr/>
          </p:nvGrpSpPr>
          <p:grpSpPr>
            <a:xfrm>
              <a:off x="732428" y="1277018"/>
              <a:ext cx="702832" cy="533758"/>
              <a:chOff x="732428" y="1277018"/>
              <a:chExt cx="702832" cy="533758"/>
            </a:xfrm>
          </p:grpSpPr>
          <p:sp>
            <p:nvSpPr>
              <p:cNvPr id="7540" name="Google Shape;7540;p71"/>
              <p:cNvSpPr/>
              <p:nvPr/>
            </p:nvSpPr>
            <p:spPr>
              <a:xfrm>
                <a:off x="732428" y="1277018"/>
                <a:ext cx="702832" cy="533758"/>
              </a:xfrm>
              <a:custGeom>
                <a:avLst/>
                <a:gdLst/>
                <a:ahLst/>
                <a:cxnLst/>
                <a:rect l="l" t="t" r="r" b="b"/>
                <a:pathLst>
                  <a:path w="43519" h="33050" extrusionOk="0">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1" name="Google Shape;7541;p71"/>
              <p:cNvSpPr/>
              <p:nvPr/>
            </p:nvSpPr>
            <p:spPr>
              <a:xfrm>
                <a:off x="751695" y="1390407"/>
                <a:ext cx="88728" cy="88744"/>
              </a:xfrm>
              <a:custGeom>
                <a:avLst/>
                <a:gdLst/>
                <a:ahLst/>
                <a:cxnLst/>
                <a:rect l="l" t="t" r="r" b="b"/>
                <a:pathLst>
                  <a:path w="5494" h="5495" extrusionOk="0">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2" name="Google Shape;7542;p71"/>
            <p:cNvGrpSpPr/>
            <p:nvPr/>
          </p:nvGrpSpPr>
          <p:grpSpPr>
            <a:xfrm>
              <a:off x="931170" y="1306653"/>
              <a:ext cx="647179" cy="474455"/>
              <a:chOff x="931170" y="1306653"/>
              <a:chExt cx="647179" cy="474455"/>
            </a:xfrm>
          </p:grpSpPr>
          <p:sp>
            <p:nvSpPr>
              <p:cNvPr id="7543" name="Google Shape;7543;p71"/>
              <p:cNvSpPr/>
              <p:nvPr/>
            </p:nvSpPr>
            <p:spPr>
              <a:xfrm>
                <a:off x="931170" y="1306653"/>
                <a:ext cx="647179" cy="474455"/>
              </a:xfrm>
              <a:custGeom>
                <a:avLst/>
                <a:gdLst/>
                <a:ahLst/>
                <a:cxnLst/>
                <a:rect l="l" t="t" r="r" b="b"/>
                <a:pathLst>
                  <a:path w="40073" h="29378" extrusionOk="0">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4" name="Google Shape;7544;p71"/>
              <p:cNvSpPr/>
              <p:nvPr/>
            </p:nvSpPr>
            <p:spPr>
              <a:xfrm>
                <a:off x="1470047" y="1560806"/>
                <a:ext cx="88760" cy="88744"/>
              </a:xfrm>
              <a:custGeom>
                <a:avLst/>
                <a:gdLst/>
                <a:ahLst/>
                <a:cxnLst/>
                <a:rect l="l" t="t" r="r" b="b"/>
                <a:pathLst>
                  <a:path w="5496" h="5495" extrusionOk="0">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45" name="Google Shape;7545;p71"/>
            <p:cNvSpPr/>
            <p:nvPr/>
          </p:nvSpPr>
          <p:spPr>
            <a:xfrm>
              <a:off x="986565" y="1362064"/>
              <a:ext cx="363666" cy="363650"/>
            </a:xfrm>
            <a:custGeom>
              <a:avLst/>
              <a:gdLst/>
              <a:ahLst/>
              <a:cxnLst/>
              <a:rect l="l" t="t" r="r" b="b"/>
              <a:pathLst>
                <a:path w="22518" h="22517" extrusionOk="0">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6" name="Google Shape;7546;p71"/>
          <p:cNvGrpSpPr/>
          <p:nvPr/>
        </p:nvGrpSpPr>
        <p:grpSpPr>
          <a:xfrm>
            <a:off x="3964037" y="1171363"/>
            <a:ext cx="634656" cy="699982"/>
            <a:chOff x="5985650" y="2860025"/>
            <a:chExt cx="1396075" cy="1539775"/>
          </a:xfrm>
        </p:grpSpPr>
        <p:sp>
          <p:nvSpPr>
            <p:cNvPr id="7547" name="Google Shape;7547;p71"/>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8" name="Google Shape;7548;p71"/>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9" name="Google Shape;7549;p71"/>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0" name="Google Shape;7550;p71"/>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1" name="Google Shape;7551;p71"/>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2" name="Google Shape;7552;p71"/>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3" name="Google Shape;7553;p71"/>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4" name="Google Shape;7554;p71"/>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5" name="Google Shape;7555;p71"/>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6" name="Google Shape;7556;p71"/>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7" name="Google Shape;7557;p71"/>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8" name="Google Shape;7558;p71"/>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9" name="Google Shape;7559;p71"/>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0" name="Google Shape;7560;p71"/>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1" name="Google Shape;7561;p71"/>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2" name="Google Shape;7562;p71"/>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3" name="Google Shape;7563;p71"/>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4" name="Google Shape;7564;p71"/>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5" name="Google Shape;7565;p71"/>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6" name="Google Shape;7566;p71"/>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7" name="Google Shape;7567;p71"/>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8" name="Google Shape;7568;p71"/>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9" name="Google Shape;7569;p71"/>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0" name="Google Shape;7570;p71"/>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1" name="Google Shape;7571;p71"/>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2" name="Google Shape;7572;p71"/>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3" name="Google Shape;7573;p71"/>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4" name="Google Shape;7574;p71"/>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5" name="Google Shape;7575;p71"/>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6" name="Google Shape;7576;p71"/>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7" name="Google Shape;7577;p71"/>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8" name="Google Shape;7578;p71"/>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9" name="Google Shape;7579;p71"/>
          <p:cNvGrpSpPr/>
          <p:nvPr/>
        </p:nvGrpSpPr>
        <p:grpSpPr>
          <a:xfrm>
            <a:off x="4719687" y="1171356"/>
            <a:ext cx="725845" cy="699975"/>
            <a:chOff x="4249973" y="1201875"/>
            <a:chExt cx="1958568" cy="1888762"/>
          </a:xfrm>
        </p:grpSpPr>
        <p:sp>
          <p:nvSpPr>
            <p:cNvPr id="7580" name="Google Shape;7580;p71"/>
            <p:cNvSpPr/>
            <p:nvPr/>
          </p:nvSpPr>
          <p:spPr>
            <a:xfrm>
              <a:off x="4468527" y="1411932"/>
              <a:ext cx="1528500" cy="1452600"/>
            </a:xfrm>
            <a:prstGeom prst="pentagon">
              <a:avLst>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81" name="Google Shape;7581;p71"/>
            <p:cNvGrpSpPr/>
            <p:nvPr/>
          </p:nvGrpSpPr>
          <p:grpSpPr>
            <a:xfrm>
              <a:off x="5853086" y="1789142"/>
              <a:ext cx="355454" cy="1048099"/>
              <a:chOff x="5576108" y="2016725"/>
              <a:chExt cx="565200" cy="1666560"/>
            </a:xfrm>
          </p:grpSpPr>
          <p:sp>
            <p:nvSpPr>
              <p:cNvPr id="7582" name="Google Shape;7582;p71"/>
              <p:cNvSpPr/>
              <p:nvPr/>
            </p:nvSpPr>
            <p:spPr>
              <a:xfrm>
                <a:off x="5576108"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7583" name="Google Shape;7583;p71"/>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4" name="Google Shape;7584;p71"/>
            <p:cNvGrpSpPr/>
            <p:nvPr/>
          </p:nvGrpSpPr>
          <p:grpSpPr>
            <a:xfrm>
              <a:off x="4869455" y="2691676"/>
              <a:ext cx="1013897" cy="398961"/>
              <a:chOff x="4012057" y="3451825"/>
              <a:chExt cx="1612175" cy="634379"/>
            </a:xfrm>
          </p:grpSpPr>
          <p:sp>
            <p:nvSpPr>
              <p:cNvPr id="7585" name="Google Shape;7585;p71"/>
              <p:cNvSpPr/>
              <p:nvPr/>
            </p:nvSpPr>
            <p:spPr>
              <a:xfrm>
                <a:off x="505903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7586" name="Google Shape;7586;p71"/>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7" name="Google Shape;7587;p71"/>
            <p:cNvGrpSpPr/>
            <p:nvPr/>
          </p:nvGrpSpPr>
          <p:grpSpPr>
            <a:xfrm>
              <a:off x="4276937" y="2155961"/>
              <a:ext cx="651965" cy="891358"/>
              <a:chOff x="3069908" y="2599997"/>
              <a:chExt cx="1036675" cy="1417328"/>
            </a:xfrm>
          </p:grpSpPr>
          <p:sp>
            <p:nvSpPr>
              <p:cNvPr id="7588" name="Google Shape;7588;p71"/>
              <p:cNvSpPr/>
              <p:nvPr/>
            </p:nvSpPr>
            <p:spPr>
              <a:xfrm>
                <a:off x="354138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7589" name="Google Shape;7589;p71"/>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0" name="Google Shape;7590;p71"/>
            <p:cNvGrpSpPr/>
            <p:nvPr/>
          </p:nvGrpSpPr>
          <p:grpSpPr>
            <a:xfrm>
              <a:off x="5054918" y="1201875"/>
              <a:ext cx="999548" cy="602711"/>
              <a:chOff x="4306958" y="1082925"/>
              <a:chExt cx="1589359" cy="958358"/>
            </a:xfrm>
          </p:grpSpPr>
          <p:sp>
            <p:nvSpPr>
              <p:cNvPr id="7591" name="Google Shape;7591;p71"/>
              <p:cNvSpPr/>
              <p:nvPr/>
            </p:nvSpPr>
            <p:spPr>
              <a:xfrm>
                <a:off x="4306958" y="1082925"/>
                <a:ext cx="565200" cy="565500"/>
              </a:xfrm>
              <a:prstGeom prst="ellipse">
                <a:avLst/>
              </a:prstGeom>
              <a:solidFill>
                <a:srgbClr val="5F7D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7592" name="Google Shape;7592;p71"/>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3" name="Google Shape;7593;p71"/>
            <p:cNvGrpSpPr/>
            <p:nvPr/>
          </p:nvGrpSpPr>
          <p:grpSpPr>
            <a:xfrm>
              <a:off x="4249973" y="1303451"/>
              <a:ext cx="799317" cy="841334"/>
              <a:chOff x="3027033" y="1244439"/>
              <a:chExt cx="1270977" cy="1337786"/>
            </a:xfrm>
          </p:grpSpPr>
          <p:sp>
            <p:nvSpPr>
              <p:cNvPr id="7594" name="Google Shape;7594;p71"/>
              <p:cNvSpPr/>
              <p:nvPr/>
            </p:nvSpPr>
            <p:spPr>
              <a:xfrm>
                <a:off x="3027033"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7595" name="Google Shape;7595;p71"/>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596" name="Google Shape;7596;p71"/>
          <p:cNvGrpSpPr/>
          <p:nvPr/>
        </p:nvGrpSpPr>
        <p:grpSpPr>
          <a:xfrm>
            <a:off x="4072551" y="2058137"/>
            <a:ext cx="750769" cy="683784"/>
            <a:chOff x="4204684" y="2104422"/>
            <a:chExt cx="699822" cy="637382"/>
          </a:xfrm>
        </p:grpSpPr>
        <p:grpSp>
          <p:nvGrpSpPr>
            <p:cNvPr id="7597" name="Google Shape;7597;p71"/>
            <p:cNvGrpSpPr/>
            <p:nvPr/>
          </p:nvGrpSpPr>
          <p:grpSpPr>
            <a:xfrm>
              <a:off x="4204684" y="2430067"/>
              <a:ext cx="342957" cy="311738"/>
              <a:chOff x="4204684" y="2430067"/>
              <a:chExt cx="342957" cy="311738"/>
            </a:xfrm>
          </p:grpSpPr>
          <p:sp>
            <p:nvSpPr>
              <p:cNvPr id="7598" name="Google Shape;7598;p71"/>
              <p:cNvSpPr/>
              <p:nvPr/>
            </p:nvSpPr>
            <p:spPr>
              <a:xfrm>
                <a:off x="4235882" y="2430067"/>
                <a:ext cx="311759" cy="311738"/>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9" name="Google Shape;7599;p71"/>
              <p:cNvSpPr/>
              <p:nvPr/>
            </p:nvSpPr>
            <p:spPr>
              <a:xfrm>
                <a:off x="4204684" y="2558309"/>
                <a:ext cx="117839" cy="117794"/>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0" name="Google Shape;7600;p71"/>
            <p:cNvGrpSpPr/>
            <p:nvPr/>
          </p:nvGrpSpPr>
          <p:grpSpPr>
            <a:xfrm>
              <a:off x="4561586" y="2430067"/>
              <a:ext cx="342920" cy="311738"/>
              <a:chOff x="4561586" y="2430067"/>
              <a:chExt cx="342920" cy="311738"/>
            </a:xfrm>
          </p:grpSpPr>
          <p:sp>
            <p:nvSpPr>
              <p:cNvPr id="7601" name="Google Shape;7601;p71"/>
              <p:cNvSpPr/>
              <p:nvPr/>
            </p:nvSpPr>
            <p:spPr>
              <a:xfrm>
                <a:off x="4561586" y="2430067"/>
                <a:ext cx="311759" cy="311738"/>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2" name="Google Shape;7602;p71"/>
              <p:cNvSpPr/>
              <p:nvPr/>
            </p:nvSpPr>
            <p:spPr>
              <a:xfrm>
                <a:off x="4786741" y="2558309"/>
                <a:ext cx="117765" cy="117794"/>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3" name="Google Shape;7603;p71"/>
            <p:cNvGrpSpPr/>
            <p:nvPr/>
          </p:nvGrpSpPr>
          <p:grpSpPr>
            <a:xfrm>
              <a:off x="4561586" y="2104422"/>
              <a:ext cx="342920" cy="311738"/>
              <a:chOff x="4561586" y="2104422"/>
              <a:chExt cx="342920" cy="311738"/>
            </a:xfrm>
          </p:grpSpPr>
          <p:sp>
            <p:nvSpPr>
              <p:cNvPr id="7604" name="Google Shape;7604;p71"/>
              <p:cNvSpPr/>
              <p:nvPr/>
            </p:nvSpPr>
            <p:spPr>
              <a:xfrm>
                <a:off x="4561586" y="2104422"/>
                <a:ext cx="311722" cy="311738"/>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5" name="Google Shape;7605;p71"/>
              <p:cNvSpPr/>
              <p:nvPr/>
            </p:nvSpPr>
            <p:spPr>
              <a:xfrm>
                <a:off x="4786741" y="2170087"/>
                <a:ext cx="117765" cy="117757"/>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6" name="Google Shape;7606;p71"/>
            <p:cNvGrpSpPr/>
            <p:nvPr/>
          </p:nvGrpSpPr>
          <p:grpSpPr>
            <a:xfrm>
              <a:off x="4204684" y="2104422"/>
              <a:ext cx="342957" cy="311664"/>
              <a:chOff x="4204684" y="2104422"/>
              <a:chExt cx="342957" cy="311664"/>
            </a:xfrm>
          </p:grpSpPr>
          <p:sp>
            <p:nvSpPr>
              <p:cNvPr id="7607" name="Google Shape;7607;p71"/>
              <p:cNvSpPr/>
              <p:nvPr/>
            </p:nvSpPr>
            <p:spPr>
              <a:xfrm>
                <a:off x="4235882" y="2104422"/>
                <a:ext cx="311759" cy="311664"/>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8" name="Google Shape;7608;p71"/>
              <p:cNvSpPr/>
              <p:nvPr/>
            </p:nvSpPr>
            <p:spPr>
              <a:xfrm>
                <a:off x="4204684" y="2170087"/>
                <a:ext cx="117839" cy="117757"/>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609" name="Google Shape;7609;p71"/>
          <p:cNvGrpSpPr/>
          <p:nvPr/>
        </p:nvGrpSpPr>
        <p:grpSpPr>
          <a:xfrm>
            <a:off x="5536984" y="1171351"/>
            <a:ext cx="660591" cy="688867"/>
            <a:chOff x="5830645" y="1267368"/>
            <a:chExt cx="530340" cy="553040"/>
          </a:xfrm>
        </p:grpSpPr>
        <p:sp>
          <p:nvSpPr>
            <p:cNvPr id="7610" name="Google Shape;7610;p71"/>
            <p:cNvSpPr/>
            <p:nvPr/>
          </p:nvSpPr>
          <p:spPr>
            <a:xfrm>
              <a:off x="5994669" y="1442730"/>
              <a:ext cx="202317" cy="202342"/>
            </a:xfrm>
            <a:custGeom>
              <a:avLst/>
              <a:gdLst/>
              <a:ahLst/>
              <a:cxnLst/>
              <a:rect l="l" t="t" r="r" b="b"/>
              <a:pathLst>
                <a:path w="7941" h="7942" extrusionOk="0">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11" name="Google Shape;7611;p71"/>
            <p:cNvGrpSpPr/>
            <p:nvPr/>
          </p:nvGrpSpPr>
          <p:grpSpPr>
            <a:xfrm>
              <a:off x="5830645" y="1267368"/>
              <a:ext cx="259743" cy="269909"/>
              <a:chOff x="5830645" y="1267368"/>
              <a:chExt cx="259743" cy="269909"/>
            </a:xfrm>
          </p:grpSpPr>
          <p:sp>
            <p:nvSpPr>
              <p:cNvPr id="7612" name="Google Shape;7612;p71"/>
              <p:cNvSpPr/>
              <p:nvPr/>
            </p:nvSpPr>
            <p:spPr>
              <a:xfrm>
                <a:off x="5830645" y="1304897"/>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3" name="Google Shape;7613;p71"/>
              <p:cNvSpPr/>
              <p:nvPr/>
            </p:nvSpPr>
            <p:spPr>
              <a:xfrm>
                <a:off x="5922950" y="1267368"/>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4" name="Google Shape;7614;p71"/>
            <p:cNvGrpSpPr/>
            <p:nvPr/>
          </p:nvGrpSpPr>
          <p:grpSpPr>
            <a:xfrm>
              <a:off x="6101293" y="1267368"/>
              <a:ext cx="259692" cy="269909"/>
              <a:chOff x="6101293" y="1267368"/>
              <a:chExt cx="259692" cy="269909"/>
            </a:xfrm>
          </p:grpSpPr>
          <p:sp>
            <p:nvSpPr>
              <p:cNvPr id="7615" name="Google Shape;7615;p71"/>
              <p:cNvSpPr/>
              <p:nvPr/>
            </p:nvSpPr>
            <p:spPr>
              <a:xfrm>
                <a:off x="6101293" y="1304897"/>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6" name="Google Shape;7616;p71"/>
              <p:cNvSpPr/>
              <p:nvPr/>
            </p:nvSpPr>
            <p:spPr>
              <a:xfrm>
                <a:off x="6193623" y="1267368"/>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7" name="Google Shape;7617;p71"/>
            <p:cNvGrpSpPr/>
            <p:nvPr/>
          </p:nvGrpSpPr>
          <p:grpSpPr>
            <a:xfrm>
              <a:off x="5830645" y="1550500"/>
              <a:ext cx="259692" cy="269909"/>
              <a:chOff x="5830645" y="1550500"/>
              <a:chExt cx="259692" cy="269909"/>
            </a:xfrm>
          </p:grpSpPr>
          <p:sp>
            <p:nvSpPr>
              <p:cNvPr id="7618" name="Google Shape;7618;p71"/>
              <p:cNvSpPr/>
              <p:nvPr/>
            </p:nvSpPr>
            <p:spPr>
              <a:xfrm>
                <a:off x="5830645" y="1550500"/>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9" name="Google Shape;7619;p71"/>
              <p:cNvSpPr/>
              <p:nvPr/>
            </p:nvSpPr>
            <p:spPr>
              <a:xfrm>
                <a:off x="5922950" y="1745352"/>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0" name="Google Shape;7620;p71"/>
            <p:cNvGrpSpPr/>
            <p:nvPr/>
          </p:nvGrpSpPr>
          <p:grpSpPr>
            <a:xfrm>
              <a:off x="6101293" y="1550500"/>
              <a:ext cx="259692" cy="269909"/>
              <a:chOff x="6101293" y="1550500"/>
              <a:chExt cx="259692" cy="269909"/>
            </a:xfrm>
          </p:grpSpPr>
          <p:sp>
            <p:nvSpPr>
              <p:cNvPr id="7621" name="Google Shape;7621;p71"/>
              <p:cNvSpPr/>
              <p:nvPr/>
            </p:nvSpPr>
            <p:spPr>
              <a:xfrm>
                <a:off x="6101293" y="1550500"/>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2" name="Google Shape;7622;p71"/>
              <p:cNvSpPr/>
              <p:nvPr/>
            </p:nvSpPr>
            <p:spPr>
              <a:xfrm>
                <a:off x="6193623" y="1745352"/>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623" name="Google Shape;7623;p71"/>
          <p:cNvGrpSpPr/>
          <p:nvPr/>
        </p:nvGrpSpPr>
        <p:grpSpPr>
          <a:xfrm>
            <a:off x="739138" y="2061810"/>
            <a:ext cx="697154" cy="679574"/>
            <a:chOff x="2679875" y="2361475"/>
            <a:chExt cx="780425" cy="760575"/>
          </a:xfrm>
        </p:grpSpPr>
        <p:sp>
          <p:nvSpPr>
            <p:cNvPr id="7624" name="Google Shape;7624;p71"/>
            <p:cNvSpPr/>
            <p:nvPr/>
          </p:nvSpPr>
          <p:spPr>
            <a:xfrm>
              <a:off x="2812050" y="236147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5" name="Google Shape;7625;p71"/>
            <p:cNvSpPr/>
            <p:nvPr/>
          </p:nvSpPr>
          <p:spPr>
            <a:xfrm>
              <a:off x="3082750"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6" name="Google Shape;7626;p71"/>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7" name="Google Shape;7627;p71"/>
            <p:cNvSpPr/>
            <p:nvPr/>
          </p:nvSpPr>
          <p:spPr>
            <a:xfrm>
              <a:off x="2679875" y="2645625"/>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8" name="Google Shape;7628;p71"/>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9" name="Google Shape;7629;p71"/>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0" name="Google Shape;7630;p71"/>
          <p:cNvGrpSpPr/>
          <p:nvPr/>
        </p:nvGrpSpPr>
        <p:grpSpPr>
          <a:xfrm>
            <a:off x="3138297" y="1171402"/>
            <a:ext cx="735829" cy="684547"/>
            <a:chOff x="3351965" y="1148808"/>
            <a:chExt cx="750770" cy="698375"/>
          </a:xfrm>
        </p:grpSpPr>
        <p:grpSp>
          <p:nvGrpSpPr>
            <p:cNvPr id="7631" name="Google Shape;7631;p71"/>
            <p:cNvGrpSpPr/>
            <p:nvPr/>
          </p:nvGrpSpPr>
          <p:grpSpPr>
            <a:xfrm>
              <a:off x="3586796" y="1148808"/>
              <a:ext cx="294857" cy="286830"/>
              <a:chOff x="3750225" y="1774000"/>
              <a:chExt cx="149575" cy="145525"/>
            </a:xfrm>
          </p:grpSpPr>
          <p:sp>
            <p:nvSpPr>
              <p:cNvPr id="7632" name="Google Shape;7632;p71"/>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3" name="Google Shape;7633;p71"/>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4" name="Google Shape;7634;p71"/>
            <p:cNvGrpSpPr/>
            <p:nvPr/>
          </p:nvGrpSpPr>
          <p:grpSpPr>
            <a:xfrm>
              <a:off x="3779245" y="1375768"/>
              <a:ext cx="323490" cy="286978"/>
              <a:chOff x="3847850" y="1889150"/>
              <a:chExt cx="164100" cy="145600"/>
            </a:xfrm>
          </p:grpSpPr>
          <p:sp>
            <p:nvSpPr>
              <p:cNvPr id="7635" name="Google Shape;7635;p71"/>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6" name="Google Shape;7636;p71"/>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7" name="Google Shape;7637;p71"/>
            <p:cNvGrpSpPr/>
            <p:nvPr/>
          </p:nvGrpSpPr>
          <p:grpSpPr>
            <a:xfrm>
              <a:off x="3351965" y="1330435"/>
              <a:ext cx="295449" cy="285401"/>
              <a:chOff x="3631100" y="1866150"/>
              <a:chExt cx="149875" cy="144800"/>
            </a:xfrm>
          </p:grpSpPr>
          <p:sp>
            <p:nvSpPr>
              <p:cNvPr id="7638" name="Google Shape;7638;p71"/>
              <p:cNvSpPr/>
              <p:nvPr/>
            </p:nvSpPr>
            <p:spPr>
              <a:xfrm>
                <a:off x="3631100" y="1866150"/>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9" name="Google Shape;7639;p71"/>
              <p:cNvSpPr/>
              <p:nvPr/>
            </p:nvSpPr>
            <p:spPr>
              <a:xfrm>
                <a:off x="3654725" y="1907806"/>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0" name="Google Shape;7640;p71"/>
            <p:cNvGrpSpPr/>
            <p:nvPr/>
          </p:nvGrpSpPr>
          <p:grpSpPr>
            <a:xfrm>
              <a:off x="3548208" y="1560352"/>
              <a:ext cx="294808" cy="286830"/>
              <a:chOff x="3730650" y="1982800"/>
              <a:chExt cx="149550" cy="145525"/>
            </a:xfrm>
          </p:grpSpPr>
          <p:sp>
            <p:nvSpPr>
              <p:cNvPr id="7641" name="Google Shape;7641;p71"/>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2" name="Google Shape;7642;p71"/>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643" name="Google Shape;7643;p71"/>
          <p:cNvGrpSpPr/>
          <p:nvPr/>
        </p:nvGrpSpPr>
        <p:grpSpPr>
          <a:xfrm>
            <a:off x="7639949" y="1171356"/>
            <a:ext cx="804565" cy="677795"/>
            <a:chOff x="7636443" y="1204988"/>
            <a:chExt cx="804565" cy="677795"/>
          </a:xfrm>
        </p:grpSpPr>
        <p:grpSp>
          <p:nvGrpSpPr>
            <p:cNvPr id="7644" name="Google Shape;7644;p71"/>
            <p:cNvGrpSpPr/>
            <p:nvPr/>
          </p:nvGrpSpPr>
          <p:grpSpPr>
            <a:xfrm>
              <a:off x="7636443" y="1509705"/>
              <a:ext cx="804565" cy="373078"/>
              <a:chOff x="7636443" y="1509705"/>
              <a:chExt cx="804565" cy="373078"/>
            </a:xfrm>
          </p:grpSpPr>
          <p:sp>
            <p:nvSpPr>
              <p:cNvPr id="7645" name="Google Shape;7645;p71"/>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6" name="Google Shape;7646;p71"/>
              <p:cNvSpPr/>
              <p:nvPr/>
            </p:nvSpPr>
            <p:spPr>
              <a:xfrm>
                <a:off x="8398251" y="1667375"/>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7" name="Google Shape;7647;p71"/>
            <p:cNvGrpSpPr/>
            <p:nvPr/>
          </p:nvGrpSpPr>
          <p:grpSpPr>
            <a:xfrm>
              <a:off x="7636443" y="1408133"/>
              <a:ext cx="804565" cy="373078"/>
              <a:chOff x="7636443" y="1408133"/>
              <a:chExt cx="804565" cy="373078"/>
            </a:xfrm>
          </p:grpSpPr>
          <p:sp>
            <p:nvSpPr>
              <p:cNvPr id="7648" name="Google Shape;7648;p71"/>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9" name="Google Shape;7649;p71"/>
              <p:cNvSpPr/>
              <p:nvPr/>
            </p:nvSpPr>
            <p:spPr>
              <a:xfrm>
                <a:off x="8398251" y="1565802"/>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0" name="Google Shape;7650;p71"/>
            <p:cNvGrpSpPr/>
            <p:nvPr/>
          </p:nvGrpSpPr>
          <p:grpSpPr>
            <a:xfrm>
              <a:off x="7636443" y="1306560"/>
              <a:ext cx="804565" cy="373078"/>
              <a:chOff x="7636443" y="1306560"/>
              <a:chExt cx="804565" cy="373078"/>
            </a:xfrm>
          </p:grpSpPr>
          <p:sp>
            <p:nvSpPr>
              <p:cNvPr id="7651" name="Google Shape;7651;p71"/>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2" name="Google Shape;7652;p71"/>
              <p:cNvSpPr/>
              <p:nvPr/>
            </p:nvSpPr>
            <p:spPr>
              <a:xfrm>
                <a:off x="8398251" y="1464230"/>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3" name="Google Shape;7653;p71"/>
            <p:cNvGrpSpPr/>
            <p:nvPr/>
          </p:nvGrpSpPr>
          <p:grpSpPr>
            <a:xfrm>
              <a:off x="7636443" y="1204988"/>
              <a:ext cx="804565" cy="373078"/>
              <a:chOff x="7636443" y="1204988"/>
              <a:chExt cx="804565" cy="373078"/>
            </a:xfrm>
          </p:grpSpPr>
          <p:sp>
            <p:nvSpPr>
              <p:cNvPr id="7654" name="Google Shape;7654;p71"/>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5" name="Google Shape;7655;p71"/>
              <p:cNvSpPr/>
              <p:nvPr/>
            </p:nvSpPr>
            <p:spPr>
              <a:xfrm>
                <a:off x="8398251" y="1362658"/>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656" name="Google Shape;7656;p71"/>
          <p:cNvGrpSpPr/>
          <p:nvPr/>
        </p:nvGrpSpPr>
        <p:grpSpPr>
          <a:xfrm>
            <a:off x="4978796" y="2078771"/>
            <a:ext cx="661339" cy="661188"/>
            <a:chOff x="3990000" y="975400"/>
            <a:chExt cx="3934200" cy="3933300"/>
          </a:xfrm>
        </p:grpSpPr>
        <p:sp>
          <p:nvSpPr>
            <p:cNvPr id="7657" name="Google Shape;7657;p71"/>
            <p:cNvSpPr/>
            <p:nvPr/>
          </p:nvSpPr>
          <p:spPr>
            <a:xfrm>
              <a:off x="3990000" y="975400"/>
              <a:ext cx="3934200" cy="39333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8" name="Google Shape;7658;p71"/>
            <p:cNvSpPr/>
            <p:nvPr/>
          </p:nvSpPr>
          <p:spPr>
            <a:xfrm>
              <a:off x="4346550" y="1331800"/>
              <a:ext cx="3221100" cy="32205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9" name="Google Shape;7659;p71"/>
            <p:cNvSpPr/>
            <p:nvPr/>
          </p:nvSpPr>
          <p:spPr>
            <a:xfrm>
              <a:off x="4786800" y="1771750"/>
              <a:ext cx="2340600" cy="2340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0" name="Google Shape;7660;p71"/>
            <p:cNvSpPr/>
            <p:nvPr/>
          </p:nvSpPr>
          <p:spPr>
            <a:xfrm>
              <a:off x="5218650" y="2203450"/>
              <a:ext cx="1476900" cy="14772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1" name="Google Shape;7661;p71"/>
          <p:cNvGrpSpPr/>
          <p:nvPr/>
        </p:nvGrpSpPr>
        <p:grpSpPr>
          <a:xfrm>
            <a:off x="6622444" y="2057409"/>
            <a:ext cx="868881" cy="684241"/>
            <a:chOff x="6598259" y="2078634"/>
            <a:chExt cx="868881" cy="684241"/>
          </a:xfrm>
        </p:grpSpPr>
        <p:sp>
          <p:nvSpPr>
            <p:cNvPr id="7662" name="Google Shape;7662;p71"/>
            <p:cNvSpPr/>
            <p:nvPr/>
          </p:nvSpPr>
          <p:spPr>
            <a:xfrm>
              <a:off x="7165957" y="2159753"/>
              <a:ext cx="286185" cy="107120"/>
            </a:xfrm>
            <a:custGeom>
              <a:avLst/>
              <a:gdLst/>
              <a:ahLst/>
              <a:cxnLst/>
              <a:rect l="l" t="t" r="r" b="b"/>
              <a:pathLst>
                <a:path w="48506" h="18156" extrusionOk="0">
                  <a:moveTo>
                    <a:pt x="1" y="1"/>
                  </a:moveTo>
                  <a:lnTo>
                    <a:pt x="1" y="18156"/>
                  </a:lnTo>
                  <a:lnTo>
                    <a:pt x="48506" y="18156"/>
                  </a:lnTo>
                  <a:lnTo>
                    <a:pt x="48506" y="1"/>
                  </a:ln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3" name="Google Shape;7663;p71"/>
            <p:cNvSpPr/>
            <p:nvPr/>
          </p:nvSpPr>
          <p:spPr>
            <a:xfrm>
              <a:off x="7085764" y="2536793"/>
              <a:ext cx="349475" cy="107120"/>
            </a:xfrm>
            <a:custGeom>
              <a:avLst/>
              <a:gdLst/>
              <a:ahLst/>
              <a:cxnLst/>
              <a:rect l="l" t="t" r="r" b="b"/>
              <a:pathLst>
                <a:path w="59233" h="18156" extrusionOk="0">
                  <a:moveTo>
                    <a:pt x="1" y="1"/>
                  </a:moveTo>
                  <a:lnTo>
                    <a:pt x="1" y="18156"/>
                  </a:lnTo>
                  <a:lnTo>
                    <a:pt x="59233" y="18156"/>
                  </a:lnTo>
                  <a:lnTo>
                    <a:pt x="59233" y="1"/>
                  </a:ln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4" name="Google Shape;7664;p71"/>
            <p:cNvSpPr/>
            <p:nvPr/>
          </p:nvSpPr>
          <p:spPr>
            <a:xfrm>
              <a:off x="6598259" y="2195183"/>
              <a:ext cx="271241" cy="107120"/>
            </a:xfrm>
            <a:custGeom>
              <a:avLst/>
              <a:gdLst/>
              <a:ahLst/>
              <a:cxnLst/>
              <a:rect l="l" t="t" r="r" b="b"/>
              <a:pathLst>
                <a:path w="45973" h="18156" extrusionOk="0">
                  <a:moveTo>
                    <a:pt x="1" y="0"/>
                  </a:moveTo>
                  <a:lnTo>
                    <a:pt x="1" y="18156"/>
                  </a:lnTo>
                  <a:lnTo>
                    <a:pt x="45972" y="18156"/>
                  </a:lnTo>
                  <a:lnTo>
                    <a:pt x="45972" y="0"/>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5" name="Google Shape;7665;p71"/>
            <p:cNvSpPr/>
            <p:nvPr/>
          </p:nvSpPr>
          <p:spPr>
            <a:xfrm>
              <a:off x="6604064" y="2370778"/>
              <a:ext cx="358696" cy="107126"/>
            </a:xfrm>
            <a:custGeom>
              <a:avLst/>
              <a:gdLst/>
              <a:ahLst/>
              <a:cxnLst/>
              <a:rect l="l" t="t" r="r" b="b"/>
              <a:pathLst>
                <a:path w="60796" h="18157" extrusionOk="0">
                  <a:moveTo>
                    <a:pt x="0" y="1"/>
                  </a:moveTo>
                  <a:lnTo>
                    <a:pt x="0" y="18156"/>
                  </a:lnTo>
                  <a:lnTo>
                    <a:pt x="60796" y="18156"/>
                  </a:lnTo>
                  <a:lnTo>
                    <a:pt x="60796" y="1"/>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6" name="Google Shape;7666;p71"/>
            <p:cNvSpPr/>
            <p:nvPr/>
          </p:nvSpPr>
          <p:spPr>
            <a:xfrm>
              <a:off x="6645158" y="2545743"/>
              <a:ext cx="358696" cy="109044"/>
            </a:xfrm>
            <a:custGeom>
              <a:avLst/>
              <a:gdLst/>
              <a:ahLst/>
              <a:cxnLst/>
              <a:rect l="l" t="t" r="r" b="b"/>
              <a:pathLst>
                <a:path w="60796" h="18482" extrusionOk="0">
                  <a:moveTo>
                    <a:pt x="1" y="0"/>
                  </a:moveTo>
                  <a:lnTo>
                    <a:pt x="1" y="18482"/>
                  </a:lnTo>
                  <a:lnTo>
                    <a:pt x="60796" y="18482"/>
                  </a:lnTo>
                  <a:lnTo>
                    <a:pt x="60796" y="0"/>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7" name="Google Shape;7667;p71"/>
            <p:cNvSpPr/>
            <p:nvPr/>
          </p:nvSpPr>
          <p:spPr>
            <a:xfrm>
              <a:off x="7155838" y="2352960"/>
              <a:ext cx="311302" cy="107120"/>
            </a:xfrm>
            <a:custGeom>
              <a:avLst/>
              <a:gdLst/>
              <a:ahLst/>
              <a:cxnLst/>
              <a:rect l="l" t="t" r="r" b="b"/>
              <a:pathLst>
                <a:path w="52763" h="18156" extrusionOk="0">
                  <a:moveTo>
                    <a:pt x="0" y="0"/>
                  </a:moveTo>
                  <a:lnTo>
                    <a:pt x="0" y="18155"/>
                  </a:lnTo>
                  <a:lnTo>
                    <a:pt x="52763" y="18155"/>
                  </a:lnTo>
                  <a:lnTo>
                    <a:pt x="52763" y="0"/>
                  </a:ln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68" name="Google Shape;7668;p71"/>
            <p:cNvGrpSpPr/>
            <p:nvPr/>
          </p:nvGrpSpPr>
          <p:grpSpPr>
            <a:xfrm>
              <a:off x="6808175" y="2078634"/>
              <a:ext cx="452229" cy="684241"/>
              <a:chOff x="6808175" y="2078634"/>
              <a:chExt cx="452229" cy="684241"/>
            </a:xfrm>
          </p:grpSpPr>
          <p:sp>
            <p:nvSpPr>
              <p:cNvPr id="7669" name="Google Shape;7669;p71"/>
              <p:cNvSpPr/>
              <p:nvPr/>
            </p:nvSpPr>
            <p:spPr>
              <a:xfrm>
                <a:off x="7165957" y="2159753"/>
                <a:ext cx="94447" cy="107120"/>
              </a:xfrm>
              <a:custGeom>
                <a:avLst/>
                <a:gdLst/>
                <a:ahLst/>
                <a:cxnLst/>
                <a:rect l="l" t="t" r="r" b="b"/>
                <a:pathLst>
                  <a:path w="16008" h="18156" extrusionOk="0">
                    <a:moveTo>
                      <a:pt x="1" y="1"/>
                    </a:moveTo>
                    <a:lnTo>
                      <a:pt x="1" y="18156"/>
                    </a:lnTo>
                    <a:lnTo>
                      <a:pt x="16007" y="18156"/>
                    </a:lnTo>
                    <a:cubicBezTo>
                      <a:pt x="15291" y="11568"/>
                      <a:pt x="12904" y="5350"/>
                      <a:pt x="90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0" name="Google Shape;7670;p71"/>
              <p:cNvSpPr/>
              <p:nvPr/>
            </p:nvSpPr>
            <p:spPr>
              <a:xfrm>
                <a:off x="7085764" y="2536793"/>
                <a:ext cx="61100" cy="107120"/>
              </a:xfrm>
              <a:custGeom>
                <a:avLst/>
                <a:gdLst/>
                <a:ahLst/>
                <a:cxnLst/>
                <a:rect l="l" t="t" r="r" b="b"/>
                <a:pathLst>
                  <a:path w="10356" h="18156" extrusionOk="0">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1" name="Google Shape;7671;p71"/>
              <p:cNvSpPr/>
              <p:nvPr/>
            </p:nvSpPr>
            <p:spPr>
              <a:xfrm>
                <a:off x="6808175" y="2195183"/>
                <a:ext cx="61325" cy="107120"/>
              </a:xfrm>
              <a:custGeom>
                <a:avLst/>
                <a:gdLst/>
                <a:ahLst/>
                <a:cxnLst/>
                <a:rect l="l" t="t" r="r" b="b"/>
                <a:pathLst>
                  <a:path w="10394" h="18156" extrusionOk="0">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2" name="Google Shape;7672;p71"/>
              <p:cNvSpPr/>
              <p:nvPr/>
            </p:nvSpPr>
            <p:spPr>
              <a:xfrm>
                <a:off x="6820441" y="2370778"/>
                <a:ext cx="142320" cy="107126"/>
              </a:xfrm>
              <a:custGeom>
                <a:avLst/>
                <a:gdLst/>
                <a:ahLst/>
                <a:cxnLst/>
                <a:rect l="l" t="t" r="r" b="b"/>
                <a:pathLst>
                  <a:path w="24122" h="18157" extrusionOk="0">
                    <a:moveTo>
                      <a:pt x="0" y="1"/>
                    </a:moveTo>
                    <a:cubicBezTo>
                      <a:pt x="1532" y="5312"/>
                      <a:pt x="4200" y="11690"/>
                      <a:pt x="8823" y="18156"/>
                    </a:cubicBezTo>
                    <a:lnTo>
                      <a:pt x="24122" y="18156"/>
                    </a:lnTo>
                    <a:lnTo>
                      <a:pt x="24122"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3" name="Google Shape;7673;p71"/>
              <p:cNvSpPr/>
              <p:nvPr/>
            </p:nvSpPr>
            <p:spPr>
              <a:xfrm>
                <a:off x="6929774" y="2545743"/>
                <a:ext cx="74092" cy="109044"/>
              </a:xfrm>
              <a:custGeom>
                <a:avLst/>
                <a:gdLst/>
                <a:ahLst/>
                <a:cxnLst/>
                <a:rect l="l" t="t" r="r" b="b"/>
                <a:pathLst>
                  <a:path w="12558" h="18482" extrusionOk="0">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4" name="Google Shape;7674;p71"/>
              <p:cNvSpPr/>
              <p:nvPr/>
            </p:nvSpPr>
            <p:spPr>
              <a:xfrm>
                <a:off x="7155838" y="2352960"/>
                <a:ext cx="98377" cy="107120"/>
              </a:xfrm>
              <a:custGeom>
                <a:avLst/>
                <a:gdLst/>
                <a:ahLst/>
                <a:cxnLst/>
                <a:rect l="l" t="t" r="r" b="b"/>
                <a:pathLst>
                  <a:path w="16674" h="18156" extrusionOk="0">
                    <a:moveTo>
                      <a:pt x="0" y="0"/>
                    </a:moveTo>
                    <a:lnTo>
                      <a:pt x="0" y="18155"/>
                    </a:lnTo>
                    <a:lnTo>
                      <a:pt x="9101" y="18155"/>
                    </a:lnTo>
                    <a:cubicBezTo>
                      <a:pt x="13299" y="11475"/>
                      <a:pt x="15509" y="5056"/>
                      <a:pt x="1667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75" name="Google Shape;7675;p71"/>
              <p:cNvGrpSpPr/>
              <p:nvPr/>
            </p:nvGrpSpPr>
            <p:grpSpPr>
              <a:xfrm>
                <a:off x="6821586" y="2078634"/>
                <a:ext cx="426871" cy="684241"/>
                <a:chOff x="6821586" y="2078634"/>
                <a:chExt cx="426871" cy="684241"/>
              </a:xfrm>
            </p:grpSpPr>
            <p:grpSp>
              <p:nvGrpSpPr>
                <p:cNvPr id="7676" name="Google Shape;7676;p71"/>
                <p:cNvGrpSpPr/>
                <p:nvPr/>
              </p:nvGrpSpPr>
              <p:grpSpPr>
                <a:xfrm>
                  <a:off x="6821586" y="2078634"/>
                  <a:ext cx="426871" cy="684241"/>
                  <a:chOff x="6821586" y="2078634"/>
                  <a:chExt cx="426871" cy="684241"/>
                </a:xfrm>
              </p:grpSpPr>
              <p:sp>
                <p:nvSpPr>
                  <p:cNvPr id="7677" name="Google Shape;7677;p71"/>
                  <p:cNvSpPr/>
                  <p:nvPr/>
                </p:nvSpPr>
                <p:spPr>
                  <a:xfrm>
                    <a:off x="6990036" y="2693797"/>
                    <a:ext cx="89963" cy="69077"/>
                  </a:xfrm>
                  <a:custGeom>
                    <a:avLst/>
                    <a:gdLst/>
                    <a:ahLst/>
                    <a:cxnLst/>
                    <a:rect l="l" t="t" r="r" b="b"/>
                    <a:pathLst>
                      <a:path w="15248" h="11708" extrusionOk="0">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8" name="Google Shape;7678;p71"/>
                  <p:cNvSpPr/>
                  <p:nvPr/>
                </p:nvSpPr>
                <p:spPr>
                  <a:xfrm>
                    <a:off x="6968649" y="2671926"/>
                    <a:ext cx="132738" cy="72712"/>
                  </a:xfrm>
                  <a:custGeom>
                    <a:avLst/>
                    <a:gdLst/>
                    <a:ahLst/>
                    <a:cxnLst/>
                    <a:rect l="l" t="t" r="r" b="b"/>
                    <a:pathLst>
                      <a:path w="22498" h="12324" extrusionOk="0">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9" name="Google Shape;7679;p71"/>
                  <p:cNvSpPr/>
                  <p:nvPr/>
                </p:nvSpPr>
                <p:spPr>
                  <a:xfrm>
                    <a:off x="6968649" y="2679891"/>
                    <a:ext cx="132738" cy="64747"/>
                  </a:xfrm>
                  <a:custGeom>
                    <a:avLst/>
                    <a:gdLst/>
                    <a:ahLst/>
                    <a:cxnLst/>
                    <a:rect l="l" t="t" r="r" b="b"/>
                    <a:pathLst>
                      <a:path w="22498" h="10974" extrusionOk="0">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0" name="Google Shape;7680;p71"/>
                  <p:cNvSpPr/>
                  <p:nvPr/>
                </p:nvSpPr>
                <p:spPr>
                  <a:xfrm>
                    <a:off x="6969091" y="2693467"/>
                    <a:ext cx="131729" cy="11765"/>
                  </a:xfrm>
                  <a:custGeom>
                    <a:avLst/>
                    <a:gdLst/>
                    <a:ahLst/>
                    <a:cxnLst/>
                    <a:rect l="l" t="t" r="r" b="b"/>
                    <a:pathLst>
                      <a:path w="22327" h="1994" extrusionOk="0">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1" name="Google Shape;7681;p71"/>
                  <p:cNvSpPr/>
                  <p:nvPr/>
                </p:nvSpPr>
                <p:spPr>
                  <a:xfrm>
                    <a:off x="6821586" y="2078634"/>
                    <a:ext cx="426871" cy="544694"/>
                  </a:xfrm>
                  <a:custGeom>
                    <a:avLst/>
                    <a:gdLst/>
                    <a:ahLst/>
                    <a:cxnLst/>
                    <a:rect l="l" t="t" r="r" b="b"/>
                    <a:pathLst>
                      <a:path w="72351" h="92321" extrusionOk="0">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2" name="Google Shape;7682;p71"/>
                  <p:cNvSpPr/>
                  <p:nvPr/>
                </p:nvSpPr>
                <p:spPr>
                  <a:xfrm>
                    <a:off x="6984514" y="2448953"/>
                    <a:ext cx="101008" cy="164409"/>
                  </a:xfrm>
                  <a:custGeom>
                    <a:avLst/>
                    <a:gdLst/>
                    <a:ahLst/>
                    <a:cxnLst/>
                    <a:rect l="l" t="t" r="r" b="b"/>
                    <a:pathLst>
                      <a:path w="17120" h="27866" extrusionOk="0">
                        <a:moveTo>
                          <a:pt x="1" y="0"/>
                        </a:moveTo>
                        <a:lnTo>
                          <a:pt x="4920" y="27866"/>
                        </a:lnTo>
                        <a:lnTo>
                          <a:pt x="12200" y="27866"/>
                        </a:lnTo>
                        <a:lnTo>
                          <a:pt x="17120" y="0"/>
                        </a:lnTo>
                        <a:close/>
                      </a:path>
                    </a:pathLst>
                  </a:custGeom>
                  <a:solidFill>
                    <a:srgbClr val="ED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3" name="Google Shape;7683;p71"/>
                  <p:cNvSpPr/>
                  <p:nvPr/>
                </p:nvSpPr>
                <p:spPr>
                  <a:xfrm>
                    <a:off x="6984514" y="2448953"/>
                    <a:ext cx="101008" cy="140963"/>
                  </a:xfrm>
                  <a:custGeom>
                    <a:avLst/>
                    <a:gdLst/>
                    <a:ahLst/>
                    <a:cxnLst/>
                    <a:rect l="l" t="t" r="r" b="b"/>
                    <a:pathLst>
                      <a:path w="17120" h="23892" extrusionOk="0">
                        <a:moveTo>
                          <a:pt x="1" y="0"/>
                        </a:moveTo>
                        <a:lnTo>
                          <a:pt x="4218" y="23891"/>
                        </a:lnTo>
                        <a:lnTo>
                          <a:pt x="12902" y="23891"/>
                        </a:lnTo>
                        <a:lnTo>
                          <a:pt x="1712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4" name="Google Shape;7684;p71"/>
                  <p:cNvSpPr/>
                  <p:nvPr/>
                </p:nvSpPr>
                <p:spPr>
                  <a:xfrm>
                    <a:off x="7012451" y="2607162"/>
                    <a:ext cx="45141" cy="6201"/>
                  </a:xfrm>
                  <a:custGeom>
                    <a:avLst/>
                    <a:gdLst/>
                    <a:ahLst/>
                    <a:cxnLst/>
                    <a:rect l="l" t="t" r="r" b="b"/>
                    <a:pathLst>
                      <a:path w="7651" h="1051" extrusionOk="0">
                        <a:moveTo>
                          <a:pt x="0" y="1"/>
                        </a:moveTo>
                        <a:lnTo>
                          <a:pt x="185" y="1051"/>
                        </a:lnTo>
                        <a:lnTo>
                          <a:pt x="7465" y="1051"/>
                        </a:lnTo>
                        <a:lnTo>
                          <a:pt x="76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5" name="Google Shape;7685;p71"/>
                  <p:cNvSpPr/>
                  <p:nvPr/>
                </p:nvSpPr>
                <p:spPr>
                  <a:xfrm>
                    <a:off x="6968649" y="2664244"/>
                    <a:ext cx="132738" cy="25199"/>
                  </a:xfrm>
                  <a:custGeom>
                    <a:avLst/>
                    <a:gdLst/>
                    <a:ahLst/>
                    <a:cxnLst/>
                    <a:rect l="l" t="t" r="r" b="b"/>
                    <a:pathLst>
                      <a:path w="22498" h="4271" extrusionOk="0">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6" name="Google Shape;7686;p71"/>
                  <p:cNvSpPr/>
                  <p:nvPr/>
                </p:nvSpPr>
                <p:spPr>
                  <a:xfrm>
                    <a:off x="6968649" y="2667389"/>
                    <a:ext cx="132738" cy="11776"/>
                  </a:xfrm>
                  <a:custGeom>
                    <a:avLst/>
                    <a:gdLst/>
                    <a:ahLst/>
                    <a:cxnLst/>
                    <a:rect l="l" t="t" r="r" b="b"/>
                    <a:pathLst>
                      <a:path w="22498" h="1996" extrusionOk="0">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7" name="Google Shape;7687;p71"/>
                  <p:cNvSpPr/>
                  <p:nvPr/>
                </p:nvSpPr>
                <p:spPr>
                  <a:xfrm>
                    <a:off x="6963510" y="2683549"/>
                    <a:ext cx="143022" cy="11776"/>
                  </a:xfrm>
                  <a:custGeom>
                    <a:avLst/>
                    <a:gdLst/>
                    <a:ahLst/>
                    <a:cxnLst/>
                    <a:rect l="l" t="t" r="r" b="b"/>
                    <a:pathLst>
                      <a:path w="24241" h="1996" extrusionOk="0">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8" name="Google Shape;7688;p71"/>
                  <p:cNvSpPr/>
                  <p:nvPr/>
                </p:nvSpPr>
                <p:spPr>
                  <a:xfrm>
                    <a:off x="6968649" y="2642639"/>
                    <a:ext cx="132738" cy="25199"/>
                  </a:xfrm>
                  <a:custGeom>
                    <a:avLst/>
                    <a:gdLst/>
                    <a:ahLst/>
                    <a:cxnLst/>
                    <a:rect l="l" t="t" r="r" b="b"/>
                    <a:pathLst>
                      <a:path w="22498" h="4271" extrusionOk="0">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9" name="Google Shape;7689;p71"/>
                  <p:cNvSpPr/>
                  <p:nvPr/>
                </p:nvSpPr>
                <p:spPr>
                  <a:xfrm>
                    <a:off x="6968649" y="2643990"/>
                    <a:ext cx="132738" cy="11776"/>
                  </a:xfrm>
                  <a:custGeom>
                    <a:avLst/>
                    <a:gdLst/>
                    <a:ahLst/>
                    <a:cxnLst/>
                    <a:rect l="l" t="t" r="r" b="b"/>
                    <a:pathLst>
                      <a:path w="22498" h="1996" extrusionOk="0">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0" name="Google Shape;7690;p71"/>
                  <p:cNvSpPr/>
                  <p:nvPr/>
                </p:nvSpPr>
                <p:spPr>
                  <a:xfrm>
                    <a:off x="6963510" y="2660156"/>
                    <a:ext cx="143022" cy="11776"/>
                  </a:xfrm>
                  <a:custGeom>
                    <a:avLst/>
                    <a:gdLst/>
                    <a:ahLst/>
                    <a:cxnLst/>
                    <a:rect l="l" t="t" r="r" b="b"/>
                    <a:pathLst>
                      <a:path w="24241" h="1996" extrusionOk="0">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1" name="Google Shape;7691;p71"/>
                  <p:cNvSpPr/>
                  <p:nvPr/>
                </p:nvSpPr>
                <p:spPr>
                  <a:xfrm>
                    <a:off x="6968649" y="2617451"/>
                    <a:ext cx="132738" cy="25193"/>
                  </a:xfrm>
                  <a:custGeom>
                    <a:avLst/>
                    <a:gdLst/>
                    <a:ahLst/>
                    <a:cxnLst/>
                    <a:rect l="l" t="t" r="r" b="b"/>
                    <a:pathLst>
                      <a:path w="22498" h="4270" extrusionOk="0">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2" name="Google Shape;7692;p71"/>
                  <p:cNvSpPr/>
                  <p:nvPr/>
                </p:nvSpPr>
                <p:spPr>
                  <a:xfrm>
                    <a:off x="6968649" y="2620590"/>
                    <a:ext cx="132738" cy="11782"/>
                  </a:xfrm>
                  <a:custGeom>
                    <a:avLst/>
                    <a:gdLst/>
                    <a:ahLst/>
                    <a:cxnLst/>
                    <a:rect l="l" t="t" r="r" b="b"/>
                    <a:pathLst>
                      <a:path w="22498" h="1997" extrusionOk="0">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3" name="Google Shape;7693;p71"/>
                  <p:cNvSpPr/>
                  <p:nvPr/>
                </p:nvSpPr>
                <p:spPr>
                  <a:xfrm>
                    <a:off x="6963510" y="2613357"/>
                    <a:ext cx="143022" cy="11765"/>
                  </a:xfrm>
                  <a:custGeom>
                    <a:avLst/>
                    <a:gdLst/>
                    <a:ahLst/>
                    <a:cxnLst/>
                    <a:rect l="l" t="t" r="r" b="b"/>
                    <a:pathLst>
                      <a:path w="24241" h="1994" extrusionOk="0">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4" name="Google Shape;7694;p71"/>
                  <p:cNvSpPr/>
                  <p:nvPr/>
                </p:nvSpPr>
                <p:spPr>
                  <a:xfrm>
                    <a:off x="6850372" y="2107302"/>
                    <a:ext cx="369293" cy="477399"/>
                  </a:xfrm>
                  <a:custGeom>
                    <a:avLst/>
                    <a:gdLst/>
                    <a:ahLst/>
                    <a:cxnLst/>
                    <a:rect l="l" t="t" r="r" b="b"/>
                    <a:pathLst>
                      <a:path w="62592" h="80915" extrusionOk="0">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5" name="Google Shape;7695;p71"/>
                  <p:cNvSpPr/>
                  <p:nvPr/>
                </p:nvSpPr>
                <p:spPr>
                  <a:xfrm>
                    <a:off x="6963510" y="2636756"/>
                    <a:ext cx="143022" cy="11776"/>
                  </a:xfrm>
                  <a:custGeom>
                    <a:avLst/>
                    <a:gdLst/>
                    <a:ahLst/>
                    <a:cxnLst/>
                    <a:rect l="l" t="t" r="r" b="b"/>
                    <a:pathLst>
                      <a:path w="24241" h="1996" extrusionOk="0">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96" name="Google Shape;7696;p71"/>
                <p:cNvSpPr/>
                <p:nvPr/>
              </p:nvSpPr>
              <p:spPr>
                <a:xfrm>
                  <a:off x="7046588" y="2275942"/>
                  <a:ext cx="173076" cy="113894"/>
                </a:xfrm>
                <a:custGeom>
                  <a:avLst/>
                  <a:gdLst/>
                  <a:ahLst/>
                  <a:cxnLst/>
                  <a:rect l="l" t="t" r="r" b="b"/>
                  <a:pathLst>
                    <a:path w="29335" h="19304" extrusionOk="0">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7" name="Google Shape;7697;p71"/>
                <p:cNvSpPr/>
                <p:nvPr/>
              </p:nvSpPr>
              <p:spPr>
                <a:xfrm>
                  <a:off x="7046588" y="2107680"/>
                  <a:ext cx="168811" cy="145128"/>
                </a:xfrm>
                <a:custGeom>
                  <a:avLst/>
                  <a:gdLst/>
                  <a:ahLst/>
                  <a:cxnLst/>
                  <a:rect l="l" t="t" r="r" b="b"/>
                  <a:pathLst>
                    <a:path w="28612" h="24598" extrusionOk="0">
                      <a:moveTo>
                        <a:pt x="0" y="1"/>
                      </a:moveTo>
                      <a:lnTo>
                        <a:pt x="0" y="24597"/>
                      </a:lnTo>
                      <a:lnTo>
                        <a:pt x="28612" y="24597"/>
                      </a:lnTo>
                      <a:cubicBezTo>
                        <a:pt x="25701" y="11138"/>
                        <a:pt x="14102" y="876"/>
                        <a:pt x="0" y="1"/>
                      </a:cubicBez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8" name="Google Shape;7698;p71"/>
                <p:cNvSpPr/>
                <p:nvPr/>
              </p:nvSpPr>
              <p:spPr>
                <a:xfrm>
                  <a:off x="6850372" y="2275942"/>
                  <a:ext cx="173082" cy="113894"/>
                </a:xfrm>
                <a:custGeom>
                  <a:avLst/>
                  <a:gdLst/>
                  <a:ahLst/>
                  <a:cxnLst/>
                  <a:rect l="l" t="t" r="r" b="b"/>
                  <a:pathLst>
                    <a:path w="29336" h="19304" extrusionOk="0">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9" name="Google Shape;7699;p71"/>
                <p:cNvSpPr/>
                <p:nvPr/>
              </p:nvSpPr>
              <p:spPr>
                <a:xfrm>
                  <a:off x="6882243" y="2412957"/>
                  <a:ext cx="141211" cy="171743"/>
                </a:xfrm>
                <a:custGeom>
                  <a:avLst/>
                  <a:gdLst/>
                  <a:ahLst/>
                  <a:cxnLst/>
                  <a:rect l="l" t="t" r="r" b="b"/>
                  <a:pathLst>
                    <a:path w="23934" h="29109" extrusionOk="0">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0" name="Google Shape;7700;p71"/>
                <p:cNvSpPr/>
                <p:nvPr/>
              </p:nvSpPr>
              <p:spPr>
                <a:xfrm>
                  <a:off x="6854637" y="2107680"/>
                  <a:ext cx="168817" cy="145128"/>
                </a:xfrm>
                <a:custGeom>
                  <a:avLst/>
                  <a:gdLst/>
                  <a:ahLst/>
                  <a:cxnLst/>
                  <a:rect l="l" t="t" r="r" b="b"/>
                  <a:pathLst>
                    <a:path w="28613" h="24598" extrusionOk="0">
                      <a:moveTo>
                        <a:pt x="28612" y="1"/>
                      </a:moveTo>
                      <a:cubicBezTo>
                        <a:pt x="14512" y="876"/>
                        <a:pt x="2911" y="11138"/>
                        <a:pt x="1" y="24597"/>
                      </a:cubicBezTo>
                      <a:lnTo>
                        <a:pt x="28612" y="24597"/>
                      </a:lnTo>
                      <a:lnTo>
                        <a:pt x="28612" y="1"/>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1" name="Google Shape;7701;p71"/>
                <p:cNvSpPr/>
                <p:nvPr/>
              </p:nvSpPr>
              <p:spPr>
                <a:xfrm>
                  <a:off x="7046588" y="2412957"/>
                  <a:ext cx="141205" cy="171743"/>
                </a:xfrm>
                <a:custGeom>
                  <a:avLst/>
                  <a:gdLst/>
                  <a:ahLst/>
                  <a:cxnLst/>
                  <a:rect l="l" t="t" r="r" b="b"/>
                  <a:pathLst>
                    <a:path w="23933" h="29109" extrusionOk="0">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7702" name="Google Shape;7702;p71"/>
          <p:cNvGrpSpPr/>
          <p:nvPr/>
        </p:nvGrpSpPr>
        <p:grpSpPr>
          <a:xfrm>
            <a:off x="5795610" y="2063018"/>
            <a:ext cx="671358" cy="671358"/>
            <a:chOff x="6535625" y="760425"/>
            <a:chExt cx="1665900" cy="1665900"/>
          </a:xfrm>
        </p:grpSpPr>
        <p:sp>
          <p:nvSpPr>
            <p:cNvPr id="7703" name="Google Shape;7703;p71"/>
            <p:cNvSpPr/>
            <p:nvPr/>
          </p:nvSpPr>
          <p:spPr>
            <a:xfrm>
              <a:off x="6535625" y="760425"/>
              <a:ext cx="1665900" cy="16659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4" name="Google Shape;7704;p71"/>
            <p:cNvSpPr/>
            <p:nvPr/>
          </p:nvSpPr>
          <p:spPr>
            <a:xfrm>
              <a:off x="6713675" y="1116525"/>
              <a:ext cx="1309800" cy="13098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5" name="Google Shape;7705;p71"/>
            <p:cNvSpPr/>
            <p:nvPr/>
          </p:nvSpPr>
          <p:spPr>
            <a:xfrm>
              <a:off x="6831275" y="1351725"/>
              <a:ext cx="1074600" cy="1074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6" name="Google Shape;7706;p71"/>
            <p:cNvSpPr/>
            <p:nvPr/>
          </p:nvSpPr>
          <p:spPr>
            <a:xfrm>
              <a:off x="6942425" y="1574025"/>
              <a:ext cx="852300" cy="852300"/>
            </a:xfrm>
            <a:prstGeom prst="ellipse">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7" name="Google Shape;7707;p71"/>
          <p:cNvGrpSpPr/>
          <p:nvPr/>
        </p:nvGrpSpPr>
        <p:grpSpPr>
          <a:xfrm>
            <a:off x="732427" y="3731418"/>
            <a:ext cx="1340789" cy="640830"/>
            <a:chOff x="238125" y="1151100"/>
            <a:chExt cx="7139450" cy="3412300"/>
          </a:xfrm>
        </p:grpSpPr>
        <p:sp>
          <p:nvSpPr>
            <p:cNvPr id="7708" name="Google Shape;7708;p71"/>
            <p:cNvSpPr/>
            <p:nvPr/>
          </p:nvSpPr>
          <p:spPr>
            <a:xfrm>
              <a:off x="3468350" y="4223875"/>
              <a:ext cx="679000" cy="33952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9" name="Google Shape;7709;p71"/>
            <p:cNvSpPr/>
            <p:nvPr/>
          </p:nvSpPr>
          <p:spPr>
            <a:xfrm>
              <a:off x="3730250" y="3276125"/>
              <a:ext cx="147275" cy="956575"/>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0" name="Google Shape;7710;p71"/>
            <p:cNvSpPr/>
            <p:nvPr/>
          </p:nvSpPr>
          <p:spPr>
            <a:xfrm>
              <a:off x="3796275" y="3875600"/>
              <a:ext cx="839350" cy="630550"/>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1" name="Google Shape;7711;p71"/>
            <p:cNvSpPr/>
            <p:nvPr/>
          </p:nvSpPr>
          <p:spPr>
            <a:xfrm>
              <a:off x="6240475" y="3130600"/>
              <a:ext cx="1137100" cy="1432800"/>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2" name="Google Shape;7712;p71"/>
            <p:cNvSpPr/>
            <p:nvPr/>
          </p:nvSpPr>
          <p:spPr>
            <a:xfrm>
              <a:off x="5243900" y="1696775"/>
              <a:ext cx="1764175" cy="1777475"/>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3" name="Google Shape;7713;p71"/>
            <p:cNvSpPr/>
            <p:nvPr/>
          </p:nvSpPr>
          <p:spPr>
            <a:xfrm>
              <a:off x="3812150" y="1151100"/>
              <a:ext cx="1896075" cy="1245900"/>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4" name="Google Shape;7714;p71"/>
            <p:cNvSpPr/>
            <p:nvPr/>
          </p:nvSpPr>
          <p:spPr>
            <a:xfrm>
              <a:off x="1910550" y="1151100"/>
              <a:ext cx="1901625" cy="1244175"/>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5" name="Google Shape;7715;p71"/>
            <p:cNvSpPr/>
            <p:nvPr/>
          </p:nvSpPr>
          <p:spPr>
            <a:xfrm>
              <a:off x="608475" y="1694725"/>
              <a:ext cx="1766425" cy="1778150"/>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6" name="Google Shape;7716;p71"/>
            <p:cNvSpPr/>
            <p:nvPr/>
          </p:nvSpPr>
          <p:spPr>
            <a:xfrm>
              <a:off x="238125" y="3129050"/>
              <a:ext cx="1137975" cy="1434175"/>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7" name="Google Shape;7717;p71"/>
            <p:cNvSpPr/>
            <p:nvPr/>
          </p:nvSpPr>
          <p:spPr>
            <a:xfrm>
              <a:off x="1924656" y="1941325"/>
              <a:ext cx="3773110" cy="1646329"/>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8" name="Google Shape;7718;p71"/>
            <p:cNvSpPr/>
            <p:nvPr/>
          </p:nvSpPr>
          <p:spPr>
            <a:xfrm>
              <a:off x="1028863" y="2678027"/>
              <a:ext cx="1805597" cy="188532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9" name="Google Shape;7719;p71"/>
            <p:cNvSpPr/>
            <p:nvPr/>
          </p:nvSpPr>
          <p:spPr>
            <a:xfrm>
              <a:off x="4792190" y="2679937"/>
              <a:ext cx="1798951" cy="1883410"/>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0" name="Google Shape;7720;p71"/>
          <p:cNvGrpSpPr/>
          <p:nvPr/>
        </p:nvGrpSpPr>
        <p:grpSpPr>
          <a:xfrm>
            <a:off x="5599650" y="2934699"/>
            <a:ext cx="985357" cy="585764"/>
            <a:chOff x="5145061" y="2881789"/>
            <a:chExt cx="1107641" cy="658458"/>
          </a:xfrm>
        </p:grpSpPr>
        <p:grpSp>
          <p:nvGrpSpPr>
            <p:cNvPr id="7721" name="Google Shape;7721;p71"/>
            <p:cNvGrpSpPr/>
            <p:nvPr/>
          </p:nvGrpSpPr>
          <p:grpSpPr>
            <a:xfrm>
              <a:off x="5722989" y="3244587"/>
              <a:ext cx="529713" cy="295659"/>
              <a:chOff x="5722989" y="3244587"/>
              <a:chExt cx="529713" cy="295659"/>
            </a:xfrm>
          </p:grpSpPr>
          <p:sp>
            <p:nvSpPr>
              <p:cNvPr id="7722" name="Google Shape;7722;p71"/>
              <p:cNvSpPr/>
              <p:nvPr/>
            </p:nvSpPr>
            <p:spPr>
              <a:xfrm>
                <a:off x="5722989" y="3244587"/>
                <a:ext cx="341346" cy="295659"/>
              </a:xfrm>
              <a:custGeom>
                <a:avLst/>
                <a:gdLst/>
                <a:ahLst/>
                <a:cxnLst/>
                <a:rect l="l" t="t" r="r" b="b"/>
                <a:pathLst>
                  <a:path w="2576195" h="2231390" extrusionOk="0">
                    <a:moveTo>
                      <a:pt x="1288021" y="0"/>
                    </a:moveTo>
                    <a:lnTo>
                      <a:pt x="0" y="2230932"/>
                    </a:lnTo>
                    <a:lnTo>
                      <a:pt x="2576042" y="2230932"/>
                    </a:lnTo>
                    <a:lnTo>
                      <a:pt x="1288021" y="0"/>
                    </a:lnTo>
                    <a:close/>
                  </a:path>
                </a:pathLst>
              </a:custGeom>
              <a:solidFill>
                <a:srgbClr val="869F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7723" name="Google Shape;7723;p71"/>
              <p:cNvSpPr/>
              <p:nvPr/>
            </p:nvSpPr>
            <p:spPr>
              <a:xfrm>
                <a:off x="6035543" y="3298113"/>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7724" name="Google Shape;7724;p71"/>
            <p:cNvGrpSpPr/>
            <p:nvPr/>
          </p:nvGrpSpPr>
          <p:grpSpPr>
            <a:xfrm>
              <a:off x="5145061" y="3244587"/>
              <a:ext cx="536807" cy="295659"/>
              <a:chOff x="5145061" y="3244587"/>
              <a:chExt cx="536807" cy="295659"/>
            </a:xfrm>
          </p:grpSpPr>
          <p:sp>
            <p:nvSpPr>
              <p:cNvPr id="7725" name="Google Shape;7725;p71"/>
              <p:cNvSpPr/>
              <p:nvPr/>
            </p:nvSpPr>
            <p:spPr>
              <a:xfrm>
                <a:off x="5340522" y="3244587"/>
                <a:ext cx="341346" cy="295659"/>
              </a:xfrm>
              <a:custGeom>
                <a:avLst/>
                <a:gdLst/>
                <a:ahLst/>
                <a:cxnLst/>
                <a:rect l="l" t="t" r="r" b="b"/>
                <a:pathLst>
                  <a:path w="2576195" h="2231390" extrusionOk="0">
                    <a:moveTo>
                      <a:pt x="1288034" y="0"/>
                    </a:moveTo>
                    <a:lnTo>
                      <a:pt x="0" y="2230920"/>
                    </a:lnTo>
                    <a:lnTo>
                      <a:pt x="2576055" y="2230920"/>
                    </a:lnTo>
                    <a:lnTo>
                      <a:pt x="1288034" y="0"/>
                    </a:lnTo>
                    <a:close/>
                  </a:path>
                </a:pathLst>
              </a:custGeom>
              <a:solidFill>
                <a:srgbClr val="5F7D9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7726" name="Google Shape;7726;p71"/>
              <p:cNvSpPr/>
              <p:nvPr/>
            </p:nvSpPr>
            <p:spPr>
              <a:xfrm flipH="1">
                <a:off x="5145061" y="3298599"/>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7727" name="Google Shape;7727;p71"/>
            <p:cNvGrpSpPr/>
            <p:nvPr/>
          </p:nvGrpSpPr>
          <p:grpSpPr>
            <a:xfrm>
              <a:off x="5341327" y="2898245"/>
              <a:ext cx="532309" cy="614891"/>
              <a:chOff x="5341327" y="2898245"/>
              <a:chExt cx="532309" cy="614891"/>
            </a:xfrm>
          </p:grpSpPr>
          <p:sp>
            <p:nvSpPr>
              <p:cNvPr id="7728" name="Google Shape;7728;p71"/>
              <p:cNvSpPr/>
              <p:nvPr/>
            </p:nvSpPr>
            <p:spPr>
              <a:xfrm>
                <a:off x="5532290" y="3217476"/>
                <a:ext cx="341346" cy="295659"/>
              </a:xfrm>
              <a:custGeom>
                <a:avLst/>
                <a:gdLst/>
                <a:ahLst/>
                <a:cxnLst/>
                <a:rect l="l" t="t" r="r" b="b"/>
                <a:pathLst>
                  <a:path w="2576195" h="2231390" extrusionOk="0">
                    <a:moveTo>
                      <a:pt x="2576042" y="0"/>
                    </a:moveTo>
                    <a:lnTo>
                      <a:pt x="0" y="0"/>
                    </a:lnTo>
                    <a:lnTo>
                      <a:pt x="1288021" y="2230920"/>
                    </a:lnTo>
                    <a:lnTo>
                      <a:pt x="2576042" y="0"/>
                    </a:lnTo>
                    <a:close/>
                  </a:path>
                </a:pathLst>
              </a:custGeom>
              <a:solidFill>
                <a:srgbClr val="E3E9E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7729" name="Google Shape;7729;p71"/>
              <p:cNvSpPr/>
              <p:nvPr/>
            </p:nvSpPr>
            <p:spPr>
              <a:xfrm flipH="1">
                <a:off x="5341327" y="2898245"/>
                <a:ext cx="217159" cy="33450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7730" name="Google Shape;7730;p71"/>
            <p:cNvGrpSpPr/>
            <p:nvPr/>
          </p:nvGrpSpPr>
          <p:grpSpPr>
            <a:xfrm>
              <a:off x="5532290" y="2881789"/>
              <a:ext cx="620516" cy="305456"/>
              <a:chOff x="5532290" y="2881789"/>
              <a:chExt cx="620516" cy="305456"/>
            </a:xfrm>
          </p:grpSpPr>
          <p:sp>
            <p:nvSpPr>
              <p:cNvPr id="7731" name="Google Shape;7731;p71"/>
              <p:cNvSpPr/>
              <p:nvPr/>
            </p:nvSpPr>
            <p:spPr>
              <a:xfrm>
                <a:off x="5532290" y="2891586"/>
                <a:ext cx="341346" cy="295659"/>
              </a:xfrm>
              <a:custGeom>
                <a:avLst/>
                <a:gdLst/>
                <a:ahLst/>
                <a:cxnLst/>
                <a:rect l="l" t="t" r="r" b="b"/>
                <a:pathLst>
                  <a:path w="2576195" h="2231390" extrusionOk="0">
                    <a:moveTo>
                      <a:pt x="1288021" y="0"/>
                    </a:moveTo>
                    <a:lnTo>
                      <a:pt x="0" y="2230920"/>
                    </a:lnTo>
                    <a:lnTo>
                      <a:pt x="2576042" y="2230920"/>
                    </a:lnTo>
                    <a:lnTo>
                      <a:pt x="1288021" y="0"/>
                    </a:lnTo>
                    <a:close/>
                  </a:path>
                </a:pathLst>
              </a:custGeom>
              <a:solidFill>
                <a:srgbClr val="435D7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7732" name="Google Shape;7732;p71"/>
              <p:cNvSpPr/>
              <p:nvPr/>
            </p:nvSpPr>
            <p:spPr>
              <a:xfrm>
                <a:off x="5837311" y="2881789"/>
                <a:ext cx="315495" cy="288369"/>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grpSp>
        <p:nvGrpSpPr>
          <p:cNvPr id="7733" name="Google Shape;7733;p71"/>
          <p:cNvGrpSpPr/>
          <p:nvPr/>
        </p:nvGrpSpPr>
        <p:grpSpPr>
          <a:xfrm>
            <a:off x="8178573" y="3726757"/>
            <a:ext cx="269068" cy="645491"/>
            <a:chOff x="7026852" y="3311869"/>
            <a:chExt cx="434331" cy="1041954"/>
          </a:xfrm>
        </p:grpSpPr>
        <p:sp>
          <p:nvSpPr>
            <p:cNvPr id="7734" name="Google Shape;7734;p71"/>
            <p:cNvSpPr/>
            <p:nvPr/>
          </p:nvSpPr>
          <p:spPr>
            <a:xfrm>
              <a:off x="7026852" y="3311869"/>
              <a:ext cx="434331" cy="847405"/>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5" name="Google Shape;7735;p71"/>
            <p:cNvSpPr/>
            <p:nvPr/>
          </p:nvSpPr>
          <p:spPr>
            <a:xfrm>
              <a:off x="7082395" y="3359392"/>
              <a:ext cx="323321" cy="32332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6" name="Google Shape;7736;p71"/>
            <p:cNvSpPr/>
            <p:nvPr/>
          </p:nvSpPr>
          <p:spPr>
            <a:xfrm>
              <a:off x="7026852" y="4159239"/>
              <a:ext cx="434331" cy="194585"/>
            </a:xfrm>
            <a:custGeom>
              <a:avLst/>
              <a:gdLst/>
              <a:ahLst/>
              <a:cxnLst/>
              <a:rect l="l" t="t" r="r" b="b"/>
              <a:pathLst>
                <a:path w="16734" h="7497" extrusionOk="0">
                  <a:moveTo>
                    <a:pt x="1" y="1"/>
                  </a:moveTo>
                  <a:lnTo>
                    <a:pt x="8369" y="7496"/>
                  </a:lnTo>
                  <a:lnTo>
                    <a:pt x="1673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7" name="Google Shape;7737;p71"/>
          <p:cNvGrpSpPr/>
          <p:nvPr/>
        </p:nvGrpSpPr>
        <p:grpSpPr>
          <a:xfrm>
            <a:off x="6195154" y="3765995"/>
            <a:ext cx="293882" cy="293836"/>
            <a:chOff x="4873519" y="3311869"/>
            <a:chExt cx="499374" cy="499296"/>
          </a:xfrm>
        </p:grpSpPr>
        <p:sp>
          <p:nvSpPr>
            <p:cNvPr id="7738" name="Google Shape;7738;p71"/>
            <p:cNvSpPr/>
            <p:nvPr/>
          </p:nvSpPr>
          <p:spPr>
            <a:xfrm>
              <a:off x="4873519" y="3311869"/>
              <a:ext cx="499374" cy="499296"/>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9" name="Google Shape;7739;p71"/>
            <p:cNvSpPr/>
            <p:nvPr/>
          </p:nvSpPr>
          <p:spPr>
            <a:xfrm>
              <a:off x="4894620" y="3329830"/>
              <a:ext cx="202112" cy="182386"/>
            </a:xfrm>
            <a:custGeom>
              <a:avLst/>
              <a:gdLst/>
              <a:ahLst/>
              <a:cxnLst/>
              <a:rect l="l" t="t" r="r" b="b"/>
              <a:pathLst>
                <a:path w="7787" h="7027" extrusionOk="0">
                  <a:moveTo>
                    <a:pt x="0" y="1"/>
                  </a:moveTo>
                  <a:lnTo>
                    <a:pt x="0" y="7026"/>
                  </a:lnTo>
                  <a:lnTo>
                    <a:pt x="7787"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0" name="Google Shape;7740;p71"/>
          <p:cNvGrpSpPr/>
          <p:nvPr/>
        </p:nvGrpSpPr>
        <p:grpSpPr>
          <a:xfrm>
            <a:off x="6195154" y="4078366"/>
            <a:ext cx="293882" cy="293882"/>
            <a:chOff x="4873519" y="3875839"/>
            <a:chExt cx="499374" cy="499374"/>
          </a:xfrm>
        </p:grpSpPr>
        <p:sp>
          <p:nvSpPr>
            <p:cNvPr id="7741" name="Google Shape;7741;p71"/>
            <p:cNvSpPr/>
            <p:nvPr/>
          </p:nvSpPr>
          <p:spPr>
            <a:xfrm>
              <a:off x="4873519" y="3875839"/>
              <a:ext cx="499374" cy="499374"/>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2" name="Google Shape;7742;p71"/>
            <p:cNvSpPr/>
            <p:nvPr/>
          </p:nvSpPr>
          <p:spPr>
            <a:xfrm>
              <a:off x="4894620" y="3893826"/>
              <a:ext cx="202112" cy="182360"/>
            </a:xfrm>
            <a:custGeom>
              <a:avLst/>
              <a:gdLst/>
              <a:ahLst/>
              <a:cxnLst/>
              <a:rect l="l" t="t" r="r" b="b"/>
              <a:pathLst>
                <a:path w="7787" h="7026" extrusionOk="0">
                  <a:moveTo>
                    <a:pt x="0" y="0"/>
                  </a:moveTo>
                  <a:lnTo>
                    <a:pt x="0" y="7026"/>
                  </a:lnTo>
                  <a:lnTo>
                    <a:pt x="7787"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3" name="Google Shape;7743;p71"/>
          <p:cNvGrpSpPr/>
          <p:nvPr/>
        </p:nvGrpSpPr>
        <p:grpSpPr>
          <a:xfrm>
            <a:off x="2425681" y="2050319"/>
            <a:ext cx="698104" cy="698208"/>
            <a:chOff x="2565073" y="2075876"/>
            <a:chExt cx="672482" cy="672518"/>
          </a:xfrm>
        </p:grpSpPr>
        <p:sp>
          <p:nvSpPr>
            <p:cNvPr id="7744" name="Google Shape;7744;p71"/>
            <p:cNvSpPr/>
            <p:nvPr/>
          </p:nvSpPr>
          <p:spPr>
            <a:xfrm>
              <a:off x="2642193" y="2530650"/>
              <a:ext cx="419588" cy="217743"/>
            </a:xfrm>
            <a:custGeom>
              <a:avLst/>
              <a:gdLst/>
              <a:ahLst/>
              <a:cxnLst/>
              <a:rect l="l" t="t" r="r" b="b"/>
              <a:pathLst>
                <a:path w="130611" h="67780" extrusionOk="0">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5" name="Google Shape;7745;p71"/>
            <p:cNvSpPr/>
            <p:nvPr/>
          </p:nvSpPr>
          <p:spPr>
            <a:xfrm>
              <a:off x="2910083" y="2420918"/>
              <a:ext cx="327379" cy="312727"/>
            </a:xfrm>
            <a:custGeom>
              <a:avLst/>
              <a:gdLst/>
              <a:ahLst/>
              <a:cxnLst/>
              <a:rect l="l" t="t" r="r" b="b"/>
              <a:pathLst>
                <a:path w="101908" h="97347" extrusionOk="0">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6" name="Google Shape;7746;p71"/>
            <p:cNvSpPr/>
            <p:nvPr/>
          </p:nvSpPr>
          <p:spPr>
            <a:xfrm>
              <a:off x="2999034" y="2125384"/>
              <a:ext cx="238522" cy="411351"/>
            </a:xfrm>
            <a:custGeom>
              <a:avLst/>
              <a:gdLst/>
              <a:ahLst/>
              <a:cxnLst/>
              <a:rect l="l" t="t" r="r" b="b"/>
              <a:pathLst>
                <a:path w="74248" h="128047" extrusionOk="0">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7" name="Google Shape;7747;p71"/>
            <p:cNvSpPr/>
            <p:nvPr/>
          </p:nvSpPr>
          <p:spPr>
            <a:xfrm>
              <a:off x="2740849" y="2075876"/>
              <a:ext cx="419604" cy="217734"/>
            </a:xfrm>
            <a:custGeom>
              <a:avLst/>
              <a:gdLst/>
              <a:ahLst/>
              <a:cxnLst/>
              <a:rect l="l" t="t" r="r" b="b"/>
              <a:pathLst>
                <a:path w="130616" h="67777" extrusionOk="0">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8" name="Google Shape;7748;p71"/>
            <p:cNvSpPr/>
            <p:nvPr/>
          </p:nvSpPr>
          <p:spPr>
            <a:xfrm>
              <a:off x="2565167" y="2090625"/>
              <a:ext cx="327379" cy="312740"/>
            </a:xfrm>
            <a:custGeom>
              <a:avLst/>
              <a:gdLst/>
              <a:ahLst/>
              <a:cxnLst/>
              <a:rect l="l" t="t" r="r" b="b"/>
              <a:pathLst>
                <a:path w="101908" h="97351" extrusionOk="0">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9" name="Google Shape;7749;p71"/>
            <p:cNvSpPr/>
            <p:nvPr/>
          </p:nvSpPr>
          <p:spPr>
            <a:xfrm>
              <a:off x="2565073" y="2287538"/>
              <a:ext cx="218572" cy="409555"/>
            </a:xfrm>
            <a:custGeom>
              <a:avLst/>
              <a:gdLst/>
              <a:ahLst/>
              <a:cxnLst/>
              <a:rect l="l" t="t" r="r" b="b"/>
              <a:pathLst>
                <a:path w="68038" h="127488" extrusionOk="0">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0" name="Google Shape;7750;p71"/>
          <p:cNvGrpSpPr/>
          <p:nvPr/>
        </p:nvGrpSpPr>
        <p:grpSpPr>
          <a:xfrm>
            <a:off x="5649092" y="3734919"/>
            <a:ext cx="438354" cy="637329"/>
            <a:chOff x="1697726" y="3244179"/>
            <a:chExt cx="788124" cy="1146069"/>
          </a:xfrm>
        </p:grpSpPr>
        <p:sp>
          <p:nvSpPr>
            <p:cNvPr id="7751" name="Google Shape;7751;p71"/>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2" name="Google Shape;7752;p71"/>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53" name="Google Shape;7753;p71"/>
          <p:cNvSpPr/>
          <p:nvPr/>
        </p:nvSpPr>
        <p:spPr>
          <a:xfrm>
            <a:off x="8146351" y="3622703"/>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54" name="Google Shape;7754;p71"/>
          <p:cNvGrpSpPr/>
          <p:nvPr/>
        </p:nvGrpSpPr>
        <p:grpSpPr>
          <a:xfrm>
            <a:off x="7650306" y="2063282"/>
            <a:ext cx="799565" cy="670282"/>
            <a:chOff x="7617850" y="2063282"/>
            <a:chExt cx="799565" cy="670282"/>
          </a:xfrm>
        </p:grpSpPr>
        <p:cxnSp>
          <p:nvCxnSpPr>
            <p:cNvPr id="7755" name="Google Shape;7755;p71"/>
            <p:cNvCxnSpPr/>
            <p:nvPr/>
          </p:nvCxnSpPr>
          <p:spPr>
            <a:xfrm rot="5400000" flipH="1">
              <a:off x="7629118"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7756" name="Google Shape;7756;p71"/>
            <p:cNvCxnSpPr/>
            <p:nvPr/>
          </p:nvCxnSpPr>
          <p:spPr>
            <a:xfrm rot="-5400000">
              <a:off x="8276270"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7757" name="Google Shape;7757;p71"/>
            <p:cNvCxnSpPr/>
            <p:nvPr/>
          </p:nvCxnSpPr>
          <p:spPr>
            <a:xfrm rot="5400000">
              <a:off x="7629118"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7758" name="Google Shape;7758;p71"/>
            <p:cNvCxnSpPr/>
            <p:nvPr/>
          </p:nvCxnSpPr>
          <p:spPr>
            <a:xfrm rot="-5400000" flipH="1">
              <a:off x="8276270"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7759" name="Google Shape;7759;p71"/>
            <p:cNvCxnSpPr/>
            <p:nvPr/>
          </p:nvCxnSpPr>
          <p:spPr>
            <a:xfrm rot="10800000">
              <a:off x="7617850" y="2393356"/>
              <a:ext cx="83400" cy="0"/>
            </a:xfrm>
            <a:prstGeom prst="straightConnector1">
              <a:avLst/>
            </a:prstGeom>
            <a:noFill/>
            <a:ln w="9525" cap="flat" cmpd="sng">
              <a:solidFill>
                <a:srgbClr val="667E92"/>
              </a:solidFill>
              <a:prstDash val="solid"/>
              <a:round/>
              <a:headEnd type="none" w="med" len="med"/>
              <a:tailEnd type="none" w="med" len="med"/>
            </a:ln>
          </p:spPr>
        </p:cxnSp>
        <p:cxnSp>
          <p:nvCxnSpPr>
            <p:cNvPr id="7760" name="Google Shape;7760;p71"/>
            <p:cNvCxnSpPr/>
            <p:nvPr/>
          </p:nvCxnSpPr>
          <p:spPr>
            <a:xfrm rot="10800000">
              <a:off x="8334015" y="2393356"/>
              <a:ext cx="83400" cy="0"/>
            </a:xfrm>
            <a:prstGeom prst="straightConnector1">
              <a:avLst/>
            </a:prstGeom>
            <a:noFill/>
            <a:ln w="9525" cap="flat" cmpd="sng">
              <a:solidFill>
                <a:srgbClr val="667E92"/>
              </a:solidFill>
              <a:prstDash val="solid"/>
              <a:round/>
              <a:headEnd type="none" w="med" len="med"/>
              <a:tailEnd type="none" w="med" len="med"/>
            </a:ln>
          </p:spPr>
        </p:cxnSp>
        <p:grpSp>
          <p:nvGrpSpPr>
            <p:cNvPr id="7761" name="Google Shape;7761;p71"/>
            <p:cNvGrpSpPr/>
            <p:nvPr/>
          </p:nvGrpSpPr>
          <p:grpSpPr>
            <a:xfrm>
              <a:off x="7734309" y="2063282"/>
              <a:ext cx="570957" cy="620095"/>
              <a:chOff x="7734309" y="2063282"/>
              <a:chExt cx="570957" cy="620095"/>
            </a:xfrm>
          </p:grpSpPr>
          <p:grpSp>
            <p:nvGrpSpPr>
              <p:cNvPr id="7762" name="Google Shape;7762;p71"/>
              <p:cNvGrpSpPr/>
              <p:nvPr/>
            </p:nvGrpSpPr>
            <p:grpSpPr>
              <a:xfrm>
                <a:off x="8031573" y="2063282"/>
                <a:ext cx="273693" cy="620095"/>
                <a:chOff x="8031573" y="2063282"/>
                <a:chExt cx="273693" cy="620095"/>
              </a:xfrm>
            </p:grpSpPr>
            <p:sp>
              <p:nvSpPr>
                <p:cNvPr id="7763" name="Google Shape;7763;p71"/>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4" name="Google Shape;7764;p71"/>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5" name="Google Shape;7765;p71"/>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6" name="Google Shape;7766;p71"/>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7" name="Google Shape;7767;p71"/>
              <p:cNvGrpSpPr/>
              <p:nvPr/>
            </p:nvGrpSpPr>
            <p:grpSpPr>
              <a:xfrm flipH="1">
                <a:off x="7734309" y="2063282"/>
                <a:ext cx="273693" cy="620095"/>
                <a:chOff x="8031573" y="2063282"/>
                <a:chExt cx="273693" cy="620095"/>
              </a:xfrm>
            </p:grpSpPr>
            <p:sp>
              <p:nvSpPr>
                <p:cNvPr id="7768" name="Google Shape;7768;p71"/>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9" name="Google Shape;7769;p71"/>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0" name="Google Shape;7770;p71"/>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1" name="Google Shape;7771;p71"/>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7772" name="Google Shape;7772;p71"/>
          <p:cNvSpPr/>
          <p:nvPr/>
        </p:nvSpPr>
        <p:spPr>
          <a:xfrm>
            <a:off x="7110561" y="3755372"/>
            <a:ext cx="558742" cy="616877"/>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3" name="Google Shape;7773;p71"/>
          <p:cNvSpPr/>
          <p:nvPr/>
        </p:nvSpPr>
        <p:spPr>
          <a:xfrm rot="10800000">
            <a:off x="6596743" y="375278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74" name="Google Shape;7774;p71"/>
          <p:cNvGrpSpPr/>
          <p:nvPr/>
        </p:nvGrpSpPr>
        <p:grpSpPr>
          <a:xfrm>
            <a:off x="7836913" y="2916765"/>
            <a:ext cx="602567" cy="601884"/>
            <a:chOff x="1186975" y="238125"/>
            <a:chExt cx="5244275" cy="5238325"/>
          </a:xfrm>
        </p:grpSpPr>
        <p:sp>
          <p:nvSpPr>
            <p:cNvPr id="7775" name="Google Shape;7775;p71"/>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6" name="Google Shape;7776;p71"/>
            <p:cNvSpPr/>
            <p:nvPr/>
          </p:nvSpPr>
          <p:spPr>
            <a:xfrm>
              <a:off x="1186975" y="2279750"/>
              <a:ext cx="2628625"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7" name="Google Shape;7777;p71"/>
            <p:cNvSpPr/>
            <p:nvPr/>
          </p:nvSpPr>
          <p:spPr>
            <a:xfrm>
              <a:off x="3802600" y="239450"/>
              <a:ext cx="2628650" cy="3196825"/>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8" name="Google Shape;7778;p71"/>
            <p:cNvSpPr/>
            <p:nvPr/>
          </p:nvSpPr>
          <p:spPr>
            <a:xfrm>
              <a:off x="3232500"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9" name="Google Shape;7779;p71"/>
          <p:cNvGrpSpPr/>
          <p:nvPr/>
        </p:nvGrpSpPr>
        <p:grpSpPr>
          <a:xfrm>
            <a:off x="3279650" y="2056249"/>
            <a:ext cx="651848" cy="687338"/>
            <a:chOff x="3400515" y="2056248"/>
            <a:chExt cx="698134" cy="735987"/>
          </a:xfrm>
        </p:grpSpPr>
        <p:grpSp>
          <p:nvGrpSpPr>
            <p:cNvPr id="7780" name="Google Shape;7780;p71"/>
            <p:cNvGrpSpPr/>
            <p:nvPr/>
          </p:nvGrpSpPr>
          <p:grpSpPr>
            <a:xfrm>
              <a:off x="3400515" y="2283913"/>
              <a:ext cx="312919" cy="219900"/>
              <a:chOff x="3400515" y="2283913"/>
              <a:chExt cx="312919" cy="219900"/>
            </a:xfrm>
          </p:grpSpPr>
          <p:sp>
            <p:nvSpPr>
              <p:cNvPr id="7781" name="Google Shape;7781;p71"/>
              <p:cNvSpPr/>
              <p:nvPr/>
            </p:nvSpPr>
            <p:spPr>
              <a:xfrm>
                <a:off x="3493534" y="2283913"/>
                <a:ext cx="219900" cy="219900"/>
              </a:xfrm>
              <a:prstGeom prst="ellipse">
                <a:avLst/>
              </a:prstGeom>
              <a:solidFill>
                <a:srgbClr val="435D7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7782" name="Google Shape;7782;p71"/>
              <p:cNvCxnSpPr/>
              <p:nvPr/>
            </p:nvCxnSpPr>
            <p:spPr>
              <a:xfrm rot="10800000">
                <a:off x="3400515" y="2393804"/>
                <a:ext cx="95400" cy="0"/>
              </a:xfrm>
              <a:prstGeom prst="straightConnector1">
                <a:avLst/>
              </a:prstGeom>
              <a:noFill/>
              <a:ln w="28575" cap="flat" cmpd="sng">
                <a:solidFill>
                  <a:srgbClr val="435D74"/>
                </a:solidFill>
                <a:prstDash val="solid"/>
                <a:round/>
                <a:headEnd type="none" w="med" len="med"/>
                <a:tailEnd type="none" w="med" len="med"/>
              </a:ln>
            </p:spPr>
          </p:cxnSp>
        </p:grpSp>
        <p:grpSp>
          <p:nvGrpSpPr>
            <p:cNvPr id="7783" name="Google Shape;7783;p71"/>
            <p:cNvGrpSpPr/>
            <p:nvPr/>
          </p:nvGrpSpPr>
          <p:grpSpPr>
            <a:xfrm>
              <a:off x="3547823" y="2461089"/>
              <a:ext cx="219900" cy="331146"/>
              <a:chOff x="3547823" y="2461089"/>
              <a:chExt cx="219900" cy="331146"/>
            </a:xfrm>
          </p:grpSpPr>
          <p:sp>
            <p:nvSpPr>
              <p:cNvPr id="7784" name="Google Shape;7784;p71"/>
              <p:cNvSpPr/>
              <p:nvPr/>
            </p:nvSpPr>
            <p:spPr>
              <a:xfrm>
                <a:off x="3547823" y="2461089"/>
                <a:ext cx="219900" cy="219900"/>
              </a:xfrm>
              <a:prstGeom prst="ellipse">
                <a:avLst/>
              </a:prstGeom>
              <a:solidFill>
                <a:srgbClr val="5F7D9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7785" name="Google Shape;7785;p71"/>
              <p:cNvCxnSpPr/>
              <p:nvPr/>
            </p:nvCxnSpPr>
            <p:spPr>
              <a:xfrm rot="10800000">
                <a:off x="3657701" y="2678535"/>
                <a:ext cx="0" cy="113700"/>
              </a:xfrm>
              <a:prstGeom prst="straightConnector1">
                <a:avLst/>
              </a:prstGeom>
              <a:noFill/>
              <a:ln w="28575" cap="flat" cmpd="sng">
                <a:solidFill>
                  <a:srgbClr val="5F7D95"/>
                </a:solidFill>
                <a:prstDash val="solid"/>
                <a:round/>
                <a:headEnd type="none" w="med" len="med"/>
                <a:tailEnd type="none" w="med" len="med"/>
              </a:ln>
            </p:spPr>
          </p:cxnSp>
        </p:grpSp>
        <p:grpSp>
          <p:nvGrpSpPr>
            <p:cNvPr id="7786" name="Google Shape;7786;p71"/>
            <p:cNvGrpSpPr/>
            <p:nvPr/>
          </p:nvGrpSpPr>
          <p:grpSpPr>
            <a:xfrm>
              <a:off x="3734138" y="2461089"/>
              <a:ext cx="219900" cy="331146"/>
              <a:chOff x="3734138" y="2461089"/>
              <a:chExt cx="219900" cy="331146"/>
            </a:xfrm>
          </p:grpSpPr>
          <p:sp>
            <p:nvSpPr>
              <p:cNvPr id="7787" name="Google Shape;7787;p71"/>
              <p:cNvSpPr/>
              <p:nvPr/>
            </p:nvSpPr>
            <p:spPr>
              <a:xfrm>
                <a:off x="3734138" y="2461089"/>
                <a:ext cx="219900" cy="219900"/>
              </a:xfrm>
              <a:prstGeom prst="ellipse">
                <a:avLst/>
              </a:prstGeom>
              <a:solidFill>
                <a:srgbClr val="869FB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7788" name="Google Shape;7788;p71"/>
              <p:cNvCxnSpPr/>
              <p:nvPr/>
            </p:nvCxnSpPr>
            <p:spPr>
              <a:xfrm rot="10800000">
                <a:off x="3844020" y="2678535"/>
                <a:ext cx="0" cy="113700"/>
              </a:xfrm>
              <a:prstGeom prst="straightConnector1">
                <a:avLst/>
              </a:prstGeom>
              <a:noFill/>
              <a:ln w="28575" cap="flat" cmpd="sng">
                <a:solidFill>
                  <a:srgbClr val="869FB2"/>
                </a:solidFill>
                <a:prstDash val="solid"/>
                <a:round/>
                <a:headEnd type="none" w="med" len="med"/>
                <a:tailEnd type="none" w="med" len="med"/>
              </a:ln>
            </p:spPr>
          </p:cxnSp>
        </p:grpSp>
        <p:grpSp>
          <p:nvGrpSpPr>
            <p:cNvPr id="7789" name="Google Shape;7789;p71"/>
            <p:cNvGrpSpPr/>
            <p:nvPr/>
          </p:nvGrpSpPr>
          <p:grpSpPr>
            <a:xfrm>
              <a:off x="3787560" y="2281742"/>
              <a:ext cx="311089" cy="219900"/>
              <a:chOff x="3787560" y="2281742"/>
              <a:chExt cx="311089" cy="219900"/>
            </a:xfrm>
          </p:grpSpPr>
          <p:sp>
            <p:nvSpPr>
              <p:cNvPr id="7790" name="Google Shape;7790;p71"/>
              <p:cNvSpPr/>
              <p:nvPr/>
            </p:nvSpPr>
            <p:spPr>
              <a:xfrm>
                <a:off x="3787560" y="2281742"/>
                <a:ext cx="219900" cy="219900"/>
              </a:xfrm>
              <a:prstGeom prst="ellipse">
                <a:avLst/>
              </a:prstGeom>
              <a:solidFill>
                <a:srgbClr val="A5B7C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7791" name="Google Shape;7791;p71"/>
              <p:cNvCxnSpPr/>
              <p:nvPr/>
            </p:nvCxnSpPr>
            <p:spPr>
              <a:xfrm rot="10800000">
                <a:off x="4003849" y="2393795"/>
                <a:ext cx="94800" cy="0"/>
              </a:xfrm>
              <a:prstGeom prst="straightConnector1">
                <a:avLst/>
              </a:prstGeom>
              <a:noFill/>
              <a:ln w="28575" cap="flat" cmpd="sng">
                <a:solidFill>
                  <a:srgbClr val="A5B7C6"/>
                </a:solidFill>
                <a:prstDash val="solid"/>
                <a:round/>
                <a:headEnd type="none" w="med" len="med"/>
                <a:tailEnd type="none" w="med" len="med"/>
              </a:ln>
            </p:spPr>
          </p:cxnSp>
        </p:grpSp>
        <p:grpSp>
          <p:nvGrpSpPr>
            <p:cNvPr id="7792" name="Google Shape;7792;p71"/>
            <p:cNvGrpSpPr/>
            <p:nvPr/>
          </p:nvGrpSpPr>
          <p:grpSpPr>
            <a:xfrm>
              <a:off x="3637290" y="2056248"/>
              <a:ext cx="219900" cy="330736"/>
              <a:chOff x="3637290" y="2056248"/>
              <a:chExt cx="219900" cy="330736"/>
            </a:xfrm>
          </p:grpSpPr>
          <p:sp>
            <p:nvSpPr>
              <p:cNvPr id="7793" name="Google Shape;7793;p71"/>
              <p:cNvSpPr/>
              <p:nvPr/>
            </p:nvSpPr>
            <p:spPr>
              <a:xfrm>
                <a:off x="3637290" y="2167085"/>
                <a:ext cx="219900" cy="219900"/>
              </a:xfrm>
              <a:prstGeom prst="ellipse">
                <a:avLst/>
              </a:prstGeom>
              <a:solidFill>
                <a:srgbClr val="BAC8D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cxnSp>
            <p:nvCxnSpPr>
              <p:cNvPr id="7794" name="Google Shape;7794;p71"/>
              <p:cNvCxnSpPr/>
              <p:nvPr/>
            </p:nvCxnSpPr>
            <p:spPr>
              <a:xfrm rot="10800000">
                <a:off x="3747169" y="2056248"/>
                <a:ext cx="0" cy="113700"/>
              </a:xfrm>
              <a:prstGeom prst="straightConnector1">
                <a:avLst/>
              </a:prstGeom>
              <a:noFill/>
              <a:ln w="28575" cap="flat" cmpd="sng">
                <a:solidFill>
                  <a:srgbClr val="BAC8D3"/>
                </a:solidFill>
                <a:prstDash val="solid"/>
                <a:round/>
                <a:headEnd type="none" w="med" len="med"/>
                <a:tailEnd type="none" w="med" len="med"/>
              </a:ln>
            </p:spPr>
          </p:cxnSp>
        </p:grpSp>
      </p:grpSp>
      <p:grpSp>
        <p:nvGrpSpPr>
          <p:cNvPr id="7795" name="Google Shape;7795;p71"/>
          <p:cNvGrpSpPr/>
          <p:nvPr/>
        </p:nvGrpSpPr>
        <p:grpSpPr>
          <a:xfrm>
            <a:off x="2571356" y="2926255"/>
            <a:ext cx="1268144" cy="592394"/>
            <a:chOff x="238125" y="1188750"/>
            <a:chExt cx="7140450" cy="3335550"/>
          </a:xfrm>
        </p:grpSpPr>
        <p:sp>
          <p:nvSpPr>
            <p:cNvPr id="7796" name="Google Shape;7796;p71"/>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7" name="Google Shape;7797;p71"/>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8" name="Google Shape;7798;p71"/>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9" name="Google Shape;7799;p71"/>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0" name="Google Shape;7800;p71"/>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1" name="Google Shape;7801;p71"/>
          <p:cNvGrpSpPr/>
          <p:nvPr/>
        </p:nvGrpSpPr>
        <p:grpSpPr>
          <a:xfrm>
            <a:off x="6679257" y="2928410"/>
            <a:ext cx="1053944" cy="590147"/>
            <a:chOff x="238125" y="1335475"/>
            <a:chExt cx="5418735" cy="3034175"/>
          </a:xfrm>
        </p:grpSpPr>
        <p:sp>
          <p:nvSpPr>
            <p:cNvPr id="7802" name="Google Shape;7802;p71"/>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3" name="Google Shape;7803;p71"/>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4" name="Google Shape;7804;p71"/>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5" name="Google Shape;7805;p71"/>
          <p:cNvGrpSpPr/>
          <p:nvPr/>
        </p:nvGrpSpPr>
        <p:grpSpPr>
          <a:xfrm>
            <a:off x="4110066" y="3733309"/>
            <a:ext cx="1268207" cy="638939"/>
            <a:chOff x="3967651" y="3645904"/>
            <a:chExt cx="1479304" cy="745292"/>
          </a:xfrm>
        </p:grpSpPr>
        <p:grpSp>
          <p:nvGrpSpPr>
            <p:cNvPr id="7806" name="Google Shape;7806;p71"/>
            <p:cNvGrpSpPr/>
            <p:nvPr/>
          </p:nvGrpSpPr>
          <p:grpSpPr>
            <a:xfrm>
              <a:off x="3967651" y="4009026"/>
              <a:ext cx="1479304" cy="382170"/>
              <a:chOff x="3967651" y="4009026"/>
              <a:chExt cx="1479304" cy="382170"/>
            </a:xfrm>
          </p:grpSpPr>
          <p:grpSp>
            <p:nvGrpSpPr>
              <p:cNvPr id="7807" name="Google Shape;7807;p71"/>
              <p:cNvGrpSpPr/>
              <p:nvPr/>
            </p:nvGrpSpPr>
            <p:grpSpPr>
              <a:xfrm>
                <a:off x="4892216" y="4195630"/>
                <a:ext cx="554739" cy="195566"/>
                <a:chOff x="3604375" y="4892160"/>
                <a:chExt cx="1651500" cy="582215"/>
              </a:xfrm>
            </p:grpSpPr>
            <p:sp>
              <p:nvSpPr>
                <p:cNvPr id="7808" name="Google Shape;7808;p71"/>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9" name="Google Shape;7809;p71"/>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0" name="Google Shape;7810;p71"/>
              <p:cNvGrpSpPr/>
              <p:nvPr/>
            </p:nvGrpSpPr>
            <p:grpSpPr>
              <a:xfrm>
                <a:off x="3967651" y="4146303"/>
                <a:ext cx="579402" cy="244893"/>
                <a:chOff x="851875" y="4745310"/>
                <a:chExt cx="1724925" cy="729065"/>
              </a:xfrm>
            </p:grpSpPr>
            <p:sp>
              <p:nvSpPr>
                <p:cNvPr id="7811" name="Google Shape;7811;p71"/>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2" name="Google Shape;7812;p71"/>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3" name="Google Shape;7813;p71"/>
              <p:cNvGrpSpPr/>
              <p:nvPr/>
            </p:nvGrpSpPr>
            <p:grpSpPr>
              <a:xfrm>
                <a:off x="4460753" y="4009026"/>
                <a:ext cx="493110" cy="382170"/>
                <a:chOff x="2319875" y="4336625"/>
                <a:chExt cx="1468025" cy="1137750"/>
              </a:xfrm>
            </p:grpSpPr>
            <p:sp>
              <p:nvSpPr>
                <p:cNvPr id="7814" name="Google Shape;7814;p71"/>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5" name="Google Shape;7815;p71"/>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816" name="Google Shape;7816;p71"/>
            <p:cNvGrpSpPr/>
            <p:nvPr/>
          </p:nvGrpSpPr>
          <p:grpSpPr>
            <a:xfrm>
              <a:off x="4479443" y="3645904"/>
              <a:ext cx="455965" cy="388789"/>
              <a:chOff x="2957425" y="238100"/>
              <a:chExt cx="1910200" cy="1628775"/>
            </a:xfrm>
          </p:grpSpPr>
          <p:sp>
            <p:nvSpPr>
              <p:cNvPr id="7817" name="Google Shape;7817;p71"/>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8" name="Google Shape;7818;p71"/>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9" name="Google Shape;7819;p71"/>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0" name="Google Shape;7820;p71"/>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1" name="Google Shape;7821;p71"/>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2" name="Google Shape;7822;p71"/>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3" name="Google Shape;7823;p71"/>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4" name="Google Shape;7824;p71"/>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5" name="Google Shape;7825;p71"/>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6" name="Google Shape;7826;p71"/>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827" name="Google Shape;7827;p71"/>
          <p:cNvGrpSpPr/>
          <p:nvPr/>
        </p:nvGrpSpPr>
        <p:grpSpPr>
          <a:xfrm>
            <a:off x="2496179" y="3734510"/>
            <a:ext cx="1243128" cy="637739"/>
            <a:chOff x="2496310" y="3693351"/>
            <a:chExt cx="1342906" cy="688926"/>
          </a:xfrm>
        </p:grpSpPr>
        <p:grpSp>
          <p:nvGrpSpPr>
            <p:cNvPr id="7828" name="Google Shape;7828;p71"/>
            <p:cNvGrpSpPr/>
            <p:nvPr/>
          </p:nvGrpSpPr>
          <p:grpSpPr>
            <a:xfrm>
              <a:off x="2496310" y="3693351"/>
              <a:ext cx="1342906" cy="688875"/>
              <a:chOff x="2496310" y="3693351"/>
              <a:chExt cx="1342906" cy="688875"/>
            </a:xfrm>
          </p:grpSpPr>
          <p:sp>
            <p:nvSpPr>
              <p:cNvPr id="7829" name="Google Shape;7829;p71"/>
              <p:cNvSpPr/>
              <p:nvPr/>
            </p:nvSpPr>
            <p:spPr>
              <a:xfrm>
                <a:off x="2567815" y="3809577"/>
                <a:ext cx="1200140" cy="572649"/>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0" name="Google Shape;7830;p71"/>
              <p:cNvSpPr/>
              <p:nvPr/>
            </p:nvSpPr>
            <p:spPr>
              <a:xfrm>
                <a:off x="342068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1" name="Google Shape;7831;p71"/>
              <p:cNvSpPr/>
              <p:nvPr/>
            </p:nvSpPr>
            <p:spPr>
              <a:xfrm>
                <a:off x="3135700" y="3791751"/>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2" name="Google Shape;7832;p71"/>
              <p:cNvSpPr/>
              <p:nvPr/>
            </p:nvSpPr>
            <p:spPr>
              <a:xfrm>
                <a:off x="3620515"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3" name="Google Shape;7833;p71"/>
              <p:cNvSpPr/>
              <p:nvPr/>
            </p:nvSpPr>
            <p:spPr>
              <a:xfrm>
                <a:off x="284380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4" name="Google Shape;7834;p71"/>
              <p:cNvSpPr/>
              <p:nvPr/>
            </p:nvSpPr>
            <p:spPr>
              <a:xfrm>
                <a:off x="2652010"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835" name="Google Shape;7835;p71"/>
              <p:cNvCxnSpPr>
                <a:stCxn id="7833" idx="0"/>
              </p:cNvCxnSpPr>
              <p:nvPr/>
            </p:nvCxnSpPr>
            <p:spPr>
              <a:xfrm rot="5400000" flipH="1">
                <a:off x="2741958" y="3724116"/>
                <a:ext cx="68700" cy="200100"/>
              </a:xfrm>
              <a:prstGeom prst="bentConnector2">
                <a:avLst/>
              </a:prstGeom>
              <a:noFill/>
              <a:ln w="19050" cap="flat" cmpd="sng">
                <a:solidFill>
                  <a:srgbClr val="869FB2"/>
                </a:solidFill>
                <a:prstDash val="solid"/>
                <a:round/>
                <a:headEnd type="none" w="med" len="med"/>
                <a:tailEnd type="none" w="med" len="med"/>
              </a:ln>
            </p:spPr>
          </p:cxnSp>
          <p:cxnSp>
            <p:nvCxnSpPr>
              <p:cNvPr id="7836" name="Google Shape;7836;p71"/>
              <p:cNvCxnSpPr>
                <a:stCxn id="7830" idx="0"/>
              </p:cNvCxnSpPr>
              <p:nvPr/>
            </p:nvCxnSpPr>
            <p:spPr>
              <a:xfrm rot="-5400000">
                <a:off x="3512338" y="3723516"/>
                <a:ext cx="75900" cy="194100"/>
              </a:xfrm>
              <a:prstGeom prst="bentConnector2">
                <a:avLst/>
              </a:prstGeom>
              <a:noFill/>
              <a:ln w="19050" cap="flat" cmpd="sng">
                <a:solidFill>
                  <a:srgbClr val="869FB2"/>
                </a:solidFill>
                <a:prstDash val="solid"/>
                <a:round/>
                <a:headEnd type="none" w="med" len="med"/>
                <a:tailEnd type="none" w="med" len="med"/>
              </a:ln>
            </p:spPr>
          </p:cxnSp>
          <p:cxnSp>
            <p:nvCxnSpPr>
              <p:cNvPr id="7837" name="Google Shape;7837;p71"/>
              <p:cNvCxnSpPr>
                <a:stCxn id="7831" idx="0"/>
              </p:cNvCxnSpPr>
              <p:nvPr/>
            </p:nvCxnSpPr>
            <p:spPr>
              <a:xfrm rot="-5400000">
                <a:off x="3119350" y="3742251"/>
                <a:ext cx="984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7838" name="Google Shape;7838;p71"/>
              <p:cNvCxnSpPr>
                <a:stCxn id="7834" idx="2"/>
              </p:cNvCxnSpPr>
              <p:nvPr/>
            </p:nvCxnSpPr>
            <p:spPr>
              <a:xfrm flipH="1">
                <a:off x="2496310" y="4065467"/>
                <a:ext cx="1557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7839" name="Google Shape;7839;p71"/>
              <p:cNvCxnSpPr>
                <a:stCxn id="7832" idx="6"/>
              </p:cNvCxnSpPr>
              <p:nvPr/>
            </p:nvCxnSpPr>
            <p:spPr>
              <a:xfrm>
                <a:off x="3685615" y="4065467"/>
                <a:ext cx="153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7840" name="Google Shape;7840;p71"/>
            <p:cNvGrpSpPr/>
            <p:nvPr/>
          </p:nvGrpSpPr>
          <p:grpSpPr>
            <a:xfrm>
              <a:off x="2675275" y="3930557"/>
              <a:ext cx="1003306" cy="451719"/>
              <a:chOff x="2675275" y="4174282"/>
              <a:chExt cx="1003306" cy="451719"/>
            </a:xfrm>
          </p:grpSpPr>
          <p:sp>
            <p:nvSpPr>
              <p:cNvPr id="7841" name="Google Shape;7841;p71"/>
              <p:cNvSpPr/>
              <p:nvPr/>
            </p:nvSpPr>
            <p:spPr>
              <a:xfrm>
                <a:off x="2675275" y="4174282"/>
                <a:ext cx="1003306" cy="451719"/>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2" name="Google Shape;7842;p71"/>
              <p:cNvSpPr/>
              <p:nvPr/>
            </p:nvSpPr>
            <p:spPr>
              <a:xfrm>
                <a:off x="2716046" y="4210984"/>
                <a:ext cx="921789" cy="415018"/>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3" name="Google Shape;7843;p71"/>
              <p:cNvSpPr/>
              <p:nvPr/>
            </p:nvSpPr>
            <p:spPr>
              <a:xfrm>
                <a:off x="2762606" y="4252906"/>
                <a:ext cx="828676" cy="373095"/>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844" name="Google Shape;7844;p71"/>
          <p:cNvGrpSpPr/>
          <p:nvPr/>
        </p:nvGrpSpPr>
        <p:grpSpPr>
          <a:xfrm>
            <a:off x="1669850" y="1171356"/>
            <a:ext cx="574511" cy="874709"/>
            <a:chOff x="1715404" y="1112080"/>
            <a:chExt cx="642270" cy="977984"/>
          </a:xfrm>
        </p:grpSpPr>
        <p:grpSp>
          <p:nvGrpSpPr>
            <p:cNvPr id="7845" name="Google Shape;7845;p71"/>
            <p:cNvGrpSpPr/>
            <p:nvPr/>
          </p:nvGrpSpPr>
          <p:grpSpPr>
            <a:xfrm>
              <a:off x="1715404" y="1112080"/>
              <a:ext cx="642270" cy="977984"/>
              <a:chOff x="1715404" y="1112080"/>
              <a:chExt cx="642270" cy="977984"/>
            </a:xfrm>
          </p:grpSpPr>
          <p:sp>
            <p:nvSpPr>
              <p:cNvPr id="7846" name="Google Shape;7846;p71"/>
              <p:cNvSpPr/>
              <p:nvPr/>
            </p:nvSpPr>
            <p:spPr>
              <a:xfrm>
                <a:off x="1715404" y="1112080"/>
                <a:ext cx="642270" cy="642270"/>
              </a:xfrm>
              <a:custGeom>
                <a:avLst/>
                <a:gdLst/>
                <a:ahLst/>
                <a:cxnLst/>
                <a:rect l="l" t="t" r="r" b="b"/>
                <a:pathLst>
                  <a:path w="41544" h="41544" extrusionOk="0">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7" name="Google Shape;7847;p71"/>
              <p:cNvSpPr/>
              <p:nvPr/>
            </p:nvSpPr>
            <p:spPr>
              <a:xfrm>
                <a:off x="1956781" y="1714402"/>
                <a:ext cx="9121" cy="375663"/>
              </a:xfrm>
              <a:custGeom>
                <a:avLst/>
                <a:gdLst/>
                <a:ahLst/>
                <a:cxnLst/>
                <a:rect l="l" t="t" r="r" b="b"/>
                <a:pathLst>
                  <a:path w="590" h="24299" extrusionOk="0">
                    <a:moveTo>
                      <a:pt x="0" y="0"/>
                    </a:moveTo>
                    <a:lnTo>
                      <a:pt x="0" y="24299"/>
                    </a:lnTo>
                    <a:lnTo>
                      <a:pt x="589" y="24299"/>
                    </a:lnTo>
                    <a:lnTo>
                      <a:pt x="589"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8" name="Google Shape;7848;p71"/>
            <p:cNvGrpSpPr/>
            <p:nvPr/>
          </p:nvGrpSpPr>
          <p:grpSpPr>
            <a:xfrm>
              <a:off x="1768927" y="1165603"/>
              <a:ext cx="535225" cy="851367"/>
              <a:chOff x="1768927" y="1165603"/>
              <a:chExt cx="535225" cy="851367"/>
            </a:xfrm>
          </p:grpSpPr>
          <p:sp>
            <p:nvSpPr>
              <p:cNvPr id="7849" name="Google Shape;7849;p71"/>
              <p:cNvSpPr/>
              <p:nvPr/>
            </p:nvSpPr>
            <p:spPr>
              <a:xfrm>
                <a:off x="1768927" y="1165603"/>
                <a:ext cx="535225" cy="535225"/>
              </a:xfrm>
              <a:custGeom>
                <a:avLst/>
                <a:gdLst/>
                <a:ahLst/>
                <a:cxnLst/>
                <a:rect l="l" t="t" r="r" b="b"/>
                <a:pathLst>
                  <a:path w="34620" h="34620" extrusionOk="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0" name="Google Shape;7850;p71"/>
              <p:cNvSpPr/>
              <p:nvPr/>
            </p:nvSpPr>
            <p:spPr>
              <a:xfrm>
                <a:off x="2006902" y="1668949"/>
                <a:ext cx="9137" cy="348020"/>
              </a:xfrm>
              <a:custGeom>
                <a:avLst/>
                <a:gdLst/>
                <a:ahLst/>
                <a:cxnLst/>
                <a:rect l="l" t="t" r="r" b="b"/>
                <a:pathLst>
                  <a:path w="591" h="22511" extrusionOk="0">
                    <a:moveTo>
                      <a:pt x="1" y="0"/>
                    </a:moveTo>
                    <a:lnTo>
                      <a:pt x="1" y="22510"/>
                    </a:lnTo>
                    <a:lnTo>
                      <a:pt x="590" y="22510"/>
                    </a:lnTo>
                    <a:lnTo>
                      <a:pt x="590"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1" name="Google Shape;7851;p71"/>
            <p:cNvGrpSpPr/>
            <p:nvPr/>
          </p:nvGrpSpPr>
          <p:grpSpPr>
            <a:xfrm>
              <a:off x="1822449" y="1219125"/>
              <a:ext cx="428180" cy="718859"/>
              <a:chOff x="1822449" y="1219125"/>
              <a:chExt cx="428180" cy="718859"/>
            </a:xfrm>
          </p:grpSpPr>
          <p:sp>
            <p:nvSpPr>
              <p:cNvPr id="7852" name="Google Shape;7852;p71"/>
              <p:cNvSpPr/>
              <p:nvPr/>
            </p:nvSpPr>
            <p:spPr>
              <a:xfrm>
                <a:off x="1822449" y="1219125"/>
                <a:ext cx="428180" cy="428180"/>
              </a:xfrm>
              <a:custGeom>
                <a:avLst/>
                <a:gdLst/>
                <a:ahLst/>
                <a:cxnLst/>
                <a:rect l="l" t="t" r="r" b="b"/>
                <a:pathLst>
                  <a:path w="27696" h="27696" extrusionOk="0">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3" name="Google Shape;7853;p71"/>
              <p:cNvSpPr/>
              <p:nvPr/>
            </p:nvSpPr>
            <p:spPr>
              <a:xfrm>
                <a:off x="2057039" y="1605996"/>
                <a:ext cx="9121" cy="331988"/>
              </a:xfrm>
              <a:custGeom>
                <a:avLst/>
                <a:gdLst/>
                <a:ahLst/>
                <a:cxnLst/>
                <a:rect l="l" t="t" r="r" b="b"/>
                <a:pathLst>
                  <a:path w="590" h="21474" extrusionOk="0">
                    <a:moveTo>
                      <a:pt x="0" y="0"/>
                    </a:moveTo>
                    <a:lnTo>
                      <a:pt x="0" y="21474"/>
                    </a:lnTo>
                    <a:lnTo>
                      <a:pt x="590" y="21474"/>
                    </a:lnTo>
                    <a:lnTo>
                      <a:pt x="59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4" name="Google Shape;7854;p71"/>
            <p:cNvGrpSpPr/>
            <p:nvPr/>
          </p:nvGrpSpPr>
          <p:grpSpPr>
            <a:xfrm>
              <a:off x="1875972" y="1272648"/>
              <a:ext cx="321135" cy="586939"/>
              <a:chOff x="1875972" y="1272648"/>
              <a:chExt cx="321135" cy="586939"/>
            </a:xfrm>
          </p:grpSpPr>
          <p:sp>
            <p:nvSpPr>
              <p:cNvPr id="7855" name="Google Shape;7855;p71"/>
              <p:cNvSpPr/>
              <p:nvPr/>
            </p:nvSpPr>
            <p:spPr>
              <a:xfrm>
                <a:off x="1875972" y="1272648"/>
                <a:ext cx="321135" cy="321120"/>
              </a:xfrm>
              <a:custGeom>
                <a:avLst/>
                <a:gdLst/>
                <a:ahLst/>
                <a:cxnLst/>
                <a:rect l="l" t="t" r="r" b="b"/>
                <a:pathLst>
                  <a:path w="20772" h="20771" extrusionOk="0">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6" name="Google Shape;7856;p71"/>
              <p:cNvSpPr/>
              <p:nvPr/>
            </p:nvSpPr>
            <p:spPr>
              <a:xfrm>
                <a:off x="2107176" y="1533705"/>
                <a:ext cx="9121" cy="325881"/>
              </a:xfrm>
              <a:custGeom>
                <a:avLst/>
                <a:gdLst/>
                <a:ahLst/>
                <a:cxnLst/>
                <a:rect l="l" t="t" r="r" b="b"/>
                <a:pathLst>
                  <a:path w="590" h="21079" extrusionOk="0">
                    <a:moveTo>
                      <a:pt x="0" y="0"/>
                    </a:moveTo>
                    <a:lnTo>
                      <a:pt x="0" y="21078"/>
                    </a:lnTo>
                    <a:lnTo>
                      <a:pt x="589" y="21078"/>
                    </a:lnTo>
                    <a:lnTo>
                      <a:pt x="58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857" name="Google Shape;7857;p71"/>
          <p:cNvGrpSpPr/>
          <p:nvPr/>
        </p:nvGrpSpPr>
        <p:grpSpPr>
          <a:xfrm>
            <a:off x="7777011" y="3728078"/>
            <a:ext cx="293855" cy="644170"/>
            <a:chOff x="241025" y="3151575"/>
            <a:chExt cx="293855" cy="644170"/>
          </a:xfrm>
        </p:grpSpPr>
        <p:sp>
          <p:nvSpPr>
            <p:cNvPr id="7858" name="Google Shape;7858;p71"/>
            <p:cNvSpPr/>
            <p:nvPr/>
          </p:nvSpPr>
          <p:spPr>
            <a:xfrm>
              <a:off x="241025" y="3151575"/>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9" name="Google Shape;7859;p71"/>
            <p:cNvSpPr/>
            <p:nvPr/>
          </p:nvSpPr>
          <p:spPr>
            <a:xfrm>
              <a:off x="241347" y="3252796"/>
              <a:ext cx="293533" cy="164134"/>
            </a:xfrm>
            <a:custGeom>
              <a:avLst/>
              <a:gdLst/>
              <a:ahLst/>
              <a:cxnLst/>
              <a:rect l="l" t="t" r="r" b="b"/>
              <a:pathLst>
                <a:path w="19132" h="10698" extrusionOk="0">
                  <a:moveTo>
                    <a:pt x="1" y="1"/>
                  </a:moveTo>
                  <a:lnTo>
                    <a:pt x="1" y="10698"/>
                  </a:lnTo>
                  <a:lnTo>
                    <a:pt x="19132" y="10698"/>
                  </a:lnTo>
                  <a:lnTo>
                    <a:pt x="1913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0" name="Google Shape;7860;p71"/>
          <p:cNvGrpSpPr/>
          <p:nvPr/>
        </p:nvGrpSpPr>
        <p:grpSpPr>
          <a:xfrm>
            <a:off x="724994" y="2928078"/>
            <a:ext cx="1779649" cy="591620"/>
            <a:chOff x="246070" y="1983375"/>
            <a:chExt cx="1855347" cy="616849"/>
          </a:xfrm>
        </p:grpSpPr>
        <p:sp>
          <p:nvSpPr>
            <p:cNvPr id="7861" name="Google Shape;7861;p71"/>
            <p:cNvSpPr/>
            <p:nvPr/>
          </p:nvSpPr>
          <p:spPr>
            <a:xfrm>
              <a:off x="1072131" y="1983872"/>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2" name="Google Shape;7862;p71"/>
            <p:cNvSpPr/>
            <p:nvPr/>
          </p:nvSpPr>
          <p:spPr>
            <a:xfrm>
              <a:off x="1430530" y="2193486"/>
              <a:ext cx="46960" cy="46948"/>
            </a:xfrm>
            <a:custGeom>
              <a:avLst/>
              <a:gdLst/>
              <a:ahLst/>
              <a:cxnLst/>
              <a:rect l="l" t="t" r="r" b="b"/>
              <a:pathLst>
                <a:path w="3915" h="3914" extrusionOk="0">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3" name="Google Shape;7863;p71"/>
            <p:cNvSpPr/>
            <p:nvPr/>
          </p:nvSpPr>
          <p:spPr>
            <a:xfrm>
              <a:off x="1277847" y="2191554"/>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4" name="Google Shape;7864;p71"/>
            <p:cNvSpPr/>
            <p:nvPr/>
          </p:nvSpPr>
          <p:spPr>
            <a:xfrm>
              <a:off x="1690156" y="2190379"/>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5" name="Google Shape;7865;p71"/>
            <p:cNvSpPr/>
            <p:nvPr/>
          </p:nvSpPr>
          <p:spPr>
            <a:xfrm>
              <a:off x="1484068" y="1984268"/>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6" name="Google Shape;7866;p71"/>
            <p:cNvSpPr/>
            <p:nvPr/>
          </p:nvSpPr>
          <p:spPr>
            <a:xfrm flipH="1">
              <a:off x="865779" y="2190662"/>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7" name="Google Shape;7867;p71"/>
            <p:cNvSpPr/>
            <p:nvPr/>
          </p:nvSpPr>
          <p:spPr>
            <a:xfrm>
              <a:off x="246070" y="1983826"/>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8" name="Google Shape;7868;p71"/>
            <p:cNvSpPr/>
            <p:nvPr/>
          </p:nvSpPr>
          <p:spPr>
            <a:xfrm flipH="1">
              <a:off x="659595" y="1983375"/>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9" name="Google Shape;7869;p71"/>
            <p:cNvSpPr/>
            <p:nvPr/>
          </p:nvSpPr>
          <p:spPr>
            <a:xfrm flipH="1">
              <a:off x="451107" y="2189486"/>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0" name="Google Shape;7870;p71"/>
          <p:cNvGrpSpPr/>
          <p:nvPr/>
        </p:nvGrpSpPr>
        <p:grpSpPr>
          <a:xfrm>
            <a:off x="2335861" y="1171356"/>
            <a:ext cx="711055" cy="745993"/>
            <a:chOff x="2496269" y="1171698"/>
            <a:chExt cx="761953" cy="799392"/>
          </a:xfrm>
        </p:grpSpPr>
        <p:grpSp>
          <p:nvGrpSpPr>
            <p:cNvPr id="7871" name="Google Shape;7871;p71"/>
            <p:cNvGrpSpPr/>
            <p:nvPr/>
          </p:nvGrpSpPr>
          <p:grpSpPr>
            <a:xfrm>
              <a:off x="2496269" y="1171698"/>
              <a:ext cx="761953" cy="723022"/>
              <a:chOff x="2496269" y="1171698"/>
              <a:chExt cx="761953" cy="723022"/>
            </a:xfrm>
          </p:grpSpPr>
          <p:sp>
            <p:nvSpPr>
              <p:cNvPr id="7872" name="Google Shape;7872;p71"/>
              <p:cNvSpPr/>
              <p:nvPr/>
            </p:nvSpPr>
            <p:spPr>
              <a:xfrm>
                <a:off x="2727495" y="1360642"/>
                <a:ext cx="175877" cy="207414"/>
              </a:xfrm>
              <a:custGeom>
                <a:avLst/>
                <a:gdLst/>
                <a:ahLst/>
                <a:cxnLst/>
                <a:rect l="l" t="t" r="r" b="b"/>
                <a:pathLst>
                  <a:path w="27928" h="32936" extrusionOk="0">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3" name="Google Shape;7873;p71"/>
              <p:cNvSpPr/>
              <p:nvPr/>
            </p:nvSpPr>
            <p:spPr>
              <a:xfrm>
                <a:off x="2730750" y="1408371"/>
                <a:ext cx="108720" cy="144761"/>
              </a:xfrm>
              <a:custGeom>
                <a:avLst/>
                <a:gdLst/>
                <a:ahLst/>
                <a:cxnLst/>
                <a:rect l="l" t="t" r="r" b="b"/>
                <a:pathLst>
                  <a:path w="17264" h="22987" extrusionOk="0">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74" name="Google Shape;7874;p71"/>
              <p:cNvGrpSpPr/>
              <p:nvPr/>
            </p:nvGrpSpPr>
            <p:grpSpPr>
              <a:xfrm>
                <a:off x="2496269" y="1171698"/>
                <a:ext cx="761953" cy="723022"/>
                <a:chOff x="2496269" y="1120652"/>
                <a:chExt cx="761953" cy="723022"/>
              </a:xfrm>
            </p:grpSpPr>
            <p:grpSp>
              <p:nvGrpSpPr>
                <p:cNvPr id="7875" name="Google Shape;7875;p71"/>
                <p:cNvGrpSpPr/>
                <p:nvPr/>
              </p:nvGrpSpPr>
              <p:grpSpPr>
                <a:xfrm>
                  <a:off x="2496269" y="1120652"/>
                  <a:ext cx="761953" cy="723022"/>
                  <a:chOff x="2496269" y="1120652"/>
                  <a:chExt cx="761953" cy="723022"/>
                </a:xfrm>
              </p:grpSpPr>
              <p:grpSp>
                <p:nvGrpSpPr>
                  <p:cNvPr id="7876" name="Google Shape;7876;p71"/>
                  <p:cNvGrpSpPr/>
                  <p:nvPr/>
                </p:nvGrpSpPr>
                <p:grpSpPr>
                  <a:xfrm>
                    <a:off x="2496269" y="1304589"/>
                    <a:ext cx="407089" cy="305057"/>
                    <a:chOff x="2496269" y="1304589"/>
                    <a:chExt cx="407089" cy="305057"/>
                  </a:xfrm>
                </p:grpSpPr>
                <p:sp>
                  <p:nvSpPr>
                    <p:cNvPr id="7877" name="Google Shape;7877;p71"/>
                    <p:cNvSpPr/>
                    <p:nvPr/>
                  </p:nvSpPr>
                  <p:spPr>
                    <a:xfrm>
                      <a:off x="2496269" y="1304589"/>
                      <a:ext cx="407089" cy="305057"/>
                    </a:xfrm>
                    <a:custGeom>
                      <a:avLst/>
                      <a:gdLst/>
                      <a:ahLst/>
                      <a:cxnLst/>
                      <a:rect l="l" t="t" r="r" b="b"/>
                      <a:pathLst>
                        <a:path w="64643" h="48441" extrusionOk="0">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8" name="Google Shape;7878;p71"/>
                    <p:cNvSpPr/>
                    <p:nvPr/>
                  </p:nvSpPr>
                  <p:spPr>
                    <a:xfrm>
                      <a:off x="2553035" y="1348798"/>
                      <a:ext cx="287349" cy="215318"/>
                    </a:xfrm>
                    <a:custGeom>
                      <a:avLst/>
                      <a:gdLst/>
                      <a:ahLst/>
                      <a:cxnLst/>
                      <a:rect l="l" t="t" r="r" b="b"/>
                      <a:pathLst>
                        <a:path w="45629" h="34191" extrusionOk="0">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9" name="Google Shape;7879;p71"/>
                  <p:cNvGrpSpPr/>
                  <p:nvPr/>
                </p:nvGrpSpPr>
                <p:grpSpPr>
                  <a:xfrm>
                    <a:off x="2586468" y="1493376"/>
                    <a:ext cx="358850" cy="349656"/>
                    <a:chOff x="2586468" y="1493376"/>
                    <a:chExt cx="358850" cy="349656"/>
                  </a:xfrm>
                </p:grpSpPr>
                <p:sp>
                  <p:nvSpPr>
                    <p:cNvPr id="7880" name="Google Shape;7880;p71"/>
                    <p:cNvSpPr/>
                    <p:nvPr/>
                  </p:nvSpPr>
                  <p:spPr>
                    <a:xfrm>
                      <a:off x="2586468" y="1493376"/>
                      <a:ext cx="358850" cy="349656"/>
                    </a:xfrm>
                    <a:custGeom>
                      <a:avLst/>
                      <a:gdLst/>
                      <a:ahLst/>
                      <a:cxnLst/>
                      <a:rect l="l" t="t" r="r" b="b"/>
                      <a:pathLst>
                        <a:path w="56983" h="55523" extrusionOk="0">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1" name="Google Shape;7881;p71"/>
                    <p:cNvSpPr/>
                    <p:nvPr/>
                  </p:nvSpPr>
                  <p:spPr>
                    <a:xfrm>
                      <a:off x="2637642" y="1547125"/>
                      <a:ext cx="253304" cy="246805"/>
                    </a:xfrm>
                    <a:custGeom>
                      <a:avLst/>
                      <a:gdLst/>
                      <a:ahLst/>
                      <a:cxnLst/>
                      <a:rect l="l" t="t" r="r" b="b"/>
                      <a:pathLst>
                        <a:path w="40223" h="39191" extrusionOk="0">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2" name="Google Shape;7882;p71"/>
                  <p:cNvGrpSpPr/>
                  <p:nvPr/>
                </p:nvGrpSpPr>
                <p:grpSpPr>
                  <a:xfrm>
                    <a:off x="2807939" y="1494024"/>
                    <a:ext cx="358857" cy="349650"/>
                    <a:chOff x="2807939" y="1494024"/>
                    <a:chExt cx="358857" cy="349650"/>
                  </a:xfrm>
                </p:grpSpPr>
                <p:sp>
                  <p:nvSpPr>
                    <p:cNvPr id="7883" name="Google Shape;7883;p71"/>
                    <p:cNvSpPr/>
                    <p:nvPr/>
                  </p:nvSpPr>
                  <p:spPr>
                    <a:xfrm>
                      <a:off x="2807939" y="1494024"/>
                      <a:ext cx="358857" cy="349650"/>
                    </a:xfrm>
                    <a:custGeom>
                      <a:avLst/>
                      <a:gdLst/>
                      <a:ahLst/>
                      <a:cxnLst/>
                      <a:rect l="l" t="t" r="r" b="b"/>
                      <a:pathLst>
                        <a:path w="56984" h="55522" extrusionOk="0">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4" name="Google Shape;7884;p71"/>
                    <p:cNvSpPr/>
                    <p:nvPr/>
                  </p:nvSpPr>
                  <p:spPr>
                    <a:xfrm>
                      <a:off x="2862324" y="1547767"/>
                      <a:ext cx="253292" cy="246805"/>
                    </a:xfrm>
                    <a:custGeom>
                      <a:avLst/>
                      <a:gdLst/>
                      <a:ahLst/>
                      <a:cxnLst/>
                      <a:rect l="l" t="t" r="r" b="b"/>
                      <a:pathLst>
                        <a:path w="40221" h="39191" extrusionOk="0">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5" name="Google Shape;7885;p71"/>
                  <p:cNvGrpSpPr/>
                  <p:nvPr/>
                </p:nvGrpSpPr>
                <p:grpSpPr>
                  <a:xfrm>
                    <a:off x="2851133" y="1305635"/>
                    <a:ext cx="407089" cy="305057"/>
                    <a:chOff x="2851133" y="1305635"/>
                    <a:chExt cx="407089" cy="305057"/>
                  </a:xfrm>
                </p:grpSpPr>
                <p:sp>
                  <p:nvSpPr>
                    <p:cNvPr id="7886" name="Google Shape;7886;p71"/>
                    <p:cNvSpPr/>
                    <p:nvPr/>
                  </p:nvSpPr>
                  <p:spPr>
                    <a:xfrm>
                      <a:off x="2851133" y="1305635"/>
                      <a:ext cx="407089" cy="305057"/>
                    </a:xfrm>
                    <a:custGeom>
                      <a:avLst/>
                      <a:gdLst/>
                      <a:ahLst/>
                      <a:cxnLst/>
                      <a:rect l="l" t="t" r="r" b="b"/>
                      <a:pathLst>
                        <a:path w="64643" h="48441" extrusionOk="0">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7" name="Google Shape;7887;p71"/>
                    <p:cNvSpPr/>
                    <p:nvPr/>
                  </p:nvSpPr>
                  <p:spPr>
                    <a:xfrm>
                      <a:off x="2914108" y="1349849"/>
                      <a:ext cx="287349" cy="215324"/>
                    </a:xfrm>
                    <a:custGeom>
                      <a:avLst/>
                      <a:gdLst/>
                      <a:ahLst/>
                      <a:cxnLst/>
                      <a:rect l="l" t="t" r="r" b="b"/>
                      <a:pathLst>
                        <a:path w="45629" h="34192" extrusionOk="0">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8" name="Google Shape;7888;p71"/>
                  <p:cNvGrpSpPr/>
                  <p:nvPr/>
                </p:nvGrpSpPr>
                <p:grpSpPr>
                  <a:xfrm>
                    <a:off x="2727495" y="1120652"/>
                    <a:ext cx="300271" cy="396358"/>
                    <a:chOff x="2727495" y="1120652"/>
                    <a:chExt cx="300271" cy="396358"/>
                  </a:xfrm>
                </p:grpSpPr>
                <p:sp>
                  <p:nvSpPr>
                    <p:cNvPr id="7889" name="Google Shape;7889;p71"/>
                    <p:cNvSpPr/>
                    <p:nvPr/>
                  </p:nvSpPr>
                  <p:spPr>
                    <a:xfrm>
                      <a:off x="2727495" y="1120652"/>
                      <a:ext cx="300271" cy="396358"/>
                    </a:xfrm>
                    <a:custGeom>
                      <a:avLst/>
                      <a:gdLst/>
                      <a:ahLst/>
                      <a:cxnLst/>
                      <a:rect l="l" t="t" r="r" b="b"/>
                      <a:pathLst>
                        <a:path w="47681" h="62939" extrusionOk="0">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0" name="Google Shape;7890;p71"/>
                    <p:cNvSpPr/>
                    <p:nvPr/>
                  </p:nvSpPr>
                  <p:spPr>
                    <a:xfrm>
                      <a:off x="2771659" y="1178948"/>
                      <a:ext cx="211942" cy="279766"/>
                    </a:xfrm>
                    <a:custGeom>
                      <a:avLst/>
                      <a:gdLst/>
                      <a:ahLst/>
                      <a:cxnLst/>
                      <a:rect l="l" t="t" r="r" b="b"/>
                      <a:pathLst>
                        <a:path w="33655" h="44425" extrusionOk="0">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891" name="Google Shape;7891;p71"/>
                <p:cNvGrpSpPr/>
                <p:nvPr/>
              </p:nvGrpSpPr>
              <p:grpSpPr>
                <a:xfrm>
                  <a:off x="2722305" y="1350460"/>
                  <a:ext cx="308357" cy="308344"/>
                  <a:chOff x="2722305" y="1350460"/>
                  <a:chExt cx="308357" cy="308344"/>
                </a:xfrm>
              </p:grpSpPr>
              <p:sp>
                <p:nvSpPr>
                  <p:cNvPr id="7892" name="Google Shape;7892;p71"/>
                  <p:cNvSpPr/>
                  <p:nvPr/>
                </p:nvSpPr>
                <p:spPr>
                  <a:xfrm>
                    <a:off x="2722305" y="1350460"/>
                    <a:ext cx="308357" cy="308344"/>
                  </a:xfrm>
                  <a:custGeom>
                    <a:avLst/>
                    <a:gdLst/>
                    <a:ahLst/>
                    <a:cxnLst/>
                    <a:rect l="l" t="t" r="r" b="b"/>
                    <a:pathLst>
                      <a:path w="48965" h="48963" extrusionOk="0">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93" name="Google Shape;7893;p71"/>
                  <p:cNvGrpSpPr/>
                  <p:nvPr/>
                </p:nvGrpSpPr>
                <p:grpSpPr>
                  <a:xfrm>
                    <a:off x="2725064" y="1364529"/>
                    <a:ext cx="297954" cy="280182"/>
                    <a:chOff x="2725064" y="1364529"/>
                    <a:chExt cx="297954" cy="280182"/>
                  </a:xfrm>
                </p:grpSpPr>
                <p:sp>
                  <p:nvSpPr>
                    <p:cNvPr id="7894" name="Google Shape;7894;p71"/>
                    <p:cNvSpPr/>
                    <p:nvPr/>
                  </p:nvSpPr>
                  <p:spPr>
                    <a:xfrm>
                      <a:off x="2743100" y="1541306"/>
                      <a:ext cx="133551" cy="103405"/>
                    </a:xfrm>
                    <a:custGeom>
                      <a:avLst/>
                      <a:gdLst/>
                      <a:ahLst/>
                      <a:cxnLst/>
                      <a:rect l="l" t="t" r="r" b="b"/>
                      <a:pathLst>
                        <a:path w="21207" h="16420" extrusionOk="0">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5" name="Google Shape;7895;p71"/>
                    <p:cNvSpPr/>
                    <p:nvPr/>
                  </p:nvSpPr>
                  <p:spPr>
                    <a:xfrm>
                      <a:off x="2946887" y="1391180"/>
                      <a:ext cx="76130" cy="156241"/>
                    </a:xfrm>
                    <a:custGeom>
                      <a:avLst/>
                      <a:gdLst/>
                      <a:ahLst/>
                      <a:cxnLst/>
                      <a:rect l="l" t="t" r="r" b="b"/>
                      <a:pathLst>
                        <a:path w="12089" h="24810" extrusionOk="0">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6" name="Google Shape;7896;p71"/>
                    <p:cNvSpPr/>
                    <p:nvPr/>
                  </p:nvSpPr>
                  <p:spPr>
                    <a:xfrm>
                      <a:off x="2794481" y="1364529"/>
                      <a:ext cx="164226" cy="42924"/>
                    </a:xfrm>
                    <a:custGeom>
                      <a:avLst/>
                      <a:gdLst/>
                      <a:ahLst/>
                      <a:cxnLst/>
                      <a:rect l="l" t="t" r="r" b="b"/>
                      <a:pathLst>
                        <a:path w="26078" h="6816" extrusionOk="0">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7" name="Google Shape;7897;p71"/>
                    <p:cNvSpPr/>
                    <p:nvPr/>
                  </p:nvSpPr>
                  <p:spPr>
                    <a:xfrm>
                      <a:off x="2876645" y="1541193"/>
                      <a:ext cx="133243" cy="103518"/>
                    </a:xfrm>
                    <a:custGeom>
                      <a:avLst/>
                      <a:gdLst/>
                      <a:ahLst/>
                      <a:cxnLst/>
                      <a:rect l="l" t="t" r="r" b="b"/>
                      <a:pathLst>
                        <a:path w="21158" h="16438" extrusionOk="0">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8" name="Google Shape;7898;p71"/>
                    <p:cNvSpPr/>
                    <p:nvPr/>
                  </p:nvSpPr>
                  <p:spPr>
                    <a:xfrm>
                      <a:off x="2725064" y="1391035"/>
                      <a:ext cx="81238" cy="156487"/>
                    </a:xfrm>
                    <a:custGeom>
                      <a:avLst/>
                      <a:gdLst/>
                      <a:ahLst/>
                      <a:cxnLst/>
                      <a:rect l="l" t="t" r="r" b="b"/>
                      <a:pathLst>
                        <a:path w="12900" h="24849" extrusionOk="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7899" name="Google Shape;7899;p71"/>
            <p:cNvSpPr/>
            <p:nvPr/>
          </p:nvSpPr>
          <p:spPr>
            <a:xfrm>
              <a:off x="2621966" y="124587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0" name="Google Shape;7900;p71"/>
            <p:cNvSpPr/>
            <p:nvPr/>
          </p:nvSpPr>
          <p:spPr>
            <a:xfrm>
              <a:off x="2517909" y="160045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1" name="Google Shape;7901;p71"/>
            <p:cNvSpPr/>
            <p:nvPr/>
          </p:nvSpPr>
          <p:spPr>
            <a:xfrm>
              <a:off x="3174265" y="161404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2" name="Google Shape;7902;p71"/>
            <p:cNvSpPr/>
            <p:nvPr/>
          </p:nvSpPr>
          <p:spPr>
            <a:xfrm>
              <a:off x="3023194" y="125435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3" name="Google Shape;7903;p71"/>
            <p:cNvSpPr/>
            <p:nvPr/>
          </p:nvSpPr>
          <p:spPr>
            <a:xfrm rot="8660313">
              <a:off x="2818264" y="186144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4" name="Google Shape;7904;p71"/>
          <p:cNvGrpSpPr/>
          <p:nvPr/>
        </p:nvGrpSpPr>
        <p:grpSpPr>
          <a:xfrm>
            <a:off x="3924561" y="2927462"/>
            <a:ext cx="1569144" cy="591015"/>
            <a:chOff x="3820100" y="3023049"/>
            <a:chExt cx="1303926" cy="491162"/>
          </a:xfrm>
        </p:grpSpPr>
        <p:grpSp>
          <p:nvGrpSpPr>
            <p:cNvPr id="7905" name="Google Shape;7905;p71"/>
            <p:cNvGrpSpPr/>
            <p:nvPr/>
          </p:nvGrpSpPr>
          <p:grpSpPr>
            <a:xfrm>
              <a:off x="3820100" y="3023072"/>
              <a:ext cx="1303926" cy="491139"/>
              <a:chOff x="3820100" y="3023072"/>
              <a:chExt cx="1303926" cy="491139"/>
            </a:xfrm>
          </p:grpSpPr>
          <p:sp>
            <p:nvSpPr>
              <p:cNvPr id="7906" name="Google Shape;7906;p71"/>
              <p:cNvSpPr/>
              <p:nvPr/>
            </p:nvSpPr>
            <p:spPr>
              <a:xfrm>
                <a:off x="3820100" y="3023072"/>
                <a:ext cx="505424" cy="491139"/>
              </a:xfrm>
              <a:custGeom>
                <a:avLst/>
                <a:gdLst/>
                <a:ahLst/>
                <a:cxnLst/>
                <a:rect l="l" t="t" r="r" b="b"/>
                <a:pathLst>
                  <a:path w="45218" h="43940" extrusionOk="0">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7" name="Google Shape;7907;p71"/>
              <p:cNvSpPr/>
              <p:nvPr/>
            </p:nvSpPr>
            <p:spPr>
              <a:xfrm>
                <a:off x="4323828" y="3411976"/>
                <a:ext cx="800197" cy="102229"/>
              </a:xfrm>
              <a:custGeom>
                <a:avLst/>
                <a:gdLst/>
                <a:ahLst/>
                <a:cxnLst/>
                <a:rect l="l" t="t" r="r" b="b"/>
                <a:pathLst>
                  <a:path w="71590" h="9146" extrusionOk="0">
                    <a:moveTo>
                      <a:pt x="1" y="1"/>
                    </a:moveTo>
                    <a:lnTo>
                      <a:pt x="1" y="9145"/>
                    </a:lnTo>
                    <a:lnTo>
                      <a:pt x="71589" y="9145"/>
                    </a:lnTo>
                    <a:lnTo>
                      <a:pt x="7158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8" name="Google Shape;7908;p71"/>
            <p:cNvGrpSpPr/>
            <p:nvPr/>
          </p:nvGrpSpPr>
          <p:grpSpPr>
            <a:xfrm>
              <a:off x="4132439" y="3023645"/>
              <a:ext cx="393633" cy="177096"/>
              <a:chOff x="4132439" y="3023645"/>
              <a:chExt cx="393633" cy="177096"/>
            </a:xfrm>
          </p:grpSpPr>
          <p:sp>
            <p:nvSpPr>
              <p:cNvPr id="7909" name="Google Shape;7909;p71"/>
              <p:cNvSpPr/>
              <p:nvPr/>
            </p:nvSpPr>
            <p:spPr>
              <a:xfrm>
                <a:off x="4132439" y="3023645"/>
                <a:ext cx="190085" cy="177096"/>
              </a:xfrm>
              <a:custGeom>
                <a:avLst/>
                <a:gdLst/>
                <a:ahLst/>
                <a:cxnLst/>
                <a:rect l="l" t="t" r="r" b="b"/>
                <a:pathLst>
                  <a:path w="17006" h="15844" extrusionOk="0">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0" name="Google Shape;7910;p71"/>
              <p:cNvSpPr/>
              <p:nvPr/>
            </p:nvSpPr>
            <p:spPr>
              <a:xfrm>
                <a:off x="4318649" y="3101461"/>
                <a:ext cx="207423" cy="99267"/>
              </a:xfrm>
              <a:custGeom>
                <a:avLst/>
                <a:gdLst/>
                <a:ahLst/>
                <a:cxnLst/>
                <a:rect l="l" t="t" r="r" b="b"/>
                <a:pathLst>
                  <a:path w="18211" h="8881" extrusionOk="0">
                    <a:moveTo>
                      <a:pt x="0" y="0"/>
                    </a:moveTo>
                    <a:lnTo>
                      <a:pt x="0" y="8880"/>
                    </a:lnTo>
                    <a:lnTo>
                      <a:pt x="18210" y="8880"/>
                    </a:lnTo>
                    <a:lnTo>
                      <a:pt x="1821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1" name="Google Shape;7911;p71"/>
            <p:cNvGrpSpPr/>
            <p:nvPr/>
          </p:nvGrpSpPr>
          <p:grpSpPr>
            <a:xfrm>
              <a:off x="3921811" y="3023049"/>
              <a:ext cx="1002397" cy="388943"/>
              <a:chOff x="3921811" y="3023049"/>
              <a:chExt cx="1002397" cy="388943"/>
            </a:xfrm>
          </p:grpSpPr>
          <p:sp>
            <p:nvSpPr>
              <p:cNvPr id="7912" name="Google Shape;7912;p71"/>
              <p:cNvSpPr/>
              <p:nvPr/>
            </p:nvSpPr>
            <p:spPr>
              <a:xfrm>
                <a:off x="3921811" y="3023049"/>
                <a:ext cx="403709" cy="388943"/>
              </a:xfrm>
              <a:custGeom>
                <a:avLst/>
                <a:gdLst/>
                <a:ahLst/>
                <a:cxnLst/>
                <a:rect l="l" t="t" r="r" b="b"/>
                <a:pathLst>
                  <a:path w="36118" h="34797" extrusionOk="0">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3" name="Google Shape;7913;p71"/>
              <p:cNvSpPr/>
              <p:nvPr/>
            </p:nvSpPr>
            <p:spPr>
              <a:xfrm>
                <a:off x="4322109" y="3309770"/>
                <a:ext cx="602098" cy="102218"/>
              </a:xfrm>
              <a:custGeom>
                <a:avLst/>
                <a:gdLst/>
                <a:ahLst/>
                <a:cxnLst/>
                <a:rect l="l" t="t" r="r" b="b"/>
                <a:pathLst>
                  <a:path w="53867" h="9145" extrusionOk="0">
                    <a:moveTo>
                      <a:pt x="1" y="0"/>
                    </a:moveTo>
                    <a:lnTo>
                      <a:pt x="1" y="9145"/>
                    </a:lnTo>
                    <a:lnTo>
                      <a:pt x="53867" y="9145"/>
                    </a:lnTo>
                    <a:lnTo>
                      <a:pt x="5386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4" name="Google Shape;7914;p71"/>
            <p:cNvGrpSpPr/>
            <p:nvPr/>
          </p:nvGrpSpPr>
          <p:grpSpPr>
            <a:xfrm>
              <a:off x="4023645" y="3023049"/>
              <a:ext cx="683032" cy="286722"/>
              <a:chOff x="4023645" y="3023049"/>
              <a:chExt cx="683032" cy="286722"/>
            </a:xfrm>
          </p:grpSpPr>
          <p:sp>
            <p:nvSpPr>
              <p:cNvPr id="7915" name="Google Shape;7915;p71"/>
              <p:cNvSpPr/>
              <p:nvPr/>
            </p:nvSpPr>
            <p:spPr>
              <a:xfrm>
                <a:off x="4023645" y="3023049"/>
                <a:ext cx="300664" cy="286524"/>
              </a:xfrm>
              <a:custGeom>
                <a:avLst/>
                <a:gdLst/>
                <a:ahLst/>
                <a:cxnLst/>
                <a:rect l="l" t="t" r="r" b="b"/>
                <a:pathLst>
                  <a:path w="26899" h="25634" extrusionOk="0">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6" name="Google Shape;7916;p71"/>
              <p:cNvSpPr/>
              <p:nvPr/>
            </p:nvSpPr>
            <p:spPr>
              <a:xfrm>
                <a:off x="4314850" y="3200125"/>
                <a:ext cx="391827" cy="109646"/>
              </a:xfrm>
              <a:custGeom>
                <a:avLst/>
                <a:gdLst/>
                <a:ahLst/>
                <a:cxnLst/>
                <a:rect l="l" t="t" r="r" b="b"/>
                <a:pathLst>
                  <a:path w="35055" h="9792" extrusionOk="0">
                    <a:moveTo>
                      <a:pt x="1" y="0"/>
                    </a:moveTo>
                    <a:lnTo>
                      <a:pt x="1" y="88"/>
                    </a:lnTo>
                    <a:lnTo>
                      <a:pt x="1" y="9792"/>
                    </a:lnTo>
                    <a:lnTo>
                      <a:pt x="35054" y="9792"/>
                    </a:lnTo>
                    <a:lnTo>
                      <a:pt x="350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917" name="Google Shape;7917;p71"/>
          <p:cNvGrpSpPr/>
          <p:nvPr/>
        </p:nvGrpSpPr>
        <p:grpSpPr>
          <a:xfrm>
            <a:off x="1556683" y="2054307"/>
            <a:ext cx="713522" cy="688025"/>
            <a:chOff x="1706078" y="2092648"/>
            <a:chExt cx="660913" cy="637296"/>
          </a:xfrm>
        </p:grpSpPr>
        <p:sp>
          <p:nvSpPr>
            <p:cNvPr id="7918" name="Google Shape;7918;p71"/>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19" name="Google Shape;7919;p71"/>
            <p:cNvGrpSpPr/>
            <p:nvPr/>
          </p:nvGrpSpPr>
          <p:grpSpPr>
            <a:xfrm>
              <a:off x="1706078" y="2092648"/>
              <a:ext cx="660913" cy="575241"/>
              <a:chOff x="1706078" y="2092648"/>
              <a:chExt cx="660913" cy="575241"/>
            </a:xfrm>
          </p:grpSpPr>
          <p:sp>
            <p:nvSpPr>
              <p:cNvPr id="7920" name="Google Shape;7920;p71"/>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1" name="Google Shape;7921;p71"/>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2" name="Google Shape;7922;p71"/>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923" name="Google Shape;7923;p71"/>
          <p:cNvGrpSpPr/>
          <p:nvPr/>
        </p:nvGrpSpPr>
        <p:grpSpPr>
          <a:xfrm>
            <a:off x="6318542" y="1171856"/>
            <a:ext cx="1317459" cy="684168"/>
            <a:chOff x="238125" y="999450"/>
            <a:chExt cx="7140700" cy="3708225"/>
          </a:xfrm>
        </p:grpSpPr>
        <p:sp>
          <p:nvSpPr>
            <p:cNvPr id="7924" name="Google Shape;7924;p71"/>
            <p:cNvSpPr/>
            <p:nvPr/>
          </p:nvSpPr>
          <p:spPr>
            <a:xfrm>
              <a:off x="2171975" y="3872925"/>
              <a:ext cx="7900" cy="25"/>
            </a:xfrm>
            <a:custGeom>
              <a:avLst/>
              <a:gdLst/>
              <a:ahLst/>
              <a:cxnLst/>
              <a:rect l="l" t="t" r="r" b="b"/>
              <a:pathLst>
                <a:path w="316" h="1" extrusionOk="0">
                  <a:moveTo>
                    <a:pt x="316" y="0"/>
                  </a:moveTo>
                  <a:lnTo>
                    <a:pt x="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5" name="Google Shape;7925;p71"/>
            <p:cNvSpPr/>
            <p:nvPr/>
          </p:nvSpPr>
          <p:spPr>
            <a:xfrm>
              <a:off x="2180300" y="999450"/>
              <a:ext cx="3256350" cy="3708225"/>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6" name="Google Shape;7926;p71"/>
            <p:cNvSpPr/>
            <p:nvPr/>
          </p:nvSpPr>
          <p:spPr>
            <a:xfrm>
              <a:off x="238125" y="2853750"/>
              <a:ext cx="2358675" cy="1853475"/>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7" name="Google Shape;7927;p71"/>
            <p:cNvSpPr/>
            <p:nvPr/>
          </p:nvSpPr>
          <p:spPr>
            <a:xfrm>
              <a:off x="238125" y="999450"/>
              <a:ext cx="1942200" cy="2270400"/>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8" name="Google Shape;7928;p71"/>
            <p:cNvSpPr/>
            <p:nvPr/>
          </p:nvSpPr>
          <p:spPr>
            <a:xfrm>
              <a:off x="3808250" y="2852875"/>
              <a:ext cx="25" cy="25"/>
            </a:xfrm>
            <a:custGeom>
              <a:avLst/>
              <a:gdLst/>
              <a:ahLst/>
              <a:cxnLst/>
              <a:rect l="l" t="t" r="r" b="b"/>
              <a:pathLst>
                <a:path w="1" h="1" extrusionOk="0">
                  <a:moveTo>
                    <a:pt x="0" y="1"/>
                  </a:moveTo>
                  <a:close/>
                </a:path>
              </a:pathLst>
            </a:custGeom>
            <a:solidFill>
              <a:srgbClr val="DB6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9" name="Google Shape;7929;p71"/>
            <p:cNvSpPr/>
            <p:nvPr/>
          </p:nvSpPr>
          <p:spPr>
            <a:xfrm>
              <a:off x="1762475" y="999450"/>
              <a:ext cx="2386250" cy="2044875"/>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0" name="Google Shape;7930;p71"/>
            <p:cNvSpPr/>
            <p:nvPr/>
          </p:nvSpPr>
          <p:spPr>
            <a:xfrm>
              <a:off x="3338000" y="2435975"/>
              <a:ext cx="2101275" cy="2271250"/>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1" name="Google Shape;7931;p71"/>
            <p:cNvSpPr/>
            <p:nvPr/>
          </p:nvSpPr>
          <p:spPr>
            <a:xfrm>
              <a:off x="5019250" y="2852875"/>
              <a:ext cx="2359150" cy="1854350"/>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2" name="Google Shape;7932;p71"/>
            <p:cNvSpPr/>
            <p:nvPr/>
          </p:nvSpPr>
          <p:spPr>
            <a:xfrm>
              <a:off x="5025375" y="999450"/>
              <a:ext cx="2353450" cy="2270825"/>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128"/>
        <p:cNvGrpSpPr/>
        <p:nvPr/>
      </p:nvGrpSpPr>
      <p:grpSpPr>
        <a:xfrm>
          <a:off x="0" y="0"/>
          <a:ext cx="0" cy="0"/>
          <a:chOff x="0" y="0"/>
          <a:chExt cx="0" cy="0"/>
        </a:xfrm>
      </p:grpSpPr>
      <p:grpSp>
        <p:nvGrpSpPr>
          <p:cNvPr id="3131" name="Google Shape;3131;p36"/>
          <p:cNvGrpSpPr/>
          <p:nvPr/>
        </p:nvGrpSpPr>
        <p:grpSpPr>
          <a:xfrm>
            <a:off x="7346197" y="3649610"/>
            <a:ext cx="1216200" cy="1216200"/>
            <a:chOff x="3963900" y="1535675"/>
            <a:chExt cx="1216200" cy="1216200"/>
          </a:xfrm>
        </p:grpSpPr>
        <p:sp>
          <p:nvSpPr>
            <p:cNvPr id="3132" name="Google Shape;3132;p36"/>
            <p:cNvSpPr/>
            <p:nvPr/>
          </p:nvSpPr>
          <p:spPr>
            <a:xfrm>
              <a:off x="3963900" y="1535675"/>
              <a:ext cx="1216200" cy="12162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33" name="Google Shape;3133;p36"/>
            <p:cNvGrpSpPr/>
            <p:nvPr/>
          </p:nvGrpSpPr>
          <p:grpSpPr>
            <a:xfrm>
              <a:off x="4161046" y="1844190"/>
              <a:ext cx="821908" cy="599170"/>
              <a:chOff x="4154118" y="3868888"/>
              <a:chExt cx="736411" cy="536939"/>
            </a:xfrm>
          </p:grpSpPr>
          <p:sp>
            <p:nvSpPr>
              <p:cNvPr id="3134" name="Google Shape;3134;p36"/>
              <p:cNvSpPr/>
              <p:nvPr/>
            </p:nvSpPr>
            <p:spPr>
              <a:xfrm>
                <a:off x="4154118" y="4006426"/>
                <a:ext cx="352087" cy="399400"/>
              </a:xfrm>
              <a:custGeom>
                <a:avLst/>
                <a:gdLst/>
                <a:ahLst/>
                <a:cxnLst/>
                <a:rect l="l" t="t" r="r" b="b"/>
                <a:pathLst>
                  <a:path w="3758" h="4263" extrusionOk="0">
                    <a:moveTo>
                      <a:pt x="142" y="0"/>
                    </a:moveTo>
                    <a:cubicBezTo>
                      <a:pt x="132" y="0"/>
                      <a:pt x="122" y="0"/>
                      <a:pt x="112" y="1"/>
                    </a:cubicBezTo>
                    <a:cubicBezTo>
                      <a:pt x="46" y="5"/>
                      <a:pt x="0" y="67"/>
                      <a:pt x="14" y="131"/>
                    </a:cubicBezTo>
                    <a:lnTo>
                      <a:pt x="522" y="2415"/>
                    </a:lnTo>
                    <a:cubicBezTo>
                      <a:pt x="569" y="2640"/>
                      <a:pt x="720" y="2828"/>
                      <a:pt x="927" y="2926"/>
                    </a:cubicBezTo>
                    <a:lnTo>
                      <a:pt x="1848" y="3360"/>
                    </a:lnTo>
                    <a:cubicBezTo>
                      <a:pt x="2040" y="3451"/>
                      <a:pt x="2163" y="3643"/>
                      <a:pt x="2163" y="3855"/>
                    </a:cubicBezTo>
                    <a:lnTo>
                      <a:pt x="2163" y="4263"/>
                    </a:lnTo>
                    <a:lnTo>
                      <a:pt x="3757" y="4263"/>
                    </a:lnTo>
                    <a:lnTo>
                      <a:pt x="3757" y="2526"/>
                    </a:lnTo>
                    <a:cubicBezTo>
                      <a:pt x="3757" y="2352"/>
                      <a:pt x="3677" y="2188"/>
                      <a:pt x="3538" y="2081"/>
                    </a:cubicBezTo>
                    <a:lnTo>
                      <a:pt x="2621" y="1373"/>
                    </a:lnTo>
                    <a:cubicBezTo>
                      <a:pt x="2569" y="1333"/>
                      <a:pt x="2510" y="1315"/>
                      <a:pt x="2451" y="1315"/>
                    </a:cubicBezTo>
                    <a:cubicBezTo>
                      <a:pt x="2330" y="1315"/>
                      <a:pt x="2213" y="1394"/>
                      <a:pt x="2178" y="1525"/>
                    </a:cubicBezTo>
                    <a:cubicBezTo>
                      <a:pt x="2150" y="1629"/>
                      <a:pt x="2186" y="1743"/>
                      <a:pt x="2268" y="1811"/>
                    </a:cubicBezTo>
                    <a:lnTo>
                      <a:pt x="2623" y="2109"/>
                    </a:lnTo>
                    <a:cubicBezTo>
                      <a:pt x="2682" y="2159"/>
                      <a:pt x="2717" y="2232"/>
                      <a:pt x="2717" y="2308"/>
                    </a:cubicBezTo>
                    <a:lnTo>
                      <a:pt x="2717" y="2709"/>
                    </a:lnTo>
                    <a:lnTo>
                      <a:pt x="1275" y="2065"/>
                    </a:lnTo>
                    <a:lnTo>
                      <a:pt x="609" y="321"/>
                    </a:lnTo>
                    <a:cubicBezTo>
                      <a:pt x="535" y="126"/>
                      <a:pt x="347" y="0"/>
                      <a:pt x="1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36"/>
              <p:cNvSpPr/>
              <p:nvPr/>
            </p:nvSpPr>
            <p:spPr>
              <a:xfrm>
                <a:off x="4538254" y="4006426"/>
                <a:ext cx="352274" cy="399400"/>
              </a:xfrm>
              <a:custGeom>
                <a:avLst/>
                <a:gdLst/>
                <a:ahLst/>
                <a:cxnLst/>
                <a:rect l="l" t="t" r="r" b="b"/>
                <a:pathLst>
                  <a:path w="3760" h="4263" extrusionOk="0">
                    <a:moveTo>
                      <a:pt x="3617" y="0"/>
                    </a:moveTo>
                    <a:cubicBezTo>
                      <a:pt x="3412" y="0"/>
                      <a:pt x="3224" y="126"/>
                      <a:pt x="3150" y="321"/>
                    </a:cubicBezTo>
                    <a:lnTo>
                      <a:pt x="2484" y="2065"/>
                    </a:lnTo>
                    <a:lnTo>
                      <a:pt x="1043" y="2709"/>
                    </a:lnTo>
                    <a:lnTo>
                      <a:pt x="1043" y="2308"/>
                    </a:lnTo>
                    <a:cubicBezTo>
                      <a:pt x="1043" y="2232"/>
                      <a:pt x="1077" y="2159"/>
                      <a:pt x="1136" y="2109"/>
                    </a:cubicBezTo>
                    <a:lnTo>
                      <a:pt x="1490" y="1811"/>
                    </a:lnTo>
                    <a:cubicBezTo>
                      <a:pt x="1574" y="1743"/>
                      <a:pt x="1609" y="1629"/>
                      <a:pt x="1581" y="1525"/>
                    </a:cubicBezTo>
                    <a:cubicBezTo>
                      <a:pt x="1546" y="1394"/>
                      <a:pt x="1430" y="1315"/>
                      <a:pt x="1308" y="1315"/>
                    </a:cubicBezTo>
                    <a:cubicBezTo>
                      <a:pt x="1250" y="1315"/>
                      <a:pt x="1190" y="1333"/>
                      <a:pt x="1138" y="1373"/>
                    </a:cubicBezTo>
                    <a:lnTo>
                      <a:pt x="220" y="2081"/>
                    </a:lnTo>
                    <a:cubicBezTo>
                      <a:pt x="82" y="2188"/>
                      <a:pt x="1" y="2352"/>
                      <a:pt x="1" y="2526"/>
                    </a:cubicBezTo>
                    <a:lnTo>
                      <a:pt x="1" y="4263"/>
                    </a:lnTo>
                    <a:lnTo>
                      <a:pt x="1596" y="4263"/>
                    </a:lnTo>
                    <a:lnTo>
                      <a:pt x="1596" y="3855"/>
                    </a:lnTo>
                    <a:cubicBezTo>
                      <a:pt x="1596" y="3643"/>
                      <a:pt x="1719" y="3451"/>
                      <a:pt x="1911" y="3360"/>
                    </a:cubicBezTo>
                    <a:lnTo>
                      <a:pt x="2832" y="2926"/>
                    </a:lnTo>
                    <a:cubicBezTo>
                      <a:pt x="3039" y="2828"/>
                      <a:pt x="3190" y="2640"/>
                      <a:pt x="3237" y="2415"/>
                    </a:cubicBezTo>
                    <a:lnTo>
                      <a:pt x="3745" y="131"/>
                    </a:lnTo>
                    <a:cubicBezTo>
                      <a:pt x="3759" y="67"/>
                      <a:pt x="3713" y="5"/>
                      <a:pt x="3648" y="1"/>
                    </a:cubicBezTo>
                    <a:cubicBezTo>
                      <a:pt x="3637" y="0"/>
                      <a:pt x="3627" y="0"/>
                      <a:pt x="36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36"/>
              <p:cNvSpPr/>
              <p:nvPr/>
            </p:nvSpPr>
            <p:spPr>
              <a:xfrm>
                <a:off x="4436599" y="3868888"/>
                <a:ext cx="171172" cy="249403"/>
              </a:xfrm>
              <a:custGeom>
                <a:avLst/>
                <a:gdLst/>
                <a:ahLst/>
                <a:cxnLst/>
                <a:rect l="l" t="t" r="r" b="b"/>
                <a:pathLst>
                  <a:path w="1827" h="2662" extrusionOk="0">
                    <a:moveTo>
                      <a:pt x="914" y="1"/>
                    </a:moveTo>
                    <a:cubicBezTo>
                      <a:pt x="914" y="1"/>
                      <a:pt x="0" y="599"/>
                      <a:pt x="0" y="1339"/>
                    </a:cubicBezTo>
                    <a:cubicBezTo>
                      <a:pt x="0" y="2009"/>
                      <a:pt x="337" y="2564"/>
                      <a:pt x="776" y="2661"/>
                    </a:cubicBezTo>
                    <a:cubicBezTo>
                      <a:pt x="724" y="2490"/>
                      <a:pt x="690" y="2225"/>
                      <a:pt x="690" y="1926"/>
                    </a:cubicBezTo>
                    <a:cubicBezTo>
                      <a:pt x="690" y="1411"/>
                      <a:pt x="913" y="991"/>
                      <a:pt x="913" y="991"/>
                    </a:cubicBezTo>
                    <a:cubicBezTo>
                      <a:pt x="913" y="991"/>
                      <a:pt x="1135" y="1410"/>
                      <a:pt x="1135" y="1926"/>
                    </a:cubicBezTo>
                    <a:cubicBezTo>
                      <a:pt x="1135" y="2224"/>
                      <a:pt x="1101" y="2490"/>
                      <a:pt x="1049" y="2661"/>
                    </a:cubicBezTo>
                    <a:cubicBezTo>
                      <a:pt x="1488" y="2564"/>
                      <a:pt x="1825" y="2009"/>
                      <a:pt x="1825" y="1339"/>
                    </a:cubicBezTo>
                    <a:cubicBezTo>
                      <a:pt x="1827" y="599"/>
                      <a:pt x="914" y="1"/>
                      <a:pt x="9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129" name="Google Shape;3129;p36"/>
          <p:cNvSpPr txBox="1">
            <a:spLocks noGrp="1"/>
          </p:cNvSpPr>
          <p:nvPr>
            <p:ph type="body" idx="1"/>
          </p:nvPr>
        </p:nvSpPr>
        <p:spPr>
          <a:xfrm>
            <a:off x="1273518" y="1774074"/>
            <a:ext cx="6698559" cy="2029793"/>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US" sz="2800" b="1" i="0" dirty="0">
                <a:solidFill>
                  <a:schemeClr val="tx1"/>
                </a:solidFill>
                <a:effectLst/>
                <a:latin typeface="-apple-system"/>
              </a:rPr>
              <a:t>Southeast Asia is highly susceptible to frequent and severe environmental disasters. The recent floods in Southeast Asia have been caused by a variety of events, including typhoons, severe rainfall, and tropical storms . </a:t>
            </a:r>
            <a:endParaRPr sz="2800" dirty="0">
              <a:solidFill>
                <a:schemeClr val="tx1"/>
              </a:solidFill>
            </a:endParaRPr>
          </a:p>
        </p:txBody>
      </p:sp>
      <p:sp>
        <p:nvSpPr>
          <p:cNvPr id="3130" name="Google Shape;3130;p36"/>
          <p:cNvSpPr txBox="1">
            <a:spLocks noGrp="1"/>
          </p:cNvSpPr>
          <p:nvPr>
            <p:ph type="title"/>
          </p:nvPr>
        </p:nvSpPr>
        <p:spPr>
          <a:xfrm>
            <a:off x="661250" y="586206"/>
            <a:ext cx="7704000" cy="27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600" dirty="0"/>
              <a:t>Introduction</a:t>
            </a:r>
            <a:endParaRPr sz="3600"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7936"/>
        <p:cNvGrpSpPr/>
        <p:nvPr/>
      </p:nvGrpSpPr>
      <p:grpSpPr>
        <a:xfrm>
          <a:off x="0" y="0"/>
          <a:ext cx="0" cy="0"/>
          <a:chOff x="0" y="0"/>
          <a:chExt cx="0" cy="0"/>
        </a:xfrm>
      </p:grpSpPr>
      <p:grpSp>
        <p:nvGrpSpPr>
          <p:cNvPr id="7937" name="Google Shape;7937;p72"/>
          <p:cNvGrpSpPr/>
          <p:nvPr/>
        </p:nvGrpSpPr>
        <p:grpSpPr>
          <a:xfrm>
            <a:off x="729238" y="1179665"/>
            <a:ext cx="1636117" cy="1526144"/>
            <a:chOff x="729238" y="1179665"/>
            <a:chExt cx="1636117" cy="1526144"/>
          </a:xfrm>
        </p:grpSpPr>
        <p:grpSp>
          <p:nvGrpSpPr>
            <p:cNvPr id="7938" name="Google Shape;7938;p72"/>
            <p:cNvGrpSpPr/>
            <p:nvPr/>
          </p:nvGrpSpPr>
          <p:grpSpPr>
            <a:xfrm>
              <a:off x="729238" y="1179665"/>
              <a:ext cx="80700" cy="1526144"/>
              <a:chOff x="729238" y="1179665"/>
              <a:chExt cx="80700" cy="1526144"/>
            </a:xfrm>
          </p:grpSpPr>
          <p:sp>
            <p:nvSpPr>
              <p:cNvPr id="7939" name="Google Shape;7939;p72"/>
              <p:cNvSpPr/>
              <p:nvPr/>
            </p:nvSpPr>
            <p:spPr>
              <a:xfrm>
                <a:off x="72923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0" name="Google Shape;7940;p72"/>
              <p:cNvSpPr/>
              <p:nvPr/>
            </p:nvSpPr>
            <p:spPr>
              <a:xfrm>
                <a:off x="72923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1" name="Google Shape;7941;p72"/>
              <p:cNvSpPr/>
              <p:nvPr/>
            </p:nvSpPr>
            <p:spPr>
              <a:xfrm>
                <a:off x="72923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2" name="Google Shape;7942;p72"/>
              <p:cNvSpPr/>
              <p:nvPr/>
            </p:nvSpPr>
            <p:spPr>
              <a:xfrm>
                <a:off x="72923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3" name="Google Shape;7943;p72"/>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4" name="Google Shape;7944;p72"/>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5" name="Google Shape;7945;p72"/>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6" name="Google Shape;7946;p72"/>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7" name="Google Shape;7947;p72"/>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8" name="Google Shape;7948;p72"/>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9" name="Google Shape;7949;p72"/>
            <p:cNvGrpSpPr/>
            <p:nvPr/>
          </p:nvGrpSpPr>
          <p:grpSpPr>
            <a:xfrm>
              <a:off x="903098" y="1179665"/>
              <a:ext cx="80700" cy="1526144"/>
              <a:chOff x="903098" y="1179665"/>
              <a:chExt cx="80700" cy="1526144"/>
            </a:xfrm>
          </p:grpSpPr>
          <p:sp>
            <p:nvSpPr>
              <p:cNvPr id="7950" name="Google Shape;7950;p72"/>
              <p:cNvSpPr/>
              <p:nvPr/>
            </p:nvSpPr>
            <p:spPr>
              <a:xfrm>
                <a:off x="90309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1" name="Google Shape;7951;p72"/>
              <p:cNvSpPr/>
              <p:nvPr/>
            </p:nvSpPr>
            <p:spPr>
              <a:xfrm>
                <a:off x="90309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2" name="Google Shape;7952;p72"/>
              <p:cNvSpPr/>
              <p:nvPr/>
            </p:nvSpPr>
            <p:spPr>
              <a:xfrm>
                <a:off x="90309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3" name="Google Shape;7953;p72"/>
              <p:cNvSpPr/>
              <p:nvPr/>
            </p:nvSpPr>
            <p:spPr>
              <a:xfrm>
                <a:off x="90309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4" name="Google Shape;7954;p72"/>
              <p:cNvSpPr/>
              <p:nvPr/>
            </p:nvSpPr>
            <p:spPr>
              <a:xfrm>
                <a:off x="90309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5" name="Google Shape;7955;p72"/>
              <p:cNvSpPr/>
              <p:nvPr/>
            </p:nvSpPr>
            <p:spPr>
              <a:xfrm>
                <a:off x="90309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6" name="Google Shape;7956;p72"/>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7" name="Google Shape;7957;p72"/>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8" name="Google Shape;7958;p72"/>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9" name="Google Shape;7959;p72"/>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0" name="Google Shape;7960;p72"/>
            <p:cNvGrpSpPr/>
            <p:nvPr/>
          </p:nvGrpSpPr>
          <p:grpSpPr>
            <a:xfrm>
              <a:off x="1076958" y="1179665"/>
              <a:ext cx="80700" cy="1526144"/>
              <a:chOff x="1076958" y="1179665"/>
              <a:chExt cx="80700" cy="1526144"/>
            </a:xfrm>
          </p:grpSpPr>
          <p:sp>
            <p:nvSpPr>
              <p:cNvPr id="7961" name="Google Shape;7961;p72"/>
              <p:cNvSpPr/>
              <p:nvPr/>
            </p:nvSpPr>
            <p:spPr>
              <a:xfrm>
                <a:off x="107695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2" name="Google Shape;7962;p72"/>
              <p:cNvSpPr/>
              <p:nvPr/>
            </p:nvSpPr>
            <p:spPr>
              <a:xfrm>
                <a:off x="107695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3" name="Google Shape;7963;p72"/>
              <p:cNvSpPr/>
              <p:nvPr/>
            </p:nvSpPr>
            <p:spPr>
              <a:xfrm>
                <a:off x="107695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4" name="Google Shape;7964;p72"/>
              <p:cNvSpPr/>
              <p:nvPr/>
            </p:nvSpPr>
            <p:spPr>
              <a:xfrm>
                <a:off x="107695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5" name="Google Shape;7965;p72"/>
              <p:cNvSpPr/>
              <p:nvPr/>
            </p:nvSpPr>
            <p:spPr>
              <a:xfrm>
                <a:off x="107695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6" name="Google Shape;7966;p72"/>
              <p:cNvSpPr/>
              <p:nvPr/>
            </p:nvSpPr>
            <p:spPr>
              <a:xfrm>
                <a:off x="107695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7" name="Google Shape;7967;p72"/>
              <p:cNvSpPr/>
              <p:nvPr/>
            </p:nvSpPr>
            <p:spPr>
              <a:xfrm>
                <a:off x="1076958"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8" name="Google Shape;7968;p72"/>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9" name="Google Shape;7969;p72"/>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0" name="Google Shape;7970;p72"/>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1" name="Google Shape;7971;p72"/>
            <p:cNvGrpSpPr/>
            <p:nvPr/>
          </p:nvGrpSpPr>
          <p:grpSpPr>
            <a:xfrm>
              <a:off x="1247707" y="1179665"/>
              <a:ext cx="80700" cy="1526144"/>
              <a:chOff x="1247707" y="1179665"/>
              <a:chExt cx="80700" cy="1526144"/>
            </a:xfrm>
          </p:grpSpPr>
          <p:sp>
            <p:nvSpPr>
              <p:cNvPr id="7972" name="Google Shape;7972;p72"/>
              <p:cNvSpPr/>
              <p:nvPr/>
            </p:nvSpPr>
            <p:spPr>
              <a:xfrm>
                <a:off x="124770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3" name="Google Shape;7973;p72"/>
              <p:cNvSpPr/>
              <p:nvPr/>
            </p:nvSpPr>
            <p:spPr>
              <a:xfrm>
                <a:off x="124770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4" name="Google Shape;7974;p72"/>
              <p:cNvSpPr/>
              <p:nvPr/>
            </p:nvSpPr>
            <p:spPr>
              <a:xfrm>
                <a:off x="124770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5" name="Google Shape;7975;p72"/>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6" name="Google Shape;7976;p72"/>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7" name="Google Shape;7977;p72"/>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8" name="Google Shape;7978;p72"/>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9" name="Google Shape;7979;p72"/>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0" name="Google Shape;7980;p72"/>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1" name="Google Shape;7981;p72"/>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2" name="Google Shape;7982;p72"/>
            <p:cNvGrpSpPr/>
            <p:nvPr/>
          </p:nvGrpSpPr>
          <p:grpSpPr>
            <a:xfrm>
              <a:off x="1421567" y="1179665"/>
              <a:ext cx="80700" cy="1526144"/>
              <a:chOff x="1421567" y="1179665"/>
              <a:chExt cx="80700" cy="1526144"/>
            </a:xfrm>
          </p:grpSpPr>
          <p:sp>
            <p:nvSpPr>
              <p:cNvPr id="7983" name="Google Shape;7983;p72"/>
              <p:cNvSpPr/>
              <p:nvPr/>
            </p:nvSpPr>
            <p:spPr>
              <a:xfrm>
                <a:off x="142156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4" name="Google Shape;7984;p72"/>
              <p:cNvSpPr/>
              <p:nvPr/>
            </p:nvSpPr>
            <p:spPr>
              <a:xfrm>
                <a:off x="142156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5" name="Google Shape;7985;p72"/>
              <p:cNvSpPr/>
              <p:nvPr/>
            </p:nvSpPr>
            <p:spPr>
              <a:xfrm>
                <a:off x="142156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6" name="Google Shape;7986;p72"/>
              <p:cNvSpPr/>
              <p:nvPr/>
            </p:nvSpPr>
            <p:spPr>
              <a:xfrm>
                <a:off x="142156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7" name="Google Shape;7987;p72"/>
              <p:cNvSpPr/>
              <p:nvPr/>
            </p:nvSpPr>
            <p:spPr>
              <a:xfrm>
                <a:off x="142156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8" name="Google Shape;7988;p72"/>
              <p:cNvSpPr/>
              <p:nvPr/>
            </p:nvSpPr>
            <p:spPr>
              <a:xfrm>
                <a:off x="142156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9" name="Google Shape;7989;p72"/>
              <p:cNvSpPr/>
              <p:nvPr/>
            </p:nvSpPr>
            <p:spPr>
              <a:xfrm>
                <a:off x="142156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0" name="Google Shape;7990;p72"/>
              <p:cNvSpPr/>
              <p:nvPr/>
            </p:nvSpPr>
            <p:spPr>
              <a:xfrm>
                <a:off x="142156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1" name="Google Shape;7991;p72"/>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2" name="Google Shape;7992;p72"/>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3" name="Google Shape;7993;p72"/>
            <p:cNvGrpSpPr/>
            <p:nvPr/>
          </p:nvGrpSpPr>
          <p:grpSpPr>
            <a:xfrm>
              <a:off x="1592327" y="1179665"/>
              <a:ext cx="80700" cy="1526144"/>
              <a:chOff x="1592327" y="1179665"/>
              <a:chExt cx="80700" cy="1526144"/>
            </a:xfrm>
          </p:grpSpPr>
          <p:sp>
            <p:nvSpPr>
              <p:cNvPr id="7994" name="Google Shape;7994;p72"/>
              <p:cNvSpPr/>
              <p:nvPr/>
            </p:nvSpPr>
            <p:spPr>
              <a:xfrm>
                <a:off x="159232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5" name="Google Shape;7995;p72"/>
              <p:cNvSpPr/>
              <p:nvPr/>
            </p:nvSpPr>
            <p:spPr>
              <a:xfrm>
                <a:off x="159232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6" name="Google Shape;7996;p72"/>
              <p:cNvSpPr/>
              <p:nvPr/>
            </p:nvSpPr>
            <p:spPr>
              <a:xfrm>
                <a:off x="159232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7" name="Google Shape;7997;p72"/>
              <p:cNvSpPr/>
              <p:nvPr/>
            </p:nvSpPr>
            <p:spPr>
              <a:xfrm>
                <a:off x="159232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8" name="Google Shape;7998;p72"/>
              <p:cNvSpPr/>
              <p:nvPr/>
            </p:nvSpPr>
            <p:spPr>
              <a:xfrm>
                <a:off x="159232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9" name="Google Shape;7999;p72"/>
              <p:cNvSpPr/>
              <p:nvPr/>
            </p:nvSpPr>
            <p:spPr>
              <a:xfrm>
                <a:off x="159232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0" name="Google Shape;8000;p72"/>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1" name="Google Shape;8001;p72"/>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2" name="Google Shape;8002;p72"/>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3" name="Google Shape;8003;p72"/>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4" name="Google Shape;8004;p72"/>
            <p:cNvGrpSpPr/>
            <p:nvPr/>
          </p:nvGrpSpPr>
          <p:grpSpPr>
            <a:xfrm>
              <a:off x="1766187" y="1179665"/>
              <a:ext cx="80700" cy="1526144"/>
              <a:chOff x="1766187" y="1179665"/>
              <a:chExt cx="80700" cy="1526144"/>
            </a:xfrm>
          </p:grpSpPr>
          <p:sp>
            <p:nvSpPr>
              <p:cNvPr id="8005" name="Google Shape;8005;p72"/>
              <p:cNvSpPr/>
              <p:nvPr/>
            </p:nvSpPr>
            <p:spPr>
              <a:xfrm>
                <a:off x="176618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6" name="Google Shape;8006;p72"/>
              <p:cNvSpPr/>
              <p:nvPr/>
            </p:nvSpPr>
            <p:spPr>
              <a:xfrm>
                <a:off x="176618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7" name="Google Shape;8007;p72"/>
              <p:cNvSpPr/>
              <p:nvPr/>
            </p:nvSpPr>
            <p:spPr>
              <a:xfrm>
                <a:off x="176618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8" name="Google Shape;8008;p72"/>
              <p:cNvSpPr/>
              <p:nvPr/>
            </p:nvSpPr>
            <p:spPr>
              <a:xfrm>
                <a:off x="176618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9" name="Google Shape;8009;p72"/>
              <p:cNvSpPr/>
              <p:nvPr/>
            </p:nvSpPr>
            <p:spPr>
              <a:xfrm>
                <a:off x="176618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0" name="Google Shape;8010;p72"/>
              <p:cNvSpPr/>
              <p:nvPr/>
            </p:nvSpPr>
            <p:spPr>
              <a:xfrm>
                <a:off x="176618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1" name="Google Shape;8011;p72"/>
              <p:cNvSpPr/>
              <p:nvPr/>
            </p:nvSpPr>
            <p:spPr>
              <a:xfrm>
                <a:off x="176618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2" name="Google Shape;8012;p72"/>
              <p:cNvSpPr/>
              <p:nvPr/>
            </p:nvSpPr>
            <p:spPr>
              <a:xfrm>
                <a:off x="176618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3" name="Google Shape;8013;p72"/>
              <p:cNvSpPr/>
              <p:nvPr/>
            </p:nvSpPr>
            <p:spPr>
              <a:xfrm>
                <a:off x="1766187" y="2464413"/>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4" name="Google Shape;8014;p72"/>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5" name="Google Shape;8015;p72"/>
            <p:cNvGrpSpPr/>
            <p:nvPr/>
          </p:nvGrpSpPr>
          <p:grpSpPr>
            <a:xfrm>
              <a:off x="1936935" y="1179665"/>
              <a:ext cx="80700" cy="1526144"/>
              <a:chOff x="1936935" y="1179665"/>
              <a:chExt cx="80700" cy="1526144"/>
            </a:xfrm>
          </p:grpSpPr>
          <p:sp>
            <p:nvSpPr>
              <p:cNvPr id="8016" name="Google Shape;8016;p72"/>
              <p:cNvSpPr/>
              <p:nvPr/>
            </p:nvSpPr>
            <p:spPr>
              <a:xfrm>
                <a:off x="193693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7" name="Google Shape;8017;p72"/>
              <p:cNvSpPr/>
              <p:nvPr/>
            </p:nvSpPr>
            <p:spPr>
              <a:xfrm>
                <a:off x="193693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8" name="Google Shape;8018;p72"/>
              <p:cNvSpPr/>
              <p:nvPr/>
            </p:nvSpPr>
            <p:spPr>
              <a:xfrm>
                <a:off x="193693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9" name="Google Shape;8019;p72"/>
              <p:cNvSpPr/>
              <p:nvPr/>
            </p:nvSpPr>
            <p:spPr>
              <a:xfrm>
                <a:off x="193693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0" name="Google Shape;8020;p72"/>
              <p:cNvSpPr/>
              <p:nvPr/>
            </p:nvSpPr>
            <p:spPr>
              <a:xfrm>
                <a:off x="193693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1" name="Google Shape;8021;p72"/>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2" name="Google Shape;8022;p72"/>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3" name="Google Shape;8023;p72"/>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4" name="Google Shape;8024;p72"/>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5" name="Google Shape;8025;p72"/>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6" name="Google Shape;8026;p72"/>
            <p:cNvGrpSpPr/>
            <p:nvPr/>
          </p:nvGrpSpPr>
          <p:grpSpPr>
            <a:xfrm>
              <a:off x="2110795" y="1179665"/>
              <a:ext cx="80700" cy="1526144"/>
              <a:chOff x="2110795" y="1179665"/>
              <a:chExt cx="80700" cy="1526144"/>
            </a:xfrm>
          </p:grpSpPr>
          <p:sp>
            <p:nvSpPr>
              <p:cNvPr id="8027" name="Google Shape;8027;p72"/>
              <p:cNvSpPr/>
              <p:nvPr/>
            </p:nvSpPr>
            <p:spPr>
              <a:xfrm>
                <a:off x="211079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8" name="Google Shape;8028;p72"/>
              <p:cNvSpPr/>
              <p:nvPr/>
            </p:nvSpPr>
            <p:spPr>
              <a:xfrm>
                <a:off x="211079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9" name="Google Shape;8029;p72"/>
              <p:cNvSpPr/>
              <p:nvPr/>
            </p:nvSpPr>
            <p:spPr>
              <a:xfrm>
                <a:off x="211079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0" name="Google Shape;8030;p72"/>
              <p:cNvSpPr/>
              <p:nvPr/>
            </p:nvSpPr>
            <p:spPr>
              <a:xfrm>
                <a:off x="211079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1" name="Google Shape;8031;p72"/>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2" name="Google Shape;8032;p72"/>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3" name="Google Shape;8033;p72"/>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4" name="Google Shape;8034;p72"/>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5" name="Google Shape;8035;p72"/>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6" name="Google Shape;8036;p72"/>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7" name="Google Shape;8037;p72"/>
            <p:cNvGrpSpPr/>
            <p:nvPr/>
          </p:nvGrpSpPr>
          <p:grpSpPr>
            <a:xfrm>
              <a:off x="2284655" y="1179665"/>
              <a:ext cx="80700" cy="1526144"/>
              <a:chOff x="2284655" y="1179665"/>
              <a:chExt cx="80700" cy="1526144"/>
            </a:xfrm>
          </p:grpSpPr>
          <p:sp>
            <p:nvSpPr>
              <p:cNvPr id="8038" name="Google Shape;8038;p72"/>
              <p:cNvSpPr/>
              <p:nvPr/>
            </p:nvSpPr>
            <p:spPr>
              <a:xfrm>
                <a:off x="228465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9" name="Google Shape;8039;p72"/>
              <p:cNvSpPr/>
              <p:nvPr/>
            </p:nvSpPr>
            <p:spPr>
              <a:xfrm>
                <a:off x="228465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0" name="Google Shape;8040;p72"/>
              <p:cNvSpPr/>
              <p:nvPr/>
            </p:nvSpPr>
            <p:spPr>
              <a:xfrm>
                <a:off x="228465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1" name="Google Shape;8041;p72"/>
              <p:cNvSpPr/>
              <p:nvPr/>
            </p:nvSpPr>
            <p:spPr>
              <a:xfrm>
                <a:off x="228465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2" name="Google Shape;8042;p72"/>
              <p:cNvSpPr/>
              <p:nvPr/>
            </p:nvSpPr>
            <p:spPr>
              <a:xfrm>
                <a:off x="228465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3" name="Google Shape;8043;p72"/>
              <p:cNvSpPr/>
              <p:nvPr/>
            </p:nvSpPr>
            <p:spPr>
              <a:xfrm>
                <a:off x="2284655"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4" name="Google Shape;8044;p72"/>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5" name="Google Shape;8045;p72"/>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6" name="Google Shape;8046;p72"/>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7" name="Google Shape;8047;p72"/>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048" name="Google Shape;8048;p72"/>
          <p:cNvGrpSpPr/>
          <p:nvPr/>
        </p:nvGrpSpPr>
        <p:grpSpPr>
          <a:xfrm>
            <a:off x="2623904" y="1198803"/>
            <a:ext cx="1364248" cy="1102133"/>
            <a:chOff x="2623904" y="1198803"/>
            <a:chExt cx="1364248" cy="1102133"/>
          </a:xfrm>
        </p:grpSpPr>
        <p:grpSp>
          <p:nvGrpSpPr>
            <p:cNvPr id="8049" name="Google Shape;8049;p72"/>
            <p:cNvGrpSpPr/>
            <p:nvPr/>
          </p:nvGrpSpPr>
          <p:grpSpPr>
            <a:xfrm>
              <a:off x="2623907" y="1198803"/>
              <a:ext cx="1364245" cy="273000"/>
              <a:chOff x="2623907" y="1198803"/>
              <a:chExt cx="1364245" cy="273000"/>
            </a:xfrm>
          </p:grpSpPr>
          <p:sp>
            <p:nvSpPr>
              <p:cNvPr id="8050" name="Google Shape;8050;p72"/>
              <p:cNvSpPr/>
              <p:nvPr/>
            </p:nvSpPr>
            <p:spPr>
              <a:xfrm>
                <a:off x="2623907"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1" name="Google Shape;8051;p72"/>
              <p:cNvSpPr/>
              <p:nvPr/>
            </p:nvSpPr>
            <p:spPr>
              <a:xfrm>
                <a:off x="2896718"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2" name="Google Shape;8052;p72"/>
              <p:cNvSpPr/>
              <p:nvPr/>
            </p:nvSpPr>
            <p:spPr>
              <a:xfrm>
                <a:off x="3169529"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3" name="Google Shape;8053;p72"/>
              <p:cNvSpPr/>
              <p:nvPr/>
            </p:nvSpPr>
            <p:spPr>
              <a:xfrm>
                <a:off x="3442341"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4" name="Google Shape;8054;p72"/>
              <p:cNvSpPr/>
              <p:nvPr/>
            </p:nvSpPr>
            <p:spPr>
              <a:xfrm>
                <a:off x="3715152" y="1198803"/>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5" name="Google Shape;8055;p72"/>
            <p:cNvGrpSpPr/>
            <p:nvPr/>
          </p:nvGrpSpPr>
          <p:grpSpPr>
            <a:xfrm>
              <a:off x="2623904" y="1476964"/>
              <a:ext cx="1364245" cy="273000"/>
              <a:chOff x="2623904" y="1476964"/>
              <a:chExt cx="1364245" cy="273000"/>
            </a:xfrm>
          </p:grpSpPr>
          <p:sp>
            <p:nvSpPr>
              <p:cNvPr id="8056" name="Google Shape;8056;p72"/>
              <p:cNvSpPr/>
              <p:nvPr/>
            </p:nvSpPr>
            <p:spPr>
              <a:xfrm>
                <a:off x="2623904"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7" name="Google Shape;8057;p72"/>
              <p:cNvSpPr/>
              <p:nvPr/>
            </p:nvSpPr>
            <p:spPr>
              <a:xfrm>
                <a:off x="2896716"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8" name="Google Shape;8058;p72"/>
              <p:cNvSpPr/>
              <p:nvPr/>
            </p:nvSpPr>
            <p:spPr>
              <a:xfrm>
                <a:off x="3169527"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9" name="Google Shape;8059;p72"/>
              <p:cNvSpPr/>
              <p:nvPr/>
            </p:nvSpPr>
            <p:spPr>
              <a:xfrm>
                <a:off x="3442338"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0" name="Google Shape;8060;p72"/>
              <p:cNvSpPr/>
              <p:nvPr/>
            </p:nvSpPr>
            <p:spPr>
              <a:xfrm>
                <a:off x="3715149"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1" name="Google Shape;8061;p72"/>
            <p:cNvGrpSpPr/>
            <p:nvPr/>
          </p:nvGrpSpPr>
          <p:grpSpPr>
            <a:xfrm>
              <a:off x="2623907" y="1749775"/>
              <a:ext cx="1364245" cy="273000"/>
              <a:chOff x="2623907" y="1749775"/>
              <a:chExt cx="1364245" cy="273000"/>
            </a:xfrm>
          </p:grpSpPr>
          <p:sp>
            <p:nvSpPr>
              <p:cNvPr id="8062" name="Google Shape;8062;p72"/>
              <p:cNvSpPr/>
              <p:nvPr/>
            </p:nvSpPr>
            <p:spPr>
              <a:xfrm>
                <a:off x="2623907"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3" name="Google Shape;8063;p72"/>
              <p:cNvSpPr/>
              <p:nvPr/>
            </p:nvSpPr>
            <p:spPr>
              <a:xfrm>
                <a:off x="2896718"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4" name="Google Shape;8064;p72"/>
              <p:cNvSpPr/>
              <p:nvPr/>
            </p:nvSpPr>
            <p:spPr>
              <a:xfrm>
                <a:off x="3169529"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5" name="Google Shape;8065;p72"/>
              <p:cNvSpPr/>
              <p:nvPr/>
            </p:nvSpPr>
            <p:spPr>
              <a:xfrm>
                <a:off x="3442341"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6" name="Google Shape;8066;p72"/>
              <p:cNvSpPr/>
              <p:nvPr/>
            </p:nvSpPr>
            <p:spPr>
              <a:xfrm>
                <a:off x="3715152"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7" name="Google Shape;8067;p72"/>
            <p:cNvGrpSpPr/>
            <p:nvPr/>
          </p:nvGrpSpPr>
          <p:grpSpPr>
            <a:xfrm>
              <a:off x="2623904" y="2027936"/>
              <a:ext cx="1364245" cy="273000"/>
              <a:chOff x="2623904" y="2027936"/>
              <a:chExt cx="1364245" cy="273000"/>
            </a:xfrm>
          </p:grpSpPr>
          <p:sp>
            <p:nvSpPr>
              <p:cNvPr id="8068" name="Google Shape;8068;p72"/>
              <p:cNvSpPr/>
              <p:nvPr/>
            </p:nvSpPr>
            <p:spPr>
              <a:xfrm>
                <a:off x="2623904"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9" name="Google Shape;8069;p72"/>
              <p:cNvSpPr/>
              <p:nvPr/>
            </p:nvSpPr>
            <p:spPr>
              <a:xfrm>
                <a:off x="2896716"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0" name="Google Shape;8070;p72"/>
              <p:cNvSpPr/>
              <p:nvPr/>
            </p:nvSpPr>
            <p:spPr>
              <a:xfrm>
                <a:off x="3169527"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1" name="Google Shape;8071;p72"/>
              <p:cNvSpPr/>
              <p:nvPr/>
            </p:nvSpPr>
            <p:spPr>
              <a:xfrm>
                <a:off x="3442338"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2" name="Google Shape;8072;p72"/>
              <p:cNvSpPr/>
              <p:nvPr/>
            </p:nvSpPr>
            <p:spPr>
              <a:xfrm>
                <a:off x="3715149"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073" name="Google Shape;8073;p72"/>
          <p:cNvGrpSpPr/>
          <p:nvPr/>
        </p:nvGrpSpPr>
        <p:grpSpPr>
          <a:xfrm>
            <a:off x="2613365" y="2657876"/>
            <a:ext cx="1387541" cy="159124"/>
            <a:chOff x="3200660" y="2180272"/>
            <a:chExt cx="2563824" cy="378237"/>
          </a:xfrm>
        </p:grpSpPr>
        <p:sp>
          <p:nvSpPr>
            <p:cNvPr id="8074" name="Google Shape;8074;p72"/>
            <p:cNvSpPr/>
            <p:nvPr/>
          </p:nvSpPr>
          <p:spPr>
            <a:xfrm>
              <a:off x="3200660" y="2180272"/>
              <a:ext cx="108240" cy="378237"/>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5" name="Google Shape;8075;p72"/>
            <p:cNvSpPr/>
            <p:nvPr/>
          </p:nvSpPr>
          <p:spPr>
            <a:xfrm>
              <a:off x="3345104" y="2180272"/>
              <a:ext cx="108240" cy="378237"/>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6" name="Google Shape;8076;p72"/>
            <p:cNvSpPr/>
            <p:nvPr/>
          </p:nvSpPr>
          <p:spPr>
            <a:xfrm>
              <a:off x="3489548" y="2180272"/>
              <a:ext cx="108240" cy="378237"/>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7" name="Google Shape;8077;p72"/>
            <p:cNvSpPr/>
            <p:nvPr/>
          </p:nvSpPr>
          <p:spPr>
            <a:xfrm>
              <a:off x="3633992" y="2180272"/>
              <a:ext cx="108252" cy="378237"/>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8" name="Google Shape;8078;p72"/>
            <p:cNvSpPr/>
            <p:nvPr/>
          </p:nvSpPr>
          <p:spPr>
            <a:xfrm>
              <a:off x="3778448" y="2180272"/>
              <a:ext cx="108240" cy="378097"/>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9" name="Google Shape;8079;p72"/>
            <p:cNvSpPr/>
            <p:nvPr/>
          </p:nvSpPr>
          <p:spPr>
            <a:xfrm>
              <a:off x="3922892" y="2180272"/>
              <a:ext cx="108240" cy="378237"/>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0" name="Google Shape;8080;p72"/>
            <p:cNvSpPr/>
            <p:nvPr/>
          </p:nvSpPr>
          <p:spPr>
            <a:xfrm>
              <a:off x="4067336" y="2180272"/>
              <a:ext cx="108240" cy="378237"/>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1" name="Google Shape;8081;p72"/>
            <p:cNvSpPr/>
            <p:nvPr/>
          </p:nvSpPr>
          <p:spPr>
            <a:xfrm>
              <a:off x="4211780" y="2180272"/>
              <a:ext cx="108252" cy="378237"/>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2" name="Google Shape;8082;p72"/>
            <p:cNvSpPr/>
            <p:nvPr/>
          </p:nvSpPr>
          <p:spPr>
            <a:xfrm>
              <a:off x="4356236" y="2180272"/>
              <a:ext cx="108240" cy="378097"/>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3" name="Google Shape;8083;p72"/>
            <p:cNvSpPr/>
            <p:nvPr/>
          </p:nvSpPr>
          <p:spPr>
            <a:xfrm>
              <a:off x="4500680" y="2180272"/>
              <a:ext cx="108240" cy="378237"/>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4" name="Google Shape;8084;p72"/>
            <p:cNvSpPr/>
            <p:nvPr/>
          </p:nvSpPr>
          <p:spPr>
            <a:xfrm>
              <a:off x="4645124" y="2180272"/>
              <a:ext cx="108240" cy="378097"/>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5" name="Google Shape;8085;p72"/>
            <p:cNvSpPr/>
            <p:nvPr/>
          </p:nvSpPr>
          <p:spPr>
            <a:xfrm>
              <a:off x="4789568" y="2180272"/>
              <a:ext cx="108240" cy="378237"/>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6" name="Google Shape;8086;p72"/>
            <p:cNvSpPr/>
            <p:nvPr/>
          </p:nvSpPr>
          <p:spPr>
            <a:xfrm>
              <a:off x="4934012" y="2180272"/>
              <a:ext cx="108240" cy="378237"/>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7" name="Google Shape;8087;p72"/>
            <p:cNvSpPr/>
            <p:nvPr/>
          </p:nvSpPr>
          <p:spPr>
            <a:xfrm>
              <a:off x="5078456" y="2180272"/>
              <a:ext cx="108240" cy="378237"/>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8" name="Google Shape;8088;p72"/>
            <p:cNvSpPr/>
            <p:nvPr/>
          </p:nvSpPr>
          <p:spPr>
            <a:xfrm>
              <a:off x="5222900" y="2180272"/>
              <a:ext cx="108240" cy="378237"/>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9" name="Google Shape;8089;p72"/>
            <p:cNvSpPr/>
            <p:nvPr/>
          </p:nvSpPr>
          <p:spPr>
            <a:xfrm>
              <a:off x="5367343" y="2180272"/>
              <a:ext cx="108240" cy="378237"/>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0" name="Google Shape;8090;p72"/>
            <p:cNvSpPr/>
            <p:nvPr/>
          </p:nvSpPr>
          <p:spPr>
            <a:xfrm>
              <a:off x="5511787" y="2180272"/>
              <a:ext cx="108240" cy="378097"/>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1" name="Google Shape;8091;p72"/>
            <p:cNvSpPr/>
            <p:nvPr/>
          </p:nvSpPr>
          <p:spPr>
            <a:xfrm>
              <a:off x="5656231" y="2180272"/>
              <a:ext cx="108252" cy="378237"/>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2" name="Google Shape;8092;p72"/>
          <p:cNvGrpSpPr/>
          <p:nvPr/>
        </p:nvGrpSpPr>
        <p:grpSpPr>
          <a:xfrm>
            <a:off x="2609890" y="2935640"/>
            <a:ext cx="1390502" cy="159625"/>
            <a:chOff x="3530150" y="2790075"/>
            <a:chExt cx="1962600" cy="225300"/>
          </a:xfrm>
        </p:grpSpPr>
        <p:sp>
          <p:nvSpPr>
            <p:cNvPr id="8093" name="Google Shape;8093;p72"/>
            <p:cNvSpPr/>
            <p:nvPr/>
          </p:nvSpPr>
          <p:spPr>
            <a:xfrm>
              <a:off x="3530150" y="2790075"/>
              <a:ext cx="1962600" cy="2253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4" name="Google Shape;8094;p72"/>
            <p:cNvSpPr/>
            <p:nvPr/>
          </p:nvSpPr>
          <p:spPr>
            <a:xfrm>
              <a:off x="3530150" y="2790075"/>
              <a:ext cx="1110000" cy="2253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5" name="Google Shape;8095;p72"/>
          <p:cNvGrpSpPr/>
          <p:nvPr/>
        </p:nvGrpSpPr>
        <p:grpSpPr>
          <a:xfrm>
            <a:off x="2609948" y="3213905"/>
            <a:ext cx="1411629" cy="154175"/>
            <a:chOff x="3558802" y="4011244"/>
            <a:chExt cx="1866000" cy="111600"/>
          </a:xfrm>
        </p:grpSpPr>
        <p:sp>
          <p:nvSpPr>
            <p:cNvPr id="8096" name="Google Shape;8096;p72"/>
            <p:cNvSpPr/>
            <p:nvPr/>
          </p:nvSpPr>
          <p:spPr>
            <a:xfrm rot="5400000" flipH="1">
              <a:off x="4436152" y="3134077"/>
              <a:ext cx="111300" cy="1866000"/>
            </a:xfrm>
            <a:prstGeom prst="round2SameRect">
              <a:avLst>
                <a:gd name="adj1" fmla="val 50000"/>
                <a:gd name="adj2" fmla="val 50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7" name="Google Shape;8097;p72"/>
            <p:cNvSpPr/>
            <p:nvPr/>
          </p:nvSpPr>
          <p:spPr>
            <a:xfrm rot="5400000" flipH="1">
              <a:off x="4157232" y="3412894"/>
              <a:ext cx="111600" cy="13083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8" name="Google Shape;8098;p72"/>
          <p:cNvGrpSpPr/>
          <p:nvPr/>
        </p:nvGrpSpPr>
        <p:grpSpPr>
          <a:xfrm>
            <a:off x="2610235" y="2419475"/>
            <a:ext cx="1383503" cy="119761"/>
            <a:chOff x="3465975" y="2270258"/>
            <a:chExt cx="1986364" cy="171947"/>
          </a:xfrm>
        </p:grpSpPr>
        <p:sp>
          <p:nvSpPr>
            <p:cNvPr id="8099" name="Google Shape;8099;p72"/>
            <p:cNvSpPr/>
            <p:nvPr/>
          </p:nvSpPr>
          <p:spPr>
            <a:xfrm rot="-5400000">
              <a:off x="372518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0" name="Google Shape;8100;p72"/>
            <p:cNvSpPr/>
            <p:nvPr/>
          </p:nvSpPr>
          <p:spPr>
            <a:xfrm rot="-5400000">
              <a:off x="398439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1" name="Google Shape;8101;p72"/>
            <p:cNvSpPr/>
            <p:nvPr/>
          </p:nvSpPr>
          <p:spPr>
            <a:xfrm rot="-5400000">
              <a:off x="4243603"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2" name="Google Shape;8102;p72"/>
            <p:cNvSpPr/>
            <p:nvPr/>
          </p:nvSpPr>
          <p:spPr>
            <a:xfrm rot="-5400000">
              <a:off x="4502812"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3" name="Google Shape;8103;p72"/>
            <p:cNvSpPr/>
            <p:nvPr/>
          </p:nvSpPr>
          <p:spPr>
            <a:xfrm rot="-5400000">
              <a:off x="4762021"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4" name="Google Shape;8104;p72"/>
            <p:cNvSpPr/>
            <p:nvPr/>
          </p:nvSpPr>
          <p:spPr>
            <a:xfrm rot="-5400000">
              <a:off x="3465975"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5" name="Google Shape;8105;p72"/>
            <p:cNvSpPr/>
            <p:nvPr/>
          </p:nvSpPr>
          <p:spPr>
            <a:xfrm rot="-5400000">
              <a:off x="502123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6" name="Google Shape;8106;p72"/>
            <p:cNvSpPr/>
            <p:nvPr/>
          </p:nvSpPr>
          <p:spPr>
            <a:xfrm rot="-5400000">
              <a:off x="528044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7" name="Google Shape;8107;p72"/>
          <p:cNvGrpSpPr/>
          <p:nvPr/>
        </p:nvGrpSpPr>
        <p:grpSpPr>
          <a:xfrm>
            <a:off x="2621243" y="3783248"/>
            <a:ext cx="1369531" cy="195460"/>
            <a:chOff x="723300" y="4253549"/>
            <a:chExt cx="2276482" cy="324900"/>
          </a:xfrm>
        </p:grpSpPr>
        <p:sp>
          <p:nvSpPr>
            <p:cNvPr id="8108" name="Google Shape;8108;p72"/>
            <p:cNvSpPr/>
            <p:nvPr/>
          </p:nvSpPr>
          <p:spPr>
            <a:xfrm>
              <a:off x="723300"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9" name="Google Shape;8109;p72"/>
            <p:cNvSpPr/>
            <p:nvPr/>
          </p:nvSpPr>
          <p:spPr>
            <a:xfrm>
              <a:off x="1206995"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0" name="Google Shape;8110;p72"/>
            <p:cNvSpPr/>
            <p:nvPr/>
          </p:nvSpPr>
          <p:spPr>
            <a:xfrm>
              <a:off x="1690691"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1" name="Google Shape;8111;p72"/>
            <p:cNvSpPr/>
            <p:nvPr/>
          </p:nvSpPr>
          <p:spPr>
            <a:xfrm>
              <a:off x="2174386"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2" name="Google Shape;8112;p72"/>
            <p:cNvSpPr/>
            <p:nvPr/>
          </p:nvSpPr>
          <p:spPr>
            <a:xfrm>
              <a:off x="2658082" y="4253549"/>
              <a:ext cx="341700" cy="324900"/>
            </a:xfrm>
            <a:prstGeom prst="star5">
              <a:avLst>
                <a:gd name="adj" fmla="val 19098"/>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3" name="Google Shape;8113;p72"/>
          <p:cNvGrpSpPr/>
          <p:nvPr/>
        </p:nvGrpSpPr>
        <p:grpSpPr>
          <a:xfrm>
            <a:off x="2610803" y="3484489"/>
            <a:ext cx="1389066" cy="180119"/>
            <a:chOff x="705948" y="3788465"/>
            <a:chExt cx="2308953" cy="299400"/>
          </a:xfrm>
        </p:grpSpPr>
        <p:sp>
          <p:nvSpPr>
            <p:cNvPr id="8114" name="Google Shape;8114;p72"/>
            <p:cNvSpPr/>
            <p:nvPr/>
          </p:nvSpPr>
          <p:spPr>
            <a:xfrm>
              <a:off x="705948"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5" name="Google Shape;8115;p72"/>
            <p:cNvSpPr/>
            <p:nvPr/>
          </p:nvSpPr>
          <p:spPr>
            <a:xfrm>
              <a:off x="1209923"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6" name="Google Shape;8116;p72"/>
            <p:cNvSpPr/>
            <p:nvPr/>
          </p:nvSpPr>
          <p:spPr>
            <a:xfrm>
              <a:off x="1713905"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7" name="Google Shape;8117;p72"/>
            <p:cNvSpPr/>
            <p:nvPr/>
          </p:nvSpPr>
          <p:spPr>
            <a:xfrm>
              <a:off x="2189639"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8" name="Google Shape;8118;p72"/>
            <p:cNvSpPr/>
            <p:nvPr/>
          </p:nvSpPr>
          <p:spPr>
            <a:xfrm>
              <a:off x="2679500"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9" name="Google Shape;8119;p72"/>
          <p:cNvGrpSpPr/>
          <p:nvPr/>
        </p:nvGrpSpPr>
        <p:grpSpPr>
          <a:xfrm>
            <a:off x="4207794" y="2088443"/>
            <a:ext cx="1433821" cy="191501"/>
            <a:chOff x="4273350" y="2088443"/>
            <a:chExt cx="1433821" cy="191501"/>
          </a:xfrm>
        </p:grpSpPr>
        <p:grpSp>
          <p:nvGrpSpPr>
            <p:cNvPr id="8120" name="Google Shape;8120;p72"/>
            <p:cNvGrpSpPr/>
            <p:nvPr/>
          </p:nvGrpSpPr>
          <p:grpSpPr>
            <a:xfrm>
              <a:off x="4273350" y="2088443"/>
              <a:ext cx="1433821" cy="0"/>
              <a:chOff x="5224975" y="2962250"/>
              <a:chExt cx="1544400" cy="0"/>
            </a:xfrm>
          </p:grpSpPr>
          <p:cxnSp>
            <p:nvCxnSpPr>
              <p:cNvPr id="8121" name="Google Shape;8121;p72"/>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8122" name="Google Shape;8122;p72"/>
              <p:cNvCxnSpPr/>
              <p:nvPr/>
            </p:nvCxnSpPr>
            <p:spPr>
              <a:xfrm>
                <a:off x="5225150" y="2962250"/>
                <a:ext cx="453300" cy="0"/>
              </a:xfrm>
              <a:prstGeom prst="straightConnector1">
                <a:avLst/>
              </a:prstGeom>
              <a:noFill/>
              <a:ln w="19050" cap="flat" cmpd="sng">
                <a:solidFill>
                  <a:srgbClr val="7994A9"/>
                </a:solidFill>
                <a:prstDash val="solid"/>
                <a:round/>
                <a:headEnd type="none" w="med" len="med"/>
                <a:tailEnd type="oval" w="med" len="med"/>
              </a:ln>
            </p:spPr>
          </p:cxnSp>
        </p:grpSp>
        <p:grpSp>
          <p:nvGrpSpPr>
            <p:cNvPr id="8123" name="Google Shape;8123;p72"/>
            <p:cNvGrpSpPr/>
            <p:nvPr/>
          </p:nvGrpSpPr>
          <p:grpSpPr>
            <a:xfrm>
              <a:off x="4273350" y="2279944"/>
              <a:ext cx="1433821" cy="0"/>
              <a:chOff x="5224975" y="2962250"/>
              <a:chExt cx="1544400" cy="0"/>
            </a:xfrm>
          </p:grpSpPr>
          <p:cxnSp>
            <p:nvCxnSpPr>
              <p:cNvPr id="8124" name="Google Shape;8124;p72"/>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8125" name="Google Shape;8125;p72"/>
              <p:cNvCxnSpPr/>
              <p:nvPr/>
            </p:nvCxnSpPr>
            <p:spPr>
              <a:xfrm>
                <a:off x="5225150" y="2962250"/>
                <a:ext cx="998700" cy="0"/>
              </a:xfrm>
              <a:prstGeom prst="straightConnector1">
                <a:avLst/>
              </a:prstGeom>
              <a:noFill/>
              <a:ln w="19050" cap="flat" cmpd="sng">
                <a:solidFill>
                  <a:srgbClr val="7994A9"/>
                </a:solidFill>
                <a:prstDash val="solid"/>
                <a:round/>
                <a:headEnd type="none" w="med" len="med"/>
                <a:tailEnd type="oval" w="med" len="med"/>
              </a:ln>
            </p:spPr>
          </p:cxnSp>
        </p:grpSp>
      </p:grpSp>
      <p:grpSp>
        <p:nvGrpSpPr>
          <p:cNvPr id="8126" name="Google Shape;8126;p72"/>
          <p:cNvGrpSpPr/>
          <p:nvPr/>
        </p:nvGrpSpPr>
        <p:grpSpPr>
          <a:xfrm>
            <a:off x="2658741" y="4097347"/>
            <a:ext cx="1304609" cy="294074"/>
            <a:chOff x="2658741" y="4097347"/>
            <a:chExt cx="1304609" cy="294074"/>
          </a:xfrm>
        </p:grpSpPr>
        <p:grpSp>
          <p:nvGrpSpPr>
            <p:cNvPr id="8127" name="Google Shape;8127;p72"/>
            <p:cNvGrpSpPr/>
            <p:nvPr/>
          </p:nvGrpSpPr>
          <p:grpSpPr>
            <a:xfrm>
              <a:off x="2658741" y="4097347"/>
              <a:ext cx="118572" cy="294074"/>
              <a:chOff x="3343310" y="4475555"/>
              <a:chExt cx="127717" cy="316753"/>
            </a:xfrm>
          </p:grpSpPr>
          <p:sp>
            <p:nvSpPr>
              <p:cNvPr id="8128" name="Google Shape;8128;p72"/>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9" name="Google Shape;8129;p72"/>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0" name="Google Shape;8130;p72"/>
            <p:cNvGrpSpPr/>
            <p:nvPr/>
          </p:nvGrpSpPr>
          <p:grpSpPr>
            <a:xfrm>
              <a:off x="3815519" y="4098388"/>
              <a:ext cx="147831" cy="291991"/>
              <a:chOff x="3527539" y="4476677"/>
              <a:chExt cx="159232" cy="314510"/>
            </a:xfrm>
          </p:grpSpPr>
          <p:sp>
            <p:nvSpPr>
              <p:cNvPr id="8131" name="Google Shape;8131;p72"/>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2" name="Google Shape;8132;p72"/>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3" name="Google Shape;8133;p72"/>
            <p:cNvGrpSpPr/>
            <p:nvPr/>
          </p:nvGrpSpPr>
          <p:grpSpPr>
            <a:xfrm>
              <a:off x="3511696" y="4098388"/>
              <a:ext cx="147831" cy="291991"/>
              <a:chOff x="3527539" y="4476677"/>
              <a:chExt cx="159232" cy="314510"/>
            </a:xfrm>
          </p:grpSpPr>
          <p:sp>
            <p:nvSpPr>
              <p:cNvPr id="8134" name="Google Shape;8134;p72"/>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5" name="Google Shape;8135;p72"/>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6" name="Google Shape;8136;p72"/>
            <p:cNvGrpSpPr/>
            <p:nvPr/>
          </p:nvGrpSpPr>
          <p:grpSpPr>
            <a:xfrm>
              <a:off x="3207874" y="4098388"/>
              <a:ext cx="147831" cy="291991"/>
              <a:chOff x="3527539" y="4476677"/>
              <a:chExt cx="159232" cy="314510"/>
            </a:xfrm>
          </p:grpSpPr>
          <p:sp>
            <p:nvSpPr>
              <p:cNvPr id="8137" name="Google Shape;8137;p72"/>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8" name="Google Shape;8138;p72"/>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9" name="Google Shape;8139;p72"/>
            <p:cNvGrpSpPr/>
            <p:nvPr/>
          </p:nvGrpSpPr>
          <p:grpSpPr>
            <a:xfrm>
              <a:off x="2933305" y="4097347"/>
              <a:ext cx="118572" cy="294074"/>
              <a:chOff x="3343310" y="4475555"/>
              <a:chExt cx="127717" cy="316753"/>
            </a:xfrm>
          </p:grpSpPr>
          <p:sp>
            <p:nvSpPr>
              <p:cNvPr id="8140" name="Google Shape;8140;p72"/>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1" name="Google Shape;8141;p72"/>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142" name="Google Shape;8142;p72"/>
          <p:cNvGrpSpPr/>
          <p:nvPr/>
        </p:nvGrpSpPr>
        <p:grpSpPr>
          <a:xfrm>
            <a:off x="4209349" y="1176041"/>
            <a:ext cx="1430711" cy="751237"/>
            <a:chOff x="5159450" y="1919950"/>
            <a:chExt cx="1541050" cy="862500"/>
          </a:xfrm>
        </p:grpSpPr>
        <p:sp>
          <p:nvSpPr>
            <p:cNvPr id="8143" name="Google Shape;8143;p72"/>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sp>
        <p:grpSp>
          <p:nvGrpSpPr>
            <p:cNvPr id="8144" name="Google Shape;8144;p72"/>
            <p:cNvGrpSpPr/>
            <p:nvPr/>
          </p:nvGrpSpPr>
          <p:grpSpPr>
            <a:xfrm>
              <a:off x="5159450" y="1919950"/>
              <a:ext cx="1541050" cy="862500"/>
              <a:chOff x="5159450" y="1919950"/>
              <a:chExt cx="1541050" cy="862500"/>
            </a:xfrm>
          </p:grpSpPr>
          <p:cxnSp>
            <p:nvCxnSpPr>
              <p:cNvPr id="8145" name="Google Shape;8145;p72"/>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8146" name="Google Shape;8146;p72"/>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grpSp>
        <p:nvGrpSpPr>
          <p:cNvPr id="8147" name="Google Shape;8147;p72"/>
          <p:cNvGrpSpPr/>
          <p:nvPr/>
        </p:nvGrpSpPr>
        <p:grpSpPr>
          <a:xfrm>
            <a:off x="4257486" y="2439811"/>
            <a:ext cx="1334436" cy="967914"/>
            <a:chOff x="4294923" y="2439811"/>
            <a:chExt cx="1334436" cy="967914"/>
          </a:xfrm>
        </p:grpSpPr>
        <p:grpSp>
          <p:nvGrpSpPr>
            <p:cNvPr id="8148" name="Google Shape;8148;p72"/>
            <p:cNvGrpSpPr/>
            <p:nvPr/>
          </p:nvGrpSpPr>
          <p:grpSpPr>
            <a:xfrm>
              <a:off x="4960455" y="2469658"/>
              <a:ext cx="668904" cy="885524"/>
              <a:chOff x="4960455" y="2469658"/>
              <a:chExt cx="668904" cy="885524"/>
            </a:xfrm>
          </p:grpSpPr>
          <p:sp>
            <p:nvSpPr>
              <p:cNvPr id="8149" name="Google Shape;8149;p72"/>
              <p:cNvSpPr/>
              <p:nvPr/>
            </p:nvSpPr>
            <p:spPr>
              <a:xfrm>
                <a:off x="4960455" y="3257057"/>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0" name="Google Shape;8150;p72"/>
              <p:cNvSpPr/>
              <p:nvPr/>
            </p:nvSpPr>
            <p:spPr>
              <a:xfrm>
                <a:off x="4960455" y="3099584"/>
                <a:ext cx="668904" cy="98124"/>
              </a:xfrm>
              <a:custGeom>
                <a:avLst/>
                <a:gdLst/>
                <a:ahLst/>
                <a:cxnLst/>
                <a:rect l="l" t="t" r="r" b="b"/>
                <a:pathLst>
                  <a:path w="42851" h="6286" extrusionOk="0">
                    <a:moveTo>
                      <a:pt x="0" y="0"/>
                    </a:moveTo>
                    <a:lnTo>
                      <a:pt x="0" y="6285"/>
                    </a:lnTo>
                    <a:lnTo>
                      <a:pt x="42851" y="6285"/>
                    </a:lnTo>
                    <a:lnTo>
                      <a:pt x="4285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1" name="Google Shape;8151;p72"/>
              <p:cNvSpPr/>
              <p:nvPr/>
            </p:nvSpPr>
            <p:spPr>
              <a:xfrm>
                <a:off x="4960455" y="2942094"/>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2" name="Google Shape;8152;p72"/>
              <p:cNvSpPr/>
              <p:nvPr/>
            </p:nvSpPr>
            <p:spPr>
              <a:xfrm>
                <a:off x="4960455" y="2784621"/>
                <a:ext cx="618094" cy="98124"/>
              </a:xfrm>
              <a:custGeom>
                <a:avLst/>
                <a:gdLst/>
                <a:ahLst/>
                <a:cxnLst/>
                <a:rect l="l" t="t" r="r" b="b"/>
                <a:pathLst>
                  <a:path w="39596" h="6286" extrusionOk="0">
                    <a:moveTo>
                      <a:pt x="0" y="0"/>
                    </a:moveTo>
                    <a:lnTo>
                      <a:pt x="0" y="6285"/>
                    </a:lnTo>
                    <a:lnTo>
                      <a:pt x="39596" y="6285"/>
                    </a:lnTo>
                    <a:lnTo>
                      <a:pt x="3959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3" name="Google Shape;8153;p72"/>
              <p:cNvSpPr/>
              <p:nvPr/>
            </p:nvSpPr>
            <p:spPr>
              <a:xfrm>
                <a:off x="4960455" y="2627131"/>
                <a:ext cx="516519" cy="98140"/>
              </a:xfrm>
              <a:custGeom>
                <a:avLst/>
                <a:gdLst/>
                <a:ahLst/>
                <a:cxnLst/>
                <a:rect l="l" t="t" r="r" b="b"/>
                <a:pathLst>
                  <a:path w="33089" h="6287" extrusionOk="0">
                    <a:moveTo>
                      <a:pt x="0" y="1"/>
                    </a:moveTo>
                    <a:lnTo>
                      <a:pt x="0" y="6286"/>
                    </a:lnTo>
                    <a:lnTo>
                      <a:pt x="33089" y="6286"/>
                    </a:lnTo>
                    <a:lnTo>
                      <a:pt x="3308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4" name="Google Shape;8154;p72"/>
              <p:cNvSpPr/>
              <p:nvPr/>
            </p:nvSpPr>
            <p:spPr>
              <a:xfrm>
                <a:off x="4960455" y="2469658"/>
                <a:ext cx="313293" cy="98078"/>
              </a:xfrm>
              <a:custGeom>
                <a:avLst/>
                <a:gdLst/>
                <a:ahLst/>
                <a:cxnLst/>
                <a:rect l="l" t="t" r="r" b="b"/>
                <a:pathLst>
                  <a:path w="20070" h="6283" extrusionOk="0">
                    <a:moveTo>
                      <a:pt x="0" y="1"/>
                    </a:moveTo>
                    <a:lnTo>
                      <a:pt x="0" y="6283"/>
                    </a:lnTo>
                    <a:lnTo>
                      <a:pt x="20069" y="6283"/>
                    </a:lnTo>
                    <a:lnTo>
                      <a:pt x="2006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5" name="Google Shape;8155;p72"/>
            <p:cNvGrpSpPr/>
            <p:nvPr/>
          </p:nvGrpSpPr>
          <p:grpSpPr>
            <a:xfrm>
              <a:off x="4294923" y="2469658"/>
              <a:ext cx="668951" cy="885524"/>
              <a:chOff x="4294923" y="2469658"/>
              <a:chExt cx="668951" cy="885524"/>
            </a:xfrm>
          </p:grpSpPr>
          <p:sp>
            <p:nvSpPr>
              <p:cNvPr id="8156" name="Google Shape;8156;p72"/>
              <p:cNvSpPr/>
              <p:nvPr/>
            </p:nvSpPr>
            <p:spPr>
              <a:xfrm>
                <a:off x="4294923" y="3257057"/>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7" name="Google Shape;8157;p72"/>
              <p:cNvSpPr/>
              <p:nvPr/>
            </p:nvSpPr>
            <p:spPr>
              <a:xfrm>
                <a:off x="4294923" y="3099584"/>
                <a:ext cx="668951" cy="98124"/>
              </a:xfrm>
              <a:custGeom>
                <a:avLst/>
                <a:gdLst/>
                <a:ahLst/>
                <a:cxnLst/>
                <a:rect l="l" t="t" r="r" b="b"/>
                <a:pathLst>
                  <a:path w="42854" h="6286" extrusionOk="0">
                    <a:moveTo>
                      <a:pt x="0" y="0"/>
                    </a:moveTo>
                    <a:lnTo>
                      <a:pt x="0" y="6285"/>
                    </a:lnTo>
                    <a:lnTo>
                      <a:pt x="42854" y="6285"/>
                    </a:lnTo>
                    <a:lnTo>
                      <a:pt x="428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8" name="Google Shape;8158;p72"/>
              <p:cNvSpPr/>
              <p:nvPr/>
            </p:nvSpPr>
            <p:spPr>
              <a:xfrm>
                <a:off x="4294923" y="2942094"/>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9" name="Google Shape;8159;p72"/>
              <p:cNvSpPr/>
              <p:nvPr/>
            </p:nvSpPr>
            <p:spPr>
              <a:xfrm>
                <a:off x="4447355" y="2784621"/>
                <a:ext cx="516519" cy="98124"/>
              </a:xfrm>
              <a:custGeom>
                <a:avLst/>
                <a:gdLst/>
                <a:ahLst/>
                <a:cxnLst/>
                <a:rect l="l" t="t" r="r" b="b"/>
                <a:pathLst>
                  <a:path w="33089" h="6286" extrusionOk="0">
                    <a:moveTo>
                      <a:pt x="0" y="0"/>
                    </a:moveTo>
                    <a:lnTo>
                      <a:pt x="0" y="6285"/>
                    </a:lnTo>
                    <a:lnTo>
                      <a:pt x="33089" y="6285"/>
                    </a:lnTo>
                    <a:lnTo>
                      <a:pt x="3308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0" name="Google Shape;8160;p72"/>
              <p:cNvSpPr/>
              <p:nvPr/>
            </p:nvSpPr>
            <p:spPr>
              <a:xfrm>
                <a:off x="4548960" y="2627131"/>
                <a:ext cx="414914" cy="98140"/>
              </a:xfrm>
              <a:custGeom>
                <a:avLst/>
                <a:gdLst/>
                <a:ahLst/>
                <a:cxnLst/>
                <a:rect l="l" t="t" r="r" b="b"/>
                <a:pathLst>
                  <a:path w="26580" h="6287" extrusionOk="0">
                    <a:moveTo>
                      <a:pt x="1" y="1"/>
                    </a:moveTo>
                    <a:lnTo>
                      <a:pt x="1" y="6286"/>
                    </a:lnTo>
                    <a:lnTo>
                      <a:pt x="26580" y="6286"/>
                    </a:lnTo>
                    <a:lnTo>
                      <a:pt x="265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1" name="Google Shape;8161;p72"/>
              <p:cNvSpPr/>
              <p:nvPr/>
            </p:nvSpPr>
            <p:spPr>
              <a:xfrm>
                <a:off x="4650534" y="2469658"/>
                <a:ext cx="313340" cy="98078"/>
              </a:xfrm>
              <a:custGeom>
                <a:avLst/>
                <a:gdLst/>
                <a:ahLst/>
                <a:cxnLst/>
                <a:rect l="l" t="t" r="r" b="b"/>
                <a:pathLst>
                  <a:path w="20073" h="6283" extrusionOk="0">
                    <a:moveTo>
                      <a:pt x="1" y="1"/>
                    </a:moveTo>
                    <a:lnTo>
                      <a:pt x="1" y="6283"/>
                    </a:lnTo>
                    <a:lnTo>
                      <a:pt x="20073" y="6283"/>
                    </a:lnTo>
                    <a:lnTo>
                      <a:pt x="2007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62" name="Google Shape;8162;p72"/>
            <p:cNvSpPr/>
            <p:nvPr/>
          </p:nvSpPr>
          <p:spPr>
            <a:xfrm>
              <a:off x="4963437" y="2439811"/>
              <a:ext cx="16" cy="967914"/>
            </a:xfrm>
            <a:custGeom>
              <a:avLst/>
              <a:gdLst/>
              <a:ahLst/>
              <a:cxnLst/>
              <a:rect l="l" t="t" r="r" b="b"/>
              <a:pathLst>
                <a:path w="1" h="62006" fill="none" extrusionOk="0">
                  <a:moveTo>
                    <a:pt x="1" y="0"/>
                  </a:moveTo>
                  <a:lnTo>
                    <a:pt x="1" y="62006"/>
                  </a:lnTo>
                </a:path>
              </a:pathLst>
            </a:custGeom>
            <a:noFill/>
            <a:ln w="9525" cap="flat" cmpd="sng">
              <a:solidFill>
                <a:srgbClr val="F2F2F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3" name="Google Shape;8163;p72"/>
          <p:cNvGrpSpPr/>
          <p:nvPr/>
        </p:nvGrpSpPr>
        <p:grpSpPr>
          <a:xfrm>
            <a:off x="4243690" y="3494256"/>
            <a:ext cx="1430949" cy="897289"/>
            <a:chOff x="4351371" y="3547942"/>
            <a:chExt cx="1345130" cy="843475"/>
          </a:xfrm>
        </p:grpSpPr>
        <p:grpSp>
          <p:nvGrpSpPr>
            <p:cNvPr id="8164" name="Google Shape;8164;p72"/>
            <p:cNvGrpSpPr/>
            <p:nvPr/>
          </p:nvGrpSpPr>
          <p:grpSpPr>
            <a:xfrm>
              <a:off x="4351371" y="4209917"/>
              <a:ext cx="1345130" cy="181500"/>
              <a:chOff x="4351371" y="4209917"/>
              <a:chExt cx="1345130" cy="181500"/>
            </a:xfrm>
          </p:grpSpPr>
          <p:sp>
            <p:nvSpPr>
              <p:cNvPr id="8165" name="Google Shape;8165;p72"/>
              <p:cNvSpPr/>
              <p:nvPr/>
            </p:nvSpPr>
            <p:spPr>
              <a:xfrm rot="10800000">
                <a:off x="4351371" y="4209917"/>
                <a:ext cx="1281600" cy="181500"/>
              </a:xfrm>
              <a:prstGeom prst="rect">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166" name="Google Shape;8166;p72"/>
              <p:cNvCxnSpPr/>
              <p:nvPr/>
            </p:nvCxnSpPr>
            <p:spPr>
              <a:xfrm>
                <a:off x="5551000" y="4298797"/>
                <a:ext cx="145500" cy="0"/>
              </a:xfrm>
              <a:prstGeom prst="straightConnector1">
                <a:avLst/>
              </a:prstGeom>
              <a:noFill/>
              <a:ln w="28575" cap="flat" cmpd="sng">
                <a:solidFill>
                  <a:srgbClr val="435D74"/>
                </a:solidFill>
                <a:prstDash val="solid"/>
                <a:round/>
                <a:headEnd type="none" w="med" len="med"/>
                <a:tailEnd type="none" w="med" len="med"/>
              </a:ln>
            </p:spPr>
          </p:cxnSp>
        </p:grpSp>
        <p:grpSp>
          <p:nvGrpSpPr>
            <p:cNvPr id="8167" name="Google Shape;8167;p72"/>
            <p:cNvGrpSpPr/>
            <p:nvPr/>
          </p:nvGrpSpPr>
          <p:grpSpPr>
            <a:xfrm>
              <a:off x="4403010" y="3985221"/>
              <a:ext cx="1109518" cy="181500"/>
              <a:chOff x="4403010" y="3985221"/>
              <a:chExt cx="1109518" cy="181500"/>
            </a:xfrm>
          </p:grpSpPr>
          <p:sp>
            <p:nvSpPr>
              <p:cNvPr id="8168" name="Google Shape;8168;p72"/>
              <p:cNvSpPr/>
              <p:nvPr/>
            </p:nvSpPr>
            <p:spPr>
              <a:xfrm rot="10800000">
                <a:off x="4471829" y="3985221"/>
                <a:ext cx="1040700" cy="1815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169" name="Google Shape;8169;p72"/>
              <p:cNvCxnSpPr/>
              <p:nvPr/>
            </p:nvCxnSpPr>
            <p:spPr>
              <a:xfrm>
                <a:off x="4403010" y="4075993"/>
                <a:ext cx="145500" cy="0"/>
              </a:xfrm>
              <a:prstGeom prst="straightConnector1">
                <a:avLst/>
              </a:prstGeom>
              <a:noFill/>
              <a:ln w="28575" cap="flat" cmpd="sng">
                <a:solidFill>
                  <a:srgbClr val="5F7D95"/>
                </a:solidFill>
                <a:prstDash val="solid"/>
                <a:round/>
                <a:headEnd type="none" w="med" len="med"/>
                <a:tailEnd type="none" w="med" len="med"/>
              </a:ln>
            </p:spPr>
          </p:cxnSp>
        </p:grpSp>
        <p:grpSp>
          <p:nvGrpSpPr>
            <p:cNvPr id="8170" name="Google Shape;8170;p72"/>
            <p:cNvGrpSpPr/>
            <p:nvPr/>
          </p:nvGrpSpPr>
          <p:grpSpPr>
            <a:xfrm>
              <a:off x="4618704" y="3766582"/>
              <a:ext cx="807858" cy="181500"/>
              <a:chOff x="4618704" y="3766582"/>
              <a:chExt cx="807858" cy="181500"/>
            </a:xfrm>
          </p:grpSpPr>
          <p:sp>
            <p:nvSpPr>
              <p:cNvPr id="8171" name="Google Shape;8171;p72"/>
              <p:cNvSpPr/>
              <p:nvPr/>
            </p:nvSpPr>
            <p:spPr>
              <a:xfrm rot="10800000">
                <a:off x="4618704" y="3766582"/>
                <a:ext cx="747000" cy="181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172" name="Google Shape;8172;p72"/>
              <p:cNvCxnSpPr/>
              <p:nvPr/>
            </p:nvCxnSpPr>
            <p:spPr>
              <a:xfrm>
                <a:off x="5281062" y="3855291"/>
                <a:ext cx="145500" cy="0"/>
              </a:xfrm>
              <a:prstGeom prst="straightConnector1">
                <a:avLst/>
              </a:prstGeom>
              <a:noFill/>
              <a:ln w="28575" cap="flat" cmpd="sng">
                <a:solidFill>
                  <a:srgbClr val="869FB2"/>
                </a:solidFill>
                <a:prstDash val="solid"/>
                <a:round/>
                <a:headEnd type="none" w="med" len="med"/>
                <a:tailEnd type="none" w="med" len="med"/>
              </a:ln>
            </p:spPr>
          </p:cxnSp>
        </p:grpSp>
        <p:grpSp>
          <p:nvGrpSpPr>
            <p:cNvPr id="8173" name="Google Shape;8173;p72"/>
            <p:cNvGrpSpPr/>
            <p:nvPr/>
          </p:nvGrpSpPr>
          <p:grpSpPr>
            <a:xfrm>
              <a:off x="4735238" y="3547942"/>
              <a:ext cx="462839" cy="181500"/>
              <a:chOff x="4735238" y="3547942"/>
              <a:chExt cx="462839" cy="181500"/>
            </a:xfrm>
          </p:grpSpPr>
          <p:sp>
            <p:nvSpPr>
              <p:cNvPr id="8174" name="Google Shape;8174;p72"/>
              <p:cNvSpPr/>
              <p:nvPr/>
            </p:nvSpPr>
            <p:spPr>
              <a:xfrm rot="10800000">
                <a:off x="4786477" y="3547942"/>
                <a:ext cx="411600" cy="181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175" name="Google Shape;8175;p72"/>
              <p:cNvCxnSpPr/>
              <p:nvPr/>
            </p:nvCxnSpPr>
            <p:spPr>
              <a:xfrm>
                <a:off x="4735238" y="3636872"/>
                <a:ext cx="145500" cy="0"/>
              </a:xfrm>
              <a:prstGeom prst="straightConnector1">
                <a:avLst/>
              </a:prstGeom>
              <a:noFill/>
              <a:ln w="28575" cap="flat" cmpd="sng">
                <a:solidFill>
                  <a:srgbClr val="BAC8D3"/>
                </a:solidFill>
                <a:prstDash val="solid"/>
                <a:round/>
                <a:headEnd type="none" w="med" len="med"/>
                <a:tailEnd type="none" w="med" len="med"/>
              </a:ln>
            </p:spPr>
          </p:cxnSp>
        </p:grpSp>
      </p:grpSp>
      <p:grpSp>
        <p:nvGrpSpPr>
          <p:cNvPr id="8176" name="Google Shape;8176;p72"/>
          <p:cNvGrpSpPr/>
          <p:nvPr/>
        </p:nvGrpSpPr>
        <p:grpSpPr>
          <a:xfrm>
            <a:off x="7420047" y="2429580"/>
            <a:ext cx="1020955" cy="928853"/>
            <a:chOff x="926675" y="238125"/>
            <a:chExt cx="5755100" cy="5232975"/>
          </a:xfrm>
        </p:grpSpPr>
        <p:sp>
          <p:nvSpPr>
            <p:cNvPr id="8177" name="Google Shape;8177;p72"/>
            <p:cNvSpPr/>
            <p:nvPr/>
          </p:nvSpPr>
          <p:spPr>
            <a:xfrm>
              <a:off x="2235475" y="2161100"/>
              <a:ext cx="3138650" cy="1012350"/>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8" name="Google Shape;8178;p72"/>
            <p:cNvSpPr/>
            <p:nvPr/>
          </p:nvSpPr>
          <p:spPr>
            <a:xfrm>
              <a:off x="2825775" y="238125"/>
              <a:ext cx="1961900" cy="1850225"/>
            </a:xfrm>
            <a:custGeom>
              <a:avLst/>
              <a:gdLst/>
              <a:ahLst/>
              <a:cxnLst/>
              <a:rect l="l" t="t" r="r" b="b"/>
              <a:pathLst>
                <a:path w="78476" h="74009" extrusionOk="0">
                  <a:moveTo>
                    <a:pt x="39246" y="0"/>
                  </a:moveTo>
                  <a:lnTo>
                    <a:pt x="1" y="74009"/>
                  </a:lnTo>
                  <a:lnTo>
                    <a:pt x="78476" y="74009"/>
                  </a:lnTo>
                  <a:lnTo>
                    <a:pt x="3924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9" name="Google Shape;8179;p72"/>
            <p:cNvSpPr/>
            <p:nvPr/>
          </p:nvSpPr>
          <p:spPr>
            <a:xfrm>
              <a:off x="926675" y="4357100"/>
              <a:ext cx="5755100" cy="1114000"/>
            </a:xfrm>
            <a:custGeom>
              <a:avLst/>
              <a:gdLst/>
              <a:ahLst/>
              <a:cxnLst/>
              <a:rect l="l" t="t" r="r" b="b"/>
              <a:pathLst>
                <a:path w="230204" h="44560" extrusionOk="0">
                  <a:moveTo>
                    <a:pt x="25737" y="1"/>
                  </a:moveTo>
                  <a:lnTo>
                    <a:pt x="0" y="44560"/>
                  </a:lnTo>
                  <a:lnTo>
                    <a:pt x="230204" y="44560"/>
                  </a:lnTo>
                  <a:lnTo>
                    <a:pt x="2044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0" name="Google Shape;8180;p72"/>
            <p:cNvSpPr/>
            <p:nvPr/>
          </p:nvSpPr>
          <p:spPr>
            <a:xfrm>
              <a:off x="1621700" y="3256600"/>
              <a:ext cx="4370050" cy="1006950"/>
            </a:xfrm>
            <a:custGeom>
              <a:avLst/>
              <a:gdLst/>
              <a:ahLst/>
              <a:cxnLst/>
              <a:rect l="l" t="t" r="r" b="b"/>
              <a:pathLst>
                <a:path w="174802" h="40278" extrusionOk="0">
                  <a:moveTo>
                    <a:pt x="22750" y="1"/>
                  </a:moveTo>
                  <a:lnTo>
                    <a:pt x="0" y="40278"/>
                  </a:lnTo>
                  <a:lnTo>
                    <a:pt x="174802" y="40278"/>
                  </a:lnTo>
                  <a:lnTo>
                    <a:pt x="15205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1" name="Google Shape;8181;p72"/>
          <p:cNvGrpSpPr/>
          <p:nvPr/>
        </p:nvGrpSpPr>
        <p:grpSpPr>
          <a:xfrm>
            <a:off x="727421" y="2828315"/>
            <a:ext cx="1695374" cy="1560837"/>
            <a:chOff x="727421" y="2828315"/>
            <a:chExt cx="1695374" cy="1560837"/>
          </a:xfrm>
        </p:grpSpPr>
        <p:grpSp>
          <p:nvGrpSpPr>
            <p:cNvPr id="8182" name="Google Shape;8182;p72"/>
            <p:cNvGrpSpPr/>
            <p:nvPr/>
          </p:nvGrpSpPr>
          <p:grpSpPr>
            <a:xfrm>
              <a:off x="727421" y="2828315"/>
              <a:ext cx="1695374" cy="1560837"/>
              <a:chOff x="734799" y="2782450"/>
              <a:chExt cx="1571100" cy="1577400"/>
            </a:xfrm>
          </p:grpSpPr>
          <p:cxnSp>
            <p:nvCxnSpPr>
              <p:cNvPr id="8183" name="Google Shape;8183;p72"/>
              <p:cNvCxnSpPr/>
              <p:nvPr/>
            </p:nvCxnSpPr>
            <p:spPr>
              <a:xfrm>
                <a:off x="743025" y="2782450"/>
                <a:ext cx="0" cy="1577400"/>
              </a:xfrm>
              <a:prstGeom prst="straightConnector1">
                <a:avLst/>
              </a:prstGeom>
              <a:noFill/>
              <a:ln w="19050" cap="flat" cmpd="sng">
                <a:solidFill>
                  <a:srgbClr val="E3E7EA"/>
                </a:solidFill>
                <a:prstDash val="solid"/>
                <a:round/>
                <a:headEnd type="none" w="med" len="med"/>
                <a:tailEnd type="none" w="med" len="med"/>
              </a:ln>
            </p:spPr>
          </p:cxnSp>
          <p:cxnSp>
            <p:nvCxnSpPr>
              <p:cNvPr id="8184" name="Google Shape;8184;p72"/>
              <p:cNvCxnSpPr/>
              <p:nvPr/>
            </p:nvCxnSpPr>
            <p:spPr>
              <a:xfrm rot="10800000">
                <a:off x="734799" y="4359850"/>
                <a:ext cx="1571100" cy="0"/>
              </a:xfrm>
              <a:prstGeom prst="straightConnector1">
                <a:avLst/>
              </a:prstGeom>
              <a:noFill/>
              <a:ln w="19050" cap="flat" cmpd="sng">
                <a:solidFill>
                  <a:srgbClr val="E3E7EA"/>
                </a:solidFill>
                <a:prstDash val="solid"/>
                <a:round/>
                <a:headEnd type="none" w="med" len="med"/>
                <a:tailEnd type="none" w="med" len="med"/>
              </a:ln>
            </p:spPr>
          </p:cxnSp>
        </p:grpSp>
        <p:grpSp>
          <p:nvGrpSpPr>
            <p:cNvPr id="8185" name="Google Shape;8185;p72"/>
            <p:cNvGrpSpPr/>
            <p:nvPr/>
          </p:nvGrpSpPr>
          <p:grpSpPr>
            <a:xfrm>
              <a:off x="819108" y="2882501"/>
              <a:ext cx="1556791" cy="1426186"/>
              <a:chOff x="819108" y="2882501"/>
              <a:chExt cx="1556791" cy="1426186"/>
            </a:xfrm>
          </p:grpSpPr>
          <p:grpSp>
            <p:nvGrpSpPr>
              <p:cNvPr id="8186" name="Google Shape;8186;p72"/>
              <p:cNvGrpSpPr/>
              <p:nvPr/>
            </p:nvGrpSpPr>
            <p:grpSpPr>
              <a:xfrm>
                <a:off x="819108" y="2882501"/>
                <a:ext cx="103104" cy="1426186"/>
                <a:chOff x="4674013" y="3100904"/>
                <a:chExt cx="122758" cy="1698043"/>
              </a:xfrm>
            </p:grpSpPr>
            <p:sp>
              <p:nvSpPr>
                <p:cNvPr id="8187" name="Google Shape;8187;p72"/>
                <p:cNvSpPr/>
                <p:nvPr/>
              </p:nvSpPr>
              <p:spPr>
                <a:xfrm>
                  <a:off x="46740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8" name="Google Shape;8188;p72"/>
                <p:cNvSpPr/>
                <p:nvPr/>
              </p:nvSpPr>
              <p:spPr>
                <a:xfrm>
                  <a:off x="46740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9" name="Google Shape;8189;p72"/>
                <p:cNvSpPr/>
                <p:nvPr/>
              </p:nvSpPr>
              <p:spPr>
                <a:xfrm>
                  <a:off x="46740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0" name="Google Shape;8190;p72"/>
                <p:cNvSpPr/>
                <p:nvPr/>
              </p:nvSpPr>
              <p:spPr>
                <a:xfrm>
                  <a:off x="46740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1" name="Google Shape;8191;p72"/>
                <p:cNvSpPr/>
                <p:nvPr/>
              </p:nvSpPr>
              <p:spPr>
                <a:xfrm>
                  <a:off x="46740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2" name="Google Shape;8192;p72"/>
                <p:cNvSpPr/>
                <p:nvPr/>
              </p:nvSpPr>
              <p:spPr>
                <a:xfrm>
                  <a:off x="46740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3" name="Google Shape;8193;p72"/>
                <p:cNvSpPr/>
                <p:nvPr/>
              </p:nvSpPr>
              <p:spPr>
                <a:xfrm>
                  <a:off x="46740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4" name="Google Shape;8194;p72"/>
              <p:cNvGrpSpPr/>
              <p:nvPr/>
            </p:nvGrpSpPr>
            <p:grpSpPr>
              <a:xfrm>
                <a:off x="1062475" y="2882501"/>
                <a:ext cx="103104" cy="1426186"/>
                <a:chOff x="4940438" y="3100904"/>
                <a:chExt cx="122758" cy="1698043"/>
              </a:xfrm>
            </p:grpSpPr>
            <p:sp>
              <p:nvSpPr>
                <p:cNvPr id="8195" name="Google Shape;8195;p72"/>
                <p:cNvSpPr/>
                <p:nvPr/>
              </p:nvSpPr>
              <p:spPr>
                <a:xfrm>
                  <a:off x="4940438"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6" name="Google Shape;8196;p72"/>
                <p:cNvSpPr/>
                <p:nvPr/>
              </p:nvSpPr>
              <p:spPr>
                <a:xfrm>
                  <a:off x="4940438"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7" name="Google Shape;8197;p72"/>
                <p:cNvSpPr/>
                <p:nvPr/>
              </p:nvSpPr>
              <p:spPr>
                <a:xfrm>
                  <a:off x="4940438"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8" name="Google Shape;8198;p72"/>
                <p:cNvSpPr/>
                <p:nvPr/>
              </p:nvSpPr>
              <p:spPr>
                <a:xfrm>
                  <a:off x="4940438"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9" name="Google Shape;8199;p72"/>
                <p:cNvSpPr/>
                <p:nvPr/>
              </p:nvSpPr>
              <p:spPr>
                <a:xfrm>
                  <a:off x="4940438"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0" name="Google Shape;8200;p72"/>
                <p:cNvSpPr/>
                <p:nvPr/>
              </p:nvSpPr>
              <p:spPr>
                <a:xfrm>
                  <a:off x="4940438"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1" name="Google Shape;8201;p72"/>
                <p:cNvSpPr/>
                <p:nvPr/>
              </p:nvSpPr>
              <p:spPr>
                <a:xfrm>
                  <a:off x="4940438"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2" name="Google Shape;8202;p72"/>
              <p:cNvGrpSpPr/>
              <p:nvPr/>
            </p:nvGrpSpPr>
            <p:grpSpPr>
              <a:xfrm>
                <a:off x="1299324" y="2882501"/>
                <a:ext cx="103104" cy="1426186"/>
                <a:chOff x="5206863" y="3100904"/>
                <a:chExt cx="122758" cy="1698043"/>
              </a:xfrm>
            </p:grpSpPr>
            <p:sp>
              <p:nvSpPr>
                <p:cNvPr id="8203" name="Google Shape;8203;p72"/>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4" name="Google Shape;8204;p72"/>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5" name="Google Shape;8205;p72"/>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6" name="Google Shape;8206;p72"/>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7" name="Google Shape;8207;p72"/>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8" name="Google Shape;8208;p72"/>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9" name="Google Shape;8209;p72"/>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0" name="Google Shape;8210;p72"/>
              <p:cNvGrpSpPr/>
              <p:nvPr/>
            </p:nvGrpSpPr>
            <p:grpSpPr>
              <a:xfrm>
                <a:off x="1786057" y="2882501"/>
                <a:ext cx="103104" cy="1426186"/>
                <a:chOff x="6006138" y="3143629"/>
                <a:chExt cx="122758" cy="1698043"/>
              </a:xfrm>
            </p:grpSpPr>
            <p:sp>
              <p:nvSpPr>
                <p:cNvPr id="8211" name="Google Shape;8211;p72"/>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2" name="Google Shape;8212;p72"/>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3" name="Google Shape;8213;p72"/>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4" name="Google Shape;8214;p72"/>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5" name="Google Shape;8215;p72"/>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6" name="Google Shape;8216;p72"/>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7" name="Google Shape;8217;p72"/>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8" name="Google Shape;8218;p72"/>
              <p:cNvGrpSpPr/>
              <p:nvPr/>
            </p:nvGrpSpPr>
            <p:grpSpPr>
              <a:xfrm>
                <a:off x="2029422" y="2882501"/>
                <a:ext cx="103104" cy="1426186"/>
                <a:chOff x="6805413" y="3100904"/>
                <a:chExt cx="122758" cy="1698043"/>
              </a:xfrm>
            </p:grpSpPr>
            <p:sp>
              <p:nvSpPr>
                <p:cNvPr id="8219" name="Google Shape;8219;p72"/>
                <p:cNvSpPr/>
                <p:nvPr/>
              </p:nvSpPr>
              <p:spPr>
                <a:xfrm>
                  <a:off x="68054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0" name="Google Shape;8220;p72"/>
                <p:cNvSpPr/>
                <p:nvPr/>
              </p:nvSpPr>
              <p:spPr>
                <a:xfrm>
                  <a:off x="68054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1" name="Google Shape;8221;p72"/>
                <p:cNvSpPr/>
                <p:nvPr/>
              </p:nvSpPr>
              <p:spPr>
                <a:xfrm>
                  <a:off x="68054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2" name="Google Shape;8222;p72"/>
                <p:cNvSpPr/>
                <p:nvPr/>
              </p:nvSpPr>
              <p:spPr>
                <a:xfrm>
                  <a:off x="68054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3" name="Google Shape;8223;p72"/>
                <p:cNvSpPr/>
                <p:nvPr/>
              </p:nvSpPr>
              <p:spPr>
                <a:xfrm>
                  <a:off x="68054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4" name="Google Shape;8224;p72"/>
                <p:cNvSpPr/>
                <p:nvPr/>
              </p:nvSpPr>
              <p:spPr>
                <a:xfrm>
                  <a:off x="68054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5" name="Google Shape;8225;p72"/>
                <p:cNvSpPr/>
                <p:nvPr/>
              </p:nvSpPr>
              <p:spPr>
                <a:xfrm>
                  <a:off x="68054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6" name="Google Shape;8226;p72"/>
              <p:cNvGrpSpPr/>
              <p:nvPr/>
            </p:nvGrpSpPr>
            <p:grpSpPr>
              <a:xfrm>
                <a:off x="2272795" y="2882501"/>
                <a:ext cx="103104" cy="1426186"/>
                <a:chOff x="5206863" y="3100904"/>
                <a:chExt cx="122758" cy="1698043"/>
              </a:xfrm>
            </p:grpSpPr>
            <p:sp>
              <p:nvSpPr>
                <p:cNvPr id="8227" name="Google Shape;8227;p72"/>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8" name="Google Shape;8228;p72"/>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9" name="Google Shape;8229;p72"/>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0" name="Google Shape;8230;p72"/>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1" name="Google Shape;8231;p72"/>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2" name="Google Shape;8232;p72"/>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3" name="Google Shape;8233;p72"/>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4" name="Google Shape;8234;p72"/>
              <p:cNvGrpSpPr/>
              <p:nvPr/>
            </p:nvGrpSpPr>
            <p:grpSpPr>
              <a:xfrm>
                <a:off x="1542694" y="2882501"/>
                <a:ext cx="103104" cy="1426186"/>
                <a:chOff x="6006138" y="3143629"/>
                <a:chExt cx="122758" cy="1698043"/>
              </a:xfrm>
            </p:grpSpPr>
            <p:sp>
              <p:nvSpPr>
                <p:cNvPr id="8235" name="Google Shape;8235;p72"/>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6" name="Google Shape;8236;p72"/>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7" name="Google Shape;8237;p72"/>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8" name="Google Shape;8238;p72"/>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9" name="Google Shape;8239;p72"/>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0" name="Google Shape;8240;p72"/>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1" name="Google Shape;8241;p72"/>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8242" name="Google Shape;8242;p72"/>
          <p:cNvGrpSpPr/>
          <p:nvPr/>
        </p:nvGrpSpPr>
        <p:grpSpPr>
          <a:xfrm>
            <a:off x="5683472" y="3518037"/>
            <a:ext cx="2749952" cy="870677"/>
            <a:chOff x="238125" y="1725700"/>
            <a:chExt cx="7139025" cy="2260325"/>
          </a:xfrm>
        </p:grpSpPr>
        <p:sp>
          <p:nvSpPr>
            <p:cNvPr id="8243" name="Google Shape;8243;p72"/>
            <p:cNvSpPr/>
            <p:nvPr/>
          </p:nvSpPr>
          <p:spPr>
            <a:xfrm>
              <a:off x="238125" y="1741950"/>
              <a:ext cx="6506150" cy="2228050"/>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4" name="Google Shape;8244;p72"/>
            <p:cNvSpPr/>
            <p:nvPr/>
          </p:nvSpPr>
          <p:spPr>
            <a:xfrm>
              <a:off x="2480475" y="2435950"/>
              <a:ext cx="438500" cy="841400"/>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5" name="Google Shape;8245;p72"/>
            <p:cNvSpPr/>
            <p:nvPr/>
          </p:nvSpPr>
          <p:spPr>
            <a:xfrm>
              <a:off x="3663250" y="2219875"/>
              <a:ext cx="607450" cy="1272525"/>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6" name="Google Shape;8246;p72"/>
            <p:cNvSpPr/>
            <p:nvPr/>
          </p:nvSpPr>
          <p:spPr>
            <a:xfrm>
              <a:off x="4999700" y="1973525"/>
              <a:ext cx="820500" cy="1764350"/>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7" name="Google Shape;8247;p72"/>
            <p:cNvSpPr/>
            <p:nvPr/>
          </p:nvSpPr>
          <p:spPr>
            <a:xfrm>
              <a:off x="6838275" y="1725700"/>
              <a:ext cx="150" cy="0"/>
            </a:xfrm>
            <a:custGeom>
              <a:avLst/>
              <a:gdLst/>
              <a:ahLst/>
              <a:cxnLst/>
              <a:rect l="l" t="t" r="r" b="b"/>
              <a:pathLst>
                <a:path w="6" extrusionOk="0">
                  <a:moveTo>
                    <a:pt x="5" y="0"/>
                  </a:move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8" name="Google Shape;8248;p72"/>
            <p:cNvSpPr/>
            <p:nvPr/>
          </p:nvSpPr>
          <p:spPr>
            <a:xfrm>
              <a:off x="6838400" y="3986000"/>
              <a:ext cx="25" cy="25"/>
            </a:xfrm>
            <a:custGeom>
              <a:avLst/>
              <a:gdLst/>
              <a:ahLst/>
              <a:cxnLst/>
              <a:rect l="l" t="t" r="r" b="b"/>
              <a:pathLst>
                <a:path w="1" h="1" extrusionOk="0">
                  <a:moveTo>
                    <a:pt x="0" y="1"/>
                  </a:moveTo>
                  <a:lnTo>
                    <a:pt x="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9" name="Google Shape;8249;p72"/>
            <p:cNvSpPr/>
            <p:nvPr/>
          </p:nvSpPr>
          <p:spPr>
            <a:xfrm>
              <a:off x="6744250" y="3969975"/>
              <a:ext cx="94175" cy="16050"/>
            </a:xfrm>
            <a:custGeom>
              <a:avLst/>
              <a:gdLst/>
              <a:ahLst/>
              <a:cxnLst/>
              <a:rect l="l" t="t" r="r" b="b"/>
              <a:pathLst>
                <a:path w="3767" h="642" extrusionOk="0">
                  <a:moveTo>
                    <a:pt x="1" y="0"/>
                  </a:moveTo>
                  <a:lnTo>
                    <a:pt x="1" y="0"/>
                  </a:lnTo>
                  <a:cubicBezTo>
                    <a:pt x="1190" y="425"/>
                    <a:pt x="2415" y="642"/>
                    <a:pt x="3662" y="642"/>
                  </a:cubicBezTo>
                  <a:lnTo>
                    <a:pt x="3766" y="642"/>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0" name="Google Shape;8250;p72"/>
            <p:cNvSpPr/>
            <p:nvPr/>
          </p:nvSpPr>
          <p:spPr>
            <a:xfrm>
              <a:off x="6744250" y="1725700"/>
              <a:ext cx="94050" cy="16175"/>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1" name="Google Shape;8251;p72"/>
            <p:cNvSpPr/>
            <p:nvPr/>
          </p:nvSpPr>
          <p:spPr>
            <a:xfrm>
              <a:off x="6294575" y="1725700"/>
              <a:ext cx="1082575" cy="2260225"/>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2" name="Google Shape;8252;p72"/>
            <p:cNvSpPr/>
            <p:nvPr/>
          </p:nvSpPr>
          <p:spPr>
            <a:xfrm>
              <a:off x="1511625" y="2613375"/>
              <a:ext cx="292400" cy="484275"/>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3" name="Google Shape;8253;p72"/>
          <p:cNvGrpSpPr/>
          <p:nvPr/>
        </p:nvGrpSpPr>
        <p:grpSpPr>
          <a:xfrm>
            <a:off x="5953636" y="2459783"/>
            <a:ext cx="1105452" cy="916747"/>
            <a:chOff x="5249100" y="1210600"/>
            <a:chExt cx="3502700" cy="2904775"/>
          </a:xfrm>
        </p:grpSpPr>
        <p:sp>
          <p:nvSpPr>
            <p:cNvPr id="8254" name="Google Shape;8254;p72"/>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5" name="Google Shape;8255;p72"/>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6" name="Google Shape;8256;p72"/>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7" name="Google Shape;8257;p72"/>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258" name="Google Shape;8258;p72"/>
            <p:cNvCxnSpPr/>
            <p:nvPr/>
          </p:nvCxnSpPr>
          <p:spPr>
            <a:xfrm>
              <a:off x="5249100" y="2382654"/>
              <a:ext cx="922800" cy="0"/>
            </a:xfrm>
            <a:prstGeom prst="straightConnector1">
              <a:avLst/>
            </a:prstGeom>
            <a:noFill/>
            <a:ln w="19050" cap="flat" cmpd="sng">
              <a:solidFill>
                <a:srgbClr val="869FB2"/>
              </a:solidFill>
              <a:prstDash val="solid"/>
              <a:round/>
              <a:headEnd type="oval" w="med" len="med"/>
              <a:tailEnd type="none" w="med" len="med"/>
            </a:ln>
          </p:spPr>
        </p:cxnSp>
        <p:cxnSp>
          <p:nvCxnSpPr>
            <p:cNvPr id="8259" name="Google Shape;8259;p72"/>
            <p:cNvCxnSpPr/>
            <p:nvPr/>
          </p:nvCxnSpPr>
          <p:spPr>
            <a:xfrm rot="10800000">
              <a:off x="8178522" y="1765431"/>
              <a:ext cx="559200" cy="0"/>
            </a:xfrm>
            <a:prstGeom prst="straightConnector1">
              <a:avLst/>
            </a:prstGeom>
            <a:noFill/>
            <a:ln w="19050" cap="flat" cmpd="sng">
              <a:solidFill>
                <a:srgbClr val="BAC8D3"/>
              </a:solidFill>
              <a:prstDash val="solid"/>
              <a:round/>
              <a:headEnd type="oval" w="med" len="med"/>
              <a:tailEnd type="none" w="med" len="med"/>
            </a:ln>
          </p:spPr>
        </p:cxnSp>
        <p:cxnSp>
          <p:nvCxnSpPr>
            <p:cNvPr id="8260" name="Google Shape;8260;p72"/>
            <p:cNvCxnSpPr/>
            <p:nvPr/>
          </p:nvCxnSpPr>
          <p:spPr>
            <a:xfrm rot="10800000">
              <a:off x="7467500" y="2943528"/>
              <a:ext cx="1284300" cy="0"/>
            </a:xfrm>
            <a:prstGeom prst="straightConnector1">
              <a:avLst/>
            </a:prstGeom>
            <a:noFill/>
            <a:ln w="19050" cap="flat" cmpd="sng">
              <a:solidFill>
                <a:srgbClr val="5F7D95"/>
              </a:solidFill>
              <a:prstDash val="solid"/>
              <a:round/>
              <a:headEnd type="oval" w="med" len="med"/>
              <a:tailEnd type="none" w="med" len="med"/>
            </a:ln>
          </p:spPr>
        </p:cxnSp>
        <p:cxnSp>
          <p:nvCxnSpPr>
            <p:cNvPr id="8261" name="Google Shape;8261;p72"/>
            <p:cNvCxnSpPr/>
            <p:nvPr/>
          </p:nvCxnSpPr>
          <p:spPr>
            <a:xfrm>
              <a:off x="5787288" y="3630350"/>
              <a:ext cx="922800" cy="0"/>
            </a:xfrm>
            <a:prstGeom prst="straightConnector1">
              <a:avLst/>
            </a:prstGeom>
            <a:noFill/>
            <a:ln w="19050" cap="flat" cmpd="sng">
              <a:solidFill>
                <a:srgbClr val="435D74"/>
              </a:solidFill>
              <a:prstDash val="solid"/>
              <a:round/>
              <a:headEnd type="oval" w="med" len="med"/>
              <a:tailEnd type="none" w="med" len="med"/>
            </a:ln>
          </p:spPr>
        </p:cxnSp>
        <p:sp>
          <p:nvSpPr>
            <p:cNvPr id="8262" name="Google Shape;8262;p72"/>
            <p:cNvSpPr/>
            <p:nvPr/>
          </p:nvSpPr>
          <p:spPr>
            <a:xfrm>
              <a:off x="6601902" y="3690575"/>
              <a:ext cx="566400" cy="424800"/>
            </a:xfrm>
            <a:prstGeom prst="downArrow">
              <a:avLst>
                <a:gd name="adj1" fmla="val 50000"/>
                <a:gd name="adj2" fmla="val 50000"/>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3" name="Google Shape;8263;p72"/>
          <p:cNvGrpSpPr/>
          <p:nvPr/>
        </p:nvGrpSpPr>
        <p:grpSpPr>
          <a:xfrm>
            <a:off x="7136183" y="1179201"/>
            <a:ext cx="1304650" cy="1124856"/>
            <a:chOff x="7287122" y="1165658"/>
            <a:chExt cx="1219413" cy="1051365"/>
          </a:xfrm>
        </p:grpSpPr>
        <p:grpSp>
          <p:nvGrpSpPr>
            <p:cNvPr id="8264" name="Google Shape;8264;p72"/>
            <p:cNvGrpSpPr/>
            <p:nvPr/>
          </p:nvGrpSpPr>
          <p:grpSpPr>
            <a:xfrm>
              <a:off x="7287122" y="1969723"/>
              <a:ext cx="1219413" cy="247300"/>
              <a:chOff x="7287122" y="1969723"/>
              <a:chExt cx="1219413" cy="247300"/>
            </a:xfrm>
          </p:grpSpPr>
          <p:sp>
            <p:nvSpPr>
              <p:cNvPr id="8265" name="Google Shape;8265;p72"/>
              <p:cNvSpPr/>
              <p:nvPr/>
            </p:nvSpPr>
            <p:spPr>
              <a:xfrm flipH="1">
                <a:off x="8366247" y="1969723"/>
                <a:ext cx="140288" cy="247300"/>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66" name="Google Shape;8266;p72"/>
              <p:cNvGrpSpPr/>
              <p:nvPr/>
            </p:nvGrpSpPr>
            <p:grpSpPr>
              <a:xfrm>
                <a:off x="7287122" y="2063892"/>
                <a:ext cx="1151753" cy="73428"/>
                <a:chOff x="7287122" y="2063892"/>
                <a:chExt cx="1151753" cy="73428"/>
              </a:xfrm>
            </p:grpSpPr>
            <p:sp>
              <p:nvSpPr>
                <p:cNvPr id="8267" name="Google Shape;8267;p72"/>
                <p:cNvSpPr/>
                <p:nvPr/>
              </p:nvSpPr>
              <p:spPr>
                <a:xfrm flipH="1">
                  <a:off x="7287122" y="2063892"/>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268" name="Google Shape;8268;p72"/>
                <p:cNvCxnSpPr/>
                <p:nvPr/>
              </p:nvCxnSpPr>
              <p:spPr>
                <a:xfrm rot="10800000">
                  <a:off x="7818475" y="2100600"/>
                  <a:ext cx="620400" cy="0"/>
                </a:xfrm>
                <a:prstGeom prst="straightConnector1">
                  <a:avLst/>
                </a:prstGeom>
                <a:noFill/>
                <a:ln w="9525" cap="flat" cmpd="sng">
                  <a:solidFill>
                    <a:srgbClr val="CFD9E0"/>
                  </a:solidFill>
                  <a:prstDash val="solid"/>
                  <a:round/>
                  <a:headEnd type="none" w="med" len="med"/>
                  <a:tailEnd type="oval" w="med" len="med"/>
                </a:ln>
              </p:spPr>
            </p:cxnSp>
          </p:grpSp>
        </p:grpSp>
        <p:grpSp>
          <p:nvGrpSpPr>
            <p:cNvPr id="8269" name="Google Shape;8269;p72"/>
            <p:cNvGrpSpPr/>
            <p:nvPr/>
          </p:nvGrpSpPr>
          <p:grpSpPr>
            <a:xfrm>
              <a:off x="7287122" y="1712201"/>
              <a:ext cx="1219403" cy="246767"/>
              <a:chOff x="7287122" y="1712201"/>
              <a:chExt cx="1219403" cy="246767"/>
            </a:xfrm>
          </p:grpSpPr>
          <p:sp>
            <p:nvSpPr>
              <p:cNvPr id="8270" name="Google Shape;8270;p72"/>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71" name="Google Shape;8271;p72"/>
              <p:cNvGrpSpPr/>
              <p:nvPr/>
            </p:nvGrpSpPr>
            <p:grpSpPr>
              <a:xfrm>
                <a:off x="7287122" y="1842861"/>
                <a:ext cx="1005303" cy="73419"/>
                <a:chOff x="7287122" y="1842861"/>
                <a:chExt cx="1005303" cy="73419"/>
              </a:xfrm>
            </p:grpSpPr>
            <p:sp>
              <p:nvSpPr>
                <p:cNvPr id="8272" name="Google Shape;8272;p72"/>
                <p:cNvSpPr/>
                <p:nvPr/>
              </p:nvSpPr>
              <p:spPr>
                <a:xfrm flipH="1">
                  <a:off x="7287122" y="1842861"/>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273" name="Google Shape;8273;p72"/>
                <p:cNvCxnSpPr/>
                <p:nvPr/>
              </p:nvCxnSpPr>
              <p:spPr>
                <a:xfrm rot="10800000">
                  <a:off x="7818425" y="1879575"/>
                  <a:ext cx="474000" cy="0"/>
                </a:xfrm>
                <a:prstGeom prst="straightConnector1">
                  <a:avLst/>
                </a:prstGeom>
                <a:noFill/>
                <a:ln w="9525" cap="flat" cmpd="sng">
                  <a:solidFill>
                    <a:srgbClr val="A5B7C6"/>
                  </a:solidFill>
                  <a:prstDash val="solid"/>
                  <a:round/>
                  <a:headEnd type="none" w="med" len="med"/>
                  <a:tailEnd type="oval" w="med" len="med"/>
                </a:ln>
              </p:spPr>
            </p:cxnSp>
          </p:grpSp>
        </p:grpSp>
        <p:grpSp>
          <p:nvGrpSpPr>
            <p:cNvPr id="8274" name="Google Shape;8274;p72"/>
            <p:cNvGrpSpPr/>
            <p:nvPr/>
          </p:nvGrpSpPr>
          <p:grpSpPr>
            <a:xfrm>
              <a:off x="7287122" y="1447520"/>
              <a:ext cx="1219403" cy="286667"/>
              <a:chOff x="7287122" y="1447520"/>
              <a:chExt cx="1219403" cy="286667"/>
            </a:xfrm>
          </p:grpSpPr>
          <p:sp>
            <p:nvSpPr>
              <p:cNvPr id="8275" name="Google Shape;8275;p72"/>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76" name="Google Shape;8276;p72"/>
              <p:cNvGrpSpPr/>
              <p:nvPr/>
            </p:nvGrpSpPr>
            <p:grpSpPr>
              <a:xfrm>
                <a:off x="7287122" y="1581977"/>
                <a:ext cx="852803" cy="73428"/>
                <a:chOff x="7287122" y="1581977"/>
                <a:chExt cx="852803" cy="73428"/>
              </a:xfrm>
            </p:grpSpPr>
            <p:sp>
              <p:nvSpPr>
                <p:cNvPr id="8277" name="Google Shape;8277;p72"/>
                <p:cNvSpPr/>
                <p:nvPr/>
              </p:nvSpPr>
              <p:spPr>
                <a:xfrm flipH="1">
                  <a:off x="7287122" y="1581977"/>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278" name="Google Shape;8278;p72"/>
                <p:cNvCxnSpPr/>
                <p:nvPr/>
              </p:nvCxnSpPr>
              <p:spPr>
                <a:xfrm rot="10800000">
                  <a:off x="7818325" y="1618700"/>
                  <a:ext cx="321600" cy="0"/>
                </a:xfrm>
                <a:prstGeom prst="straightConnector1">
                  <a:avLst/>
                </a:prstGeom>
                <a:noFill/>
                <a:ln w="9525" cap="flat" cmpd="sng">
                  <a:solidFill>
                    <a:srgbClr val="869FB2"/>
                  </a:solidFill>
                  <a:prstDash val="solid"/>
                  <a:round/>
                  <a:headEnd type="none" w="med" len="med"/>
                  <a:tailEnd type="oval" w="med" len="med"/>
                </a:ln>
              </p:spPr>
            </p:cxnSp>
          </p:grpSp>
        </p:grpSp>
        <p:grpSp>
          <p:nvGrpSpPr>
            <p:cNvPr id="8279" name="Google Shape;8279;p72"/>
            <p:cNvGrpSpPr/>
            <p:nvPr/>
          </p:nvGrpSpPr>
          <p:grpSpPr>
            <a:xfrm>
              <a:off x="7287122" y="1165658"/>
              <a:ext cx="1219403" cy="344253"/>
              <a:chOff x="7287122" y="1165658"/>
              <a:chExt cx="1219403" cy="344253"/>
            </a:xfrm>
          </p:grpSpPr>
          <p:sp>
            <p:nvSpPr>
              <p:cNvPr id="8280" name="Google Shape;8280;p72"/>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81" name="Google Shape;8281;p72"/>
              <p:cNvGrpSpPr/>
              <p:nvPr/>
            </p:nvGrpSpPr>
            <p:grpSpPr>
              <a:xfrm>
                <a:off x="7287122" y="1341025"/>
                <a:ext cx="695703" cy="73419"/>
                <a:chOff x="7287122" y="1341025"/>
                <a:chExt cx="695703" cy="73419"/>
              </a:xfrm>
            </p:grpSpPr>
            <p:sp>
              <p:nvSpPr>
                <p:cNvPr id="8282" name="Google Shape;8282;p72"/>
                <p:cNvSpPr/>
                <p:nvPr/>
              </p:nvSpPr>
              <p:spPr>
                <a:xfrm flipH="1">
                  <a:off x="7287122" y="1341025"/>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283" name="Google Shape;8283;p72"/>
                <p:cNvCxnSpPr/>
                <p:nvPr/>
              </p:nvCxnSpPr>
              <p:spPr>
                <a:xfrm rot="10800000">
                  <a:off x="7818425" y="1377750"/>
                  <a:ext cx="164400" cy="0"/>
                </a:xfrm>
                <a:prstGeom prst="straightConnector1">
                  <a:avLst/>
                </a:prstGeom>
                <a:noFill/>
                <a:ln w="9525" cap="flat" cmpd="sng">
                  <a:solidFill>
                    <a:srgbClr val="869FB1"/>
                  </a:solidFill>
                  <a:prstDash val="solid"/>
                  <a:round/>
                  <a:headEnd type="none" w="med" len="med"/>
                  <a:tailEnd type="oval" w="med" len="med"/>
                </a:ln>
              </p:spPr>
            </p:cxnSp>
          </p:grpSp>
        </p:grpSp>
      </p:grpSp>
      <p:grpSp>
        <p:nvGrpSpPr>
          <p:cNvPr id="8284" name="Google Shape;8284;p72"/>
          <p:cNvGrpSpPr/>
          <p:nvPr/>
        </p:nvGrpSpPr>
        <p:grpSpPr>
          <a:xfrm>
            <a:off x="5802676" y="1185224"/>
            <a:ext cx="1397729" cy="1098540"/>
            <a:chOff x="5900602" y="1193063"/>
            <a:chExt cx="1299851" cy="1021707"/>
          </a:xfrm>
        </p:grpSpPr>
        <p:grpSp>
          <p:nvGrpSpPr>
            <p:cNvPr id="8285" name="Google Shape;8285;p72"/>
            <p:cNvGrpSpPr/>
            <p:nvPr/>
          </p:nvGrpSpPr>
          <p:grpSpPr>
            <a:xfrm>
              <a:off x="6520337" y="1193063"/>
              <a:ext cx="341815" cy="799959"/>
              <a:chOff x="6520337" y="1193063"/>
              <a:chExt cx="341815" cy="799959"/>
            </a:xfrm>
          </p:grpSpPr>
          <p:grpSp>
            <p:nvGrpSpPr>
              <p:cNvPr id="8286" name="Google Shape;8286;p72"/>
              <p:cNvGrpSpPr/>
              <p:nvPr/>
            </p:nvGrpSpPr>
            <p:grpSpPr>
              <a:xfrm>
                <a:off x="6520337" y="1589527"/>
                <a:ext cx="213950" cy="403494"/>
                <a:chOff x="6520337" y="1589527"/>
                <a:chExt cx="213950" cy="403494"/>
              </a:xfrm>
            </p:grpSpPr>
            <p:sp>
              <p:nvSpPr>
                <p:cNvPr id="8287" name="Google Shape;8287;p72"/>
                <p:cNvSpPr/>
                <p:nvPr/>
              </p:nvSpPr>
              <p:spPr>
                <a:xfrm rot="-5400000">
                  <a:off x="6522864" y="1587001"/>
                  <a:ext cx="208853" cy="213906"/>
                </a:xfrm>
                <a:custGeom>
                  <a:avLst/>
                  <a:gdLst/>
                  <a:ahLst/>
                  <a:cxnLst/>
                  <a:rect l="l" t="t" r="r" b="b"/>
                  <a:pathLst>
                    <a:path w="24013" h="24594" extrusionOk="0">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8" name="Google Shape;8288;p72"/>
                <p:cNvSpPr/>
                <p:nvPr/>
              </p:nvSpPr>
              <p:spPr>
                <a:xfrm rot="-5400000">
                  <a:off x="6529204" y="1787939"/>
                  <a:ext cx="196250" cy="213915"/>
                </a:xfrm>
                <a:custGeom>
                  <a:avLst/>
                  <a:gdLst/>
                  <a:ahLst/>
                  <a:cxnLst/>
                  <a:rect l="l" t="t" r="r" b="b"/>
                  <a:pathLst>
                    <a:path w="22564" h="24595" extrusionOk="0">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9" name="Google Shape;8289;p72"/>
              <p:cNvGrpSpPr/>
              <p:nvPr/>
            </p:nvGrpSpPr>
            <p:grpSpPr>
              <a:xfrm>
                <a:off x="6577204" y="1193063"/>
                <a:ext cx="284947" cy="464512"/>
                <a:chOff x="6577204" y="1193063"/>
                <a:chExt cx="284947" cy="464512"/>
              </a:xfrm>
            </p:grpSpPr>
            <p:sp>
              <p:nvSpPr>
                <p:cNvPr id="8290" name="Google Shape;8290;p72"/>
                <p:cNvSpPr/>
                <p:nvPr/>
              </p:nvSpPr>
              <p:spPr>
                <a:xfrm>
                  <a:off x="6577204"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291" name="Google Shape;8291;p72"/>
                <p:cNvCxnSpPr/>
                <p:nvPr/>
              </p:nvCxnSpPr>
              <p:spPr>
                <a:xfrm rot="10800000">
                  <a:off x="6677825" y="1279575"/>
                  <a:ext cx="0" cy="378000"/>
                </a:xfrm>
                <a:prstGeom prst="straightConnector1">
                  <a:avLst/>
                </a:prstGeom>
                <a:noFill/>
                <a:ln w="9525" cap="flat" cmpd="sng">
                  <a:solidFill>
                    <a:srgbClr val="A5B7C6"/>
                  </a:solidFill>
                  <a:prstDash val="solid"/>
                  <a:round/>
                  <a:headEnd type="none" w="med" len="med"/>
                  <a:tailEnd type="oval" w="med" len="med"/>
                </a:ln>
              </p:spPr>
            </p:cxnSp>
          </p:grpSp>
        </p:grpSp>
        <p:grpSp>
          <p:nvGrpSpPr>
            <p:cNvPr id="8292" name="Google Shape;8292;p72"/>
            <p:cNvGrpSpPr/>
            <p:nvPr/>
          </p:nvGrpSpPr>
          <p:grpSpPr>
            <a:xfrm>
              <a:off x="6238903" y="1193063"/>
              <a:ext cx="300475" cy="900152"/>
              <a:chOff x="6238903" y="1193063"/>
              <a:chExt cx="300475" cy="900152"/>
            </a:xfrm>
          </p:grpSpPr>
          <p:grpSp>
            <p:nvGrpSpPr>
              <p:cNvPr id="8293" name="Google Shape;8293;p72"/>
              <p:cNvGrpSpPr/>
              <p:nvPr/>
            </p:nvGrpSpPr>
            <p:grpSpPr>
              <a:xfrm>
                <a:off x="6290865" y="1489315"/>
                <a:ext cx="248514" cy="603900"/>
                <a:chOff x="6290865" y="1489315"/>
                <a:chExt cx="248514" cy="603900"/>
              </a:xfrm>
            </p:grpSpPr>
            <p:sp>
              <p:nvSpPr>
                <p:cNvPr id="8294" name="Google Shape;8294;p72"/>
                <p:cNvSpPr/>
                <p:nvPr/>
              </p:nvSpPr>
              <p:spPr>
                <a:xfrm rot="-5400000">
                  <a:off x="6260589" y="1519591"/>
                  <a:ext cx="309066" cy="248514"/>
                </a:xfrm>
                <a:custGeom>
                  <a:avLst/>
                  <a:gdLst/>
                  <a:ahLst/>
                  <a:cxnLst/>
                  <a:rect l="l" t="t" r="r" b="b"/>
                  <a:pathLst>
                    <a:path w="35535" h="28573" extrusionOk="0">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5" name="Google Shape;8295;p72"/>
                <p:cNvSpPr/>
                <p:nvPr/>
              </p:nvSpPr>
              <p:spPr>
                <a:xfrm rot="-5400000">
                  <a:off x="6266916" y="1820752"/>
                  <a:ext cx="296437" cy="248488"/>
                </a:xfrm>
                <a:custGeom>
                  <a:avLst/>
                  <a:gdLst/>
                  <a:ahLst/>
                  <a:cxnLst/>
                  <a:rect l="l" t="t" r="r" b="b"/>
                  <a:pathLst>
                    <a:path w="34083" h="28570" extrusionOk="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6" name="Google Shape;8296;p72"/>
              <p:cNvGrpSpPr/>
              <p:nvPr/>
            </p:nvGrpSpPr>
            <p:grpSpPr>
              <a:xfrm>
                <a:off x="6238903" y="1193063"/>
                <a:ext cx="284947" cy="333087"/>
                <a:chOff x="6238903" y="1193063"/>
                <a:chExt cx="284947" cy="333087"/>
              </a:xfrm>
            </p:grpSpPr>
            <p:sp>
              <p:nvSpPr>
                <p:cNvPr id="8297" name="Google Shape;8297;p72"/>
                <p:cNvSpPr/>
                <p:nvPr/>
              </p:nvSpPr>
              <p:spPr>
                <a:xfrm>
                  <a:off x="6238903" y="1193063"/>
                  <a:ext cx="284947" cy="63648"/>
                </a:xfrm>
                <a:custGeom>
                  <a:avLst/>
                  <a:gdLst/>
                  <a:ahLst/>
                  <a:cxnLst/>
                  <a:rect l="l" t="t" r="r" b="b"/>
                  <a:pathLst>
                    <a:path w="32762" h="7318" extrusionOk="0">
                      <a:moveTo>
                        <a:pt x="0" y="0"/>
                      </a:moveTo>
                      <a:lnTo>
                        <a:pt x="0" y="7317"/>
                      </a:lnTo>
                      <a:lnTo>
                        <a:pt x="32762" y="7317"/>
                      </a:lnTo>
                      <a:lnTo>
                        <a:pt x="3276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298" name="Google Shape;8298;p72"/>
                <p:cNvCxnSpPr/>
                <p:nvPr/>
              </p:nvCxnSpPr>
              <p:spPr>
                <a:xfrm rot="10800000">
                  <a:off x="6431250" y="1279250"/>
                  <a:ext cx="0" cy="246900"/>
                </a:xfrm>
                <a:prstGeom prst="straightConnector1">
                  <a:avLst/>
                </a:prstGeom>
                <a:noFill/>
                <a:ln w="9525" cap="flat" cmpd="sng">
                  <a:solidFill>
                    <a:srgbClr val="869FB2"/>
                  </a:solidFill>
                  <a:prstDash val="solid"/>
                  <a:round/>
                  <a:headEnd type="none" w="med" len="med"/>
                  <a:tailEnd type="oval" w="med" len="med"/>
                </a:ln>
              </p:spPr>
            </p:cxnSp>
          </p:grpSp>
        </p:grpSp>
        <p:grpSp>
          <p:nvGrpSpPr>
            <p:cNvPr id="8299" name="Google Shape;8299;p72"/>
            <p:cNvGrpSpPr/>
            <p:nvPr/>
          </p:nvGrpSpPr>
          <p:grpSpPr>
            <a:xfrm>
              <a:off x="5900602" y="1193063"/>
              <a:ext cx="444345" cy="1021707"/>
              <a:chOff x="5900602" y="1193063"/>
              <a:chExt cx="444345" cy="1021707"/>
            </a:xfrm>
          </p:grpSpPr>
          <p:grpSp>
            <p:nvGrpSpPr>
              <p:cNvPr id="8300" name="Google Shape;8300;p72"/>
              <p:cNvGrpSpPr/>
              <p:nvPr/>
            </p:nvGrpSpPr>
            <p:grpSpPr>
              <a:xfrm>
                <a:off x="6046501" y="1367785"/>
                <a:ext cx="298446" cy="846986"/>
                <a:chOff x="6046501" y="1367785"/>
                <a:chExt cx="298446" cy="846986"/>
              </a:xfrm>
            </p:grpSpPr>
            <p:sp>
              <p:nvSpPr>
                <p:cNvPr id="8301" name="Google Shape;8301;p72"/>
                <p:cNvSpPr/>
                <p:nvPr/>
              </p:nvSpPr>
              <p:spPr>
                <a:xfrm rot="-5400000">
                  <a:off x="5980418" y="1433868"/>
                  <a:ext cx="430613" cy="298446"/>
                </a:xfrm>
                <a:custGeom>
                  <a:avLst/>
                  <a:gdLst/>
                  <a:ahLst/>
                  <a:cxnLst/>
                  <a:rect l="l" t="t" r="r" b="b"/>
                  <a:pathLst>
                    <a:path w="49510" h="34314" extrusionOk="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2" name="Google Shape;8302;p72"/>
                <p:cNvSpPr/>
                <p:nvPr/>
              </p:nvSpPr>
              <p:spPr>
                <a:xfrm rot="-5400000">
                  <a:off x="5986745" y="1856568"/>
                  <a:ext cx="417984" cy="298420"/>
                </a:xfrm>
                <a:custGeom>
                  <a:avLst/>
                  <a:gdLst/>
                  <a:ahLst/>
                  <a:cxnLst/>
                  <a:rect l="l" t="t" r="r" b="b"/>
                  <a:pathLst>
                    <a:path w="48058" h="34311" extrusionOk="0">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3" name="Google Shape;8303;p72"/>
              <p:cNvGrpSpPr/>
              <p:nvPr/>
            </p:nvGrpSpPr>
            <p:grpSpPr>
              <a:xfrm>
                <a:off x="5900602" y="1193063"/>
                <a:ext cx="284947" cy="182312"/>
                <a:chOff x="5900602" y="1193063"/>
                <a:chExt cx="284947" cy="182312"/>
              </a:xfrm>
            </p:grpSpPr>
            <p:sp>
              <p:nvSpPr>
                <p:cNvPr id="8304" name="Google Shape;8304;p72"/>
                <p:cNvSpPr/>
                <p:nvPr/>
              </p:nvSpPr>
              <p:spPr>
                <a:xfrm>
                  <a:off x="5900602" y="1193063"/>
                  <a:ext cx="284947" cy="63648"/>
                </a:xfrm>
                <a:custGeom>
                  <a:avLst/>
                  <a:gdLst/>
                  <a:ahLst/>
                  <a:cxnLst/>
                  <a:rect l="l" t="t" r="r" b="b"/>
                  <a:pathLst>
                    <a:path w="32762" h="7318" extrusionOk="0">
                      <a:moveTo>
                        <a:pt x="0" y="0"/>
                      </a:moveTo>
                      <a:lnTo>
                        <a:pt x="0" y="7318"/>
                      </a:lnTo>
                      <a:lnTo>
                        <a:pt x="32762" y="7318"/>
                      </a:lnTo>
                      <a:lnTo>
                        <a:pt x="32762"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305" name="Google Shape;8305;p72"/>
                <p:cNvCxnSpPr/>
                <p:nvPr/>
              </p:nvCxnSpPr>
              <p:spPr>
                <a:xfrm rot="10800000">
                  <a:off x="6156950" y="1279675"/>
                  <a:ext cx="0" cy="95700"/>
                </a:xfrm>
                <a:prstGeom prst="straightConnector1">
                  <a:avLst/>
                </a:prstGeom>
                <a:noFill/>
                <a:ln w="9525" cap="flat" cmpd="sng">
                  <a:solidFill>
                    <a:srgbClr val="657E93"/>
                  </a:solidFill>
                  <a:prstDash val="solid"/>
                  <a:round/>
                  <a:headEnd type="none" w="med" len="med"/>
                  <a:tailEnd type="oval" w="med" len="med"/>
                </a:ln>
              </p:spPr>
            </p:cxnSp>
          </p:grpSp>
        </p:grpSp>
        <p:grpSp>
          <p:nvGrpSpPr>
            <p:cNvPr id="8306" name="Google Shape;8306;p72"/>
            <p:cNvGrpSpPr/>
            <p:nvPr/>
          </p:nvGrpSpPr>
          <p:grpSpPr>
            <a:xfrm>
              <a:off x="6738300" y="1193063"/>
              <a:ext cx="462153" cy="707634"/>
              <a:chOff x="6738300" y="1193063"/>
              <a:chExt cx="462153" cy="707634"/>
            </a:xfrm>
          </p:grpSpPr>
          <p:grpSp>
            <p:nvGrpSpPr>
              <p:cNvPr id="8307" name="Google Shape;8307;p72"/>
              <p:cNvGrpSpPr/>
              <p:nvPr/>
            </p:nvGrpSpPr>
            <p:grpSpPr>
              <a:xfrm>
                <a:off x="6915505" y="1193063"/>
                <a:ext cx="284947" cy="597387"/>
                <a:chOff x="6915505" y="1193063"/>
                <a:chExt cx="284947" cy="597387"/>
              </a:xfrm>
            </p:grpSpPr>
            <p:sp>
              <p:nvSpPr>
                <p:cNvPr id="8308" name="Google Shape;8308;p72"/>
                <p:cNvSpPr/>
                <p:nvPr/>
              </p:nvSpPr>
              <p:spPr>
                <a:xfrm>
                  <a:off x="6915505"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309" name="Google Shape;8309;p72"/>
                <p:cNvCxnSpPr/>
                <p:nvPr/>
              </p:nvCxnSpPr>
              <p:spPr>
                <a:xfrm rot="10800000">
                  <a:off x="6938275" y="1279850"/>
                  <a:ext cx="0" cy="510600"/>
                </a:xfrm>
                <a:prstGeom prst="straightConnector1">
                  <a:avLst/>
                </a:prstGeom>
                <a:noFill/>
                <a:ln w="9525" cap="flat" cmpd="sng">
                  <a:solidFill>
                    <a:srgbClr val="E3E7EA"/>
                  </a:solidFill>
                  <a:prstDash val="solid"/>
                  <a:round/>
                  <a:headEnd type="none" w="med" len="med"/>
                  <a:tailEnd type="oval" w="med" len="med"/>
                </a:ln>
              </p:spPr>
            </p:cxnSp>
          </p:grpSp>
          <p:grpSp>
            <p:nvGrpSpPr>
              <p:cNvPr id="8310" name="Google Shape;8310;p72"/>
              <p:cNvGrpSpPr/>
              <p:nvPr/>
            </p:nvGrpSpPr>
            <p:grpSpPr>
              <a:xfrm>
                <a:off x="6738300" y="1684725"/>
                <a:ext cx="230066" cy="215971"/>
                <a:chOff x="6738300" y="1684725"/>
                <a:chExt cx="230066" cy="215971"/>
              </a:xfrm>
            </p:grpSpPr>
            <p:sp>
              <p:nvSpPr>
                <p:cNvPr id="8311" name="Google Shape;8311;p72"/>
                <p:cNvSpPr/>
                <p:nvPr/>
              </p:nvSpPr>
              <p:spPr>
                <a:xfrm rot="-5400000">
                  <a:off x="6799187" y="1731518"/>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2" name="Google Shape;8312;p72"/>
                <p:cNvSpPr/>
                <p:nvPr/>
              </p:nvSpPr>
              <p:spPr>
                <a:xfrm rot="-5400000" flipH="1">
                  <a:off x="6799182" y="1623843"/>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316"/>
        <p:cNvGrpSpPr/>
        <p:nvPr/>
      </p:nvGrpSpPr>
      <p:grpSpPr>
        <a:xfrm>
          <a:off x="0" y="0"/>
          <a:ext cx="0" cy="0"/>
          <a:chOff x="0" y="0"/>
          <a:chExt cx="0" cy="0"/>
        </a:xfrm>
      </p:grpSpPr>
      <p:sp>
        <p:nvSpPr>
          <p:cNvPr id="8317" name="Google Shape;8317;p73"/>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...and our </a:t>
            </a:r>
            <a:r>
              <a:rPr lang="en">
                <a:latin typeface="Arial"/>
                <a:ea typeface="Arial"/>
                <a:cs typeface="Arial"/>
                <a:sym typeface="Arial"/>
              </a:rPr>
              <a:t>sets </a:t>
            </a:r>
            <a:r>
              <a:rPr lang="en">
                <a:solidFill>
                  <a:srgbClr val="FFFFFF"/>
                </a:solidFill>
                <a:latin typeface="Arial"/>
                <a:ea typeface="Arial"/>
                <a:cs typeface="Arial"/>
                <a:sym typeface="Arial"/>
              </a:rPr>
              <a:t>of editable icons</a:t>
            </a:r>
            <a:endParaRPr>
              <a:solidFill>
                <a:srgbClr val="FFFFFF"/>
              </a:solidFill>
              <a:latin typeface="Arial"/>
              <a:ea typeface="Arial"/>
              <a:cs typeface="Arial"/>
              <a:sym typeface="Arial"/>
            </a:endParaRPr>
          </a:p>
        </p:txBody>
      </p:sp>
      <p:sp>
        <p:nvSpPr>
          <p:cNvPr id="8318" name="Google Shape;8318;p73"/>
          <p:cNvSpPr txBox="1">
            <a:spLocks noGrp="1"/>
          </p:cNvSpPr>
          <p:nvPr>
            <p:ph type="body" idx="4294967295"/>
          </p:nvPr>
        </p:nvSpPr>
        <p:spPr>
          <a:xfrm>
            <a:off x="828875" y="1610275"/>
            <a:ext cx="7525800" cy="48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Arial"/>
                <a:ea typeface="Arial"/>
                <a:cs typeface="Arial"/>
                <a:sym typeface="Arial"/>
              </a:rPr>
              <a:t>You can</a:t>
            </a:r>
            <a:r>
              <a:rPr lang="en">
                <a:solidFill>
                  <a:srgbClr val="435D74"/>
                </a:solidFill>
                <a:latin typeface="Arial"/>
                <a:ea typeface="Arial"/>
                <a:cs typeface="Arial"/>
                <a:sym typeface="Arial"/>
              </a:rPr>
              <a:t> </a:t>
            </a:r>
            <a:r>
              <a:rPr lang="en">
                <a:solidFill>
                  <a:srgbClr val="869FB2"/>
                </a:solidFill>
                <a:latin typeface="Arial"/>
                <a:ea typeface="Arial"/>
                <a:cs typeface="Arial"/>
                <a:sym typeface="Arial"/>
              </a:rPr>
              <a:t>resize</a:t>
            </a:r>
            <a:r>
              <a:rPr lang="en">
                <a:solidFill>
                  <a:srgbClr val="435D74"/>
                </a:solidFill>
                <a:latin typeface="Arial"/>
                <a:ea typeface="Arial"/>
                <a:cs typeface="Arial"/>
                <a:sym typeface="Arial"/>
              </a:rPr>
              <a:t> </a:t>
            </a:r>
            <a:r>
              <a:rPr lang="en">
                <a:solidFill>
                  <a:srgbClr val="FFFFFF"/>
                </a:solidFill>
                <a:latin typeface="Arial"/>
                <a:ea typeface="Arial"/>
                <a:cs typeface="Arial"/>
                <a:sym typeface="Arial"/>
              </a:rPr>
              <a:t>these icons without losing quality.</a:t>
            </a:r>
            <a:endParaRPr>
              <a:solidFill>
                <a:srgbClr val="FFFFFF"/>
              </a:solidFill>
              <a:latin typeface="Arial"/>
              <a:ea typeface="Arial"/>
              <a:cs typeface="Arial"/>
              <a:sym typeface="Arial"/>
            </a:endParaRPr>
          </a:p>
          <a:p>
            <a:pPr marL="0" lvl="0" indent="0" algn="ctr" rtl="0">
              <a:spcBef>
                <a:spcPts val="0"/>
              </a:spcBef>
              <a:spcAft>
                <a:spcPts val="0"/>
              </a:spcAft>
              <a:buNone/>
            </a:pPr>
            <a:r>
              <a:rPr lang="en">
                <a:solidFill>
                  <a:srgbClr val="FFFFFF"/>
                </a:solidFill>
                <a:latin typeface="Arial"/>
                <a:ea typeface="Arial"/>
                <a:cs typeface="Arial"/>
                <a:sym typeface="Arial"/>
              </a:rPr>
              <a:t>You can </a:t>
            </a:r>
            <a:r>
              <a:rPr lang="en">
                <a:solidFill>
                  <a:srgbClr val="869FB2"/>
                </a:solidFill>
                <a:latin typeface="Arial"/>
                <a:ea typeface="Arial"/>
                <a:cs typeface="Arial"/>
                <a:sym typeface="Arial"/>
              </a:rPr>
              <a:t>change the stroke and fill color</a:t>
            </a:r>
            <a:r>
              <a:rPr lang="en">
                <a:solidFill>
                  <a:srgbClr val="FFFFFF"/>
                </a:solidFill>
                <a:latin typeface="Arial"/>
                <a:ea typeface="Arial"/>
                <a:cs typeface="Arial"/>
                <a:sym typeface="Arial"/>
              </a:rPr>
              <a:t>; just select the icon and click on the</a:t>
            </a:r>
            <a:r>
              <a:rPr lang="en">
                <a:solidFill>
                  <a:srgbClr val="435D74"/>
                </a:solidFill>
                <a:latin typeface="Arial"/>
                <a:ea typeface="Arial"/>
                <a:cs typeface="Arial"/>
                <a:sym typeface="Arial"/>
              </a:rPr>
              <a:t> </a:t>
            </a:r>
            <a:r>
              <a:rPr lang="en">
                <a:solidFill>
                  <a:srgbClr val="869FB2"/>
                </a:solidFill>
                <a:latin typeface="Arial"/>
                <a:ea typeface="Arial"/>
                <a:cs typeface="Arial"/>
                <a:sym typeface="Arial"/>
              </a:rPr>
              <a:t>paint bucket/pen</a:t>
            </a:r>
            <a:r>
              <a:rPr lang="en">
                <a:solidFill>
                  <a:srgbClr val="FFFFFF"/>
                </a:solidFill>
                <a:latin typeface="Arial"/>
                <a:ea typeface="Arial"/>
                <a:cs typeface="Arial"/>
                <a:sym typeface="Arial"/>
              </a:rPr>
              <a:t>.</a:t>
            </a:r>
            <a:endParaRPr>
              <a:solidFill>
                <a:srgbClr val="FFFFFF"/>
              </a:solidFill>
              <a:latin typeface="Arial"/>
              <a:ea typeface="Arial"/>
              <a:cs typeface="Arial"/>
              <a:sym typeface="Arial"/>
            </a:endParaRPr>
          </a:p>
          <a:p>
            <a:pPr marL="0" lvl="0" indent="0" algn="ctr" rtl="0">
              <a:spcBef>
                <a:spcPts val="0"/>
              </a:spcBef>
              <a:spcAft>
                <a:spcPts val="0"/>
              </a:spcAft>
              <a:buNone/>
            </a:pPr>
            <a:r>
              <a:rPr lang="en">
                <a:solidFill>
                  <a:srgbClr val="FFFFFF"/>
                </a:solidFill>
                <a:latin typeface="Arial"/>
                <a:ea typeface="Arial"/>
                <a:cs typeface="Arial"/>
                <a:sym typeface="Arial"/>
              </a:rPr>
              <a:t>In Google Slides, you can also use </a:t>
            </a:r>
            <a:r>
              <a:rPr lang="en">
                <a:solidFill>
                  <a:srgbClr val="869FB2"/>
                </a:solidFill>
                <a:uFill>
                  <a:noFill/>
                </a:uFill>
                <a:latin typeface="Arial"/>
                <a:ea typeface="Arial"/>
                <a:cs typeface="Arial"/>
                <a:sym typeface="Arial"/>
                <a:hlinkClick r:id="rId3">
                  <a:extLst>
                    <a:ext uri="{A12FA001-AC4F-418D-AE19-62706E023703}">
                      <ahyp:hlinkClr xmlns:ahyp="http://schemas.microsoft.com/office/drawing/2018/hyperlinkcolor" val="tx"/>
                    </a:ext>
                  </a:extLst>
                </a:hlinkClick>
              </a:rPr>
              <a:t>Flaticon’s extension</a:t>
            </a:r>
            <a:r>
              <a:rPr lang="en">
                <a:solidFill>
                  <a:srgbClr val="FFFFFF"/>
                </a:solidFill>
                <a:latin typeface="Arial"/>
                <a:ea typeface="Arial"/>
                <a:cs typeface="Arial"/>
                <a:sym typeface="Arial"/>
              </a:rPr>
              <a:t>, allowing you to customize and add even more icons.</a:t>
            </a:r>
            <a:br>
              <a:rPr lang="en">
                <a:solidFill>
                  <a:srgbClr val="435D74"/>
                </a:solidFill>
                <a:latin typeface="Arial"/>
                <a:ea typeface="Arial"/>
                <a:cs typeface="Arial"/>
                <a:sym typeface="Arial"/>
              </a:rPr>
            </a:br>
            <a:endParaRPr>
              <a:solidFill>
                <a:srgbClr val="435D74"/>
              </a:solidFill>
              <a:latin typeface="Arial"/>
              <a:ea typeface="Arial"/>
              <a:cs typeface="Arial"/>
              <a:sym typeface="Arial"/>
            </a:endParaRPr>
          </a:p>
        </p:txBody>
      </p:sp>
      <p:grpSp>
        <p:nvGrpSpPr>
          <p:cNvPr id="8319" name="Google Shape;8319;p73"/>
          <p:cNvGrpSpPr/>
          <p:nvPr/>
        </p:nvGrpSpPr>
        <p:grpSpPr>
          <a:xfrm>
            <a:off x="829359" y="2307635"/>
            <a:ext cx="339235" cy="298186"/>
            <a:chOff x="898875" y="244725"/>
            <a:chExt cx="481800" cy="423500"/>
          </a:xfrm>
        </p:grpSpPr>
        <p:sp>
          <p:nvSpPr>
            <p:cNvPr id="8320" name="Google Shape;8320;p73"/>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21" name="Google Shape;8321;p73"/>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22" name="Google Shape;8322;p73"/>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23" name="Google Shape;8323;p73"/>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24" name="Google Shape;8324;p73"/>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25" name="Google Shape;8325;p73"/>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326" name="Google Shape;8326;p73"/>
          <p:cNvGrpSpPr/>
          <p:nvPr/>
        </p:nvGrpSpPr>
        <p:grpSpPr>
          <a:xfrm>
            <a:off x="1267741" y="2287103"/>
            <a:ext cx="298169" cy="339253"/>
            <a:chOff x="1529350" y="258825"/>
            <a:chExt cx="423475" cy="481825"/>
          </a:xfrm>
        </p:grpSpPr>
        <p:sp>
          <p:nvSpPr>
            <p:cNvPr id="8327" name="Google Shape;8327;p73"/>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28" name="Google Shape;8328;p73"/>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329" name="Google Shape;8329;p73"/>
          <p:cNvGrpSpPr/>
          <p:nvPr/>
        </p:nvGrpSpPr>
        <p:grpSpPr>
          <a:xfrm>
            <a:off x="1660716" y="2367273"/>
            <a:ext cx="340890" cy="178912"/>
            <a:chOff x="2084325" y="363300"/>
            <a:chExt cx="484150" cy="254100"/>
          </a:xfrm>
        </p:grpSpPr>
        <p:sp>
          <p:nvSpPr>
            <p:cNvPr id="8330" name="Google Shape;8330;p73"/>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31" name="Google Shape;8331;p73"/>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332" name="Google Shape;8332;p73"/>
          <p:cNvGrpSpPr/>
          <p:nvPr/>
        </p:nvGrpSpPr>
        <p:grpSpPr>
          <a:xfrm>
            <a:off x="2110011" y="2287102"/>
            <a:ext cx="298169" cy="339253"/>
            <a:chOff x="2707500" y="249400"/>
            <a:chExt cx="423475" cy="481825"/>
          </a:xfrm>
        </p:grpSpPr>
        <p:sp>
          <p:nvSpPr>
            <p:cNvPr id="8333" name="Google Shape;8333;p73"/>
            <p:cNvSpPr/>
            <p:nvPr/>
          </p:nvSpPr>
          <p:spPr>
            <a:xfrm>
              <a:off x="2739175" y="420675"/>
              <a:ext cx="360100" cy="310550"/>
            </a:xfrm>
            <a:custGeom>
              <a:avLst/>
              <a:gdLst/>
              <a:ahLst/>
              <a:cxnLst/>
              <a:rect l="l" t="t" r="r" b="b"/>
              <a:pathLst>
                <a:path w="14404" h="12422" extrusionOk="0">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34" name="Google Shape;8334;p73"/>
            <p:cNvSpPr/>
            <p:nvPr/>
          </p:nvSpPr>
          <p:spPr>
            <a:xfrm>
              <a:off x="2707500" y="249400"/>
              <a:ext cx="423475" cy="141175"/>
            </a:xfrm>
            <a:custGeom>
              <a:avLst/>
              <a:gdLst/>
              <a:ahLst/>
              <a:cxnLst/>
              <a:rect l="l" t="t" r="r" b="b"/>
              <a:pathLst>
                <a:path w="16939" h="5647" extrusionOk="0">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335" name="Google Shape;8335;p73"/>
          <p:cNvGrpSpPr/>
          <p:nvPr/>
        </p:nvGrpSpPr>
        <p:grpSpPr>
          <a:xfrm>
            <a:off x="2523626" y="2287428"/>
            <a:ext cx="305386" cy="338602"/>
            <a:chOff x="3300325" y="249875"/>
            <a:chExt cx="433725" cy="480900"/>
          </a:xfrm>
        </p:grpSpPr>
        <p:sp>
          <p:nvSpPr>
            <p:cNvPr id="8336" name="Google Shape;8336;p73"/>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37" name="Google Shape;8337;p73"/>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38" name="Google Shape;8338;p73"/>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39" name="Google Shape;8339;p73"/>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40" name="Google Shape;8340;p73"/>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41" name="Google Shape;8341;p73"/>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342" name="Google Shape;8342;p73"/>
          <p:cNvGrpSpPr/>
          <p:nvPr/>
        </p:nvGrpSpPr>
        <p:grpSpPr>
          <a:xfrm>
            <a:off x="2912712" y="2287349"/>
            <a:ext cx="352349" cy="338760"/>
            <a:chOff x="3854700" y="249750"/>
            <a:chExt cx="500425" cy="481125"/>
          </a:xfrm>
        </p:grpSpPr>
        <p:sp>
          <p:nvSpPr>
            <p:cNvPr id="8343" name="Google Shape;8343;p73"/>
            <p:cNvSpPr/>
            <p:nvPr/>
          </p:nvSpPr>
          <p:spPr>
            <a:xfrm>
              <a:off x="4206725" y="598350"/>
              <a:ext cx="70775" cy="68025"/>
            </a:xfrm>
            <a:custGeom>
              <a:avLst/>
              <a:gdLst/>
              <a:ahLst/>
              <a:cxnLst/>
              <a:rect l="l" t="t" r="r" b="b"/>
              <a:pathLst>
                <a:path w="2831" h="2721" extrusionOk="0">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44" name="Google Shape;8344;p73"/>
            <p:cNvSpPr/>
            <p:nvPr/>
          </p:nvSpPr>
          <p:spPr>
            <a:xfrm>
              <a:off x="4226750" y="538600"/>
              <a:ext cx="91250" cy="48150"/>
            </a:xfrm>
            <a:custGeom>
              <a:avLst/>
              <a:gdLst/>
              <a:ahLst/>
              <a:cxnLst/>
              <a:rect l="l" t="t" r="r" b="b"/>
              <a:pathLst>
                <a:path w="3650" h="1926" extrusionOk="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45" name="Google Shape;8345;p73"/>
            <p:cNvSpPr/>
            <p:nvPr/>
          </p:nvSpPr>
          <p:spPr>
            <a:xfrm>
              <a:off x="4146500" y="618325"/>
              <a:ext cx="52050" cy="88650"/>
            </a:xfrm>
            <a:custGeom>
              <a:avLst/>
              <a:gdLst/>
              <a:ahLst/>
              <a:cxnLst/>
              <a:rect l="l" t="t" r="r" b="b"/>
              <a:pathLst>
                <a:path w="2082" h="3546" extrusionOk="0">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46" name="Google Shape;8346;p73"/>
            <p:cNvSpPr/>
            <p:nvPr/>
          </p:nvSpPr>
          <p:spPr>
            <a:xfrm>
              <a:off x="3927425" y="319075"/>
              <a:ext cx="70650" cy="67850"/>
            </a:xfrm>
            <a:custGeom>
              <a:avLst/>
              <a:gdLst/>
              <a:ahLst/>
              <a:cxnLst/>
              <a:rect l="l" t="t" r="r" b="b"/>
              <a:pathLst>
                <a:path w="2826" h="2714" extrusionOk="0">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47" name="Google Shape;8347;p73"/>
            <p:cNvSpPr/>
            <p:nvPr/>
          </p:nvSpPr>
          <p:spPr>
            <a:xfrm>
              <a:off x="4007000" y="279300"/>
              <a:ext cx="51675" cy="88150"/>
            </a:xfrm>
            <a:custGeom>
              <a:avLst/>
              <a:gdLst/>
              <a:ahLst/>
              <a:cxnLst/>
              <a:rect l="l" t="t" r="r" b="b"/>
              <a:pathLst>
                <a:path w="2067" h="3526" extrusionOk="0">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48" name="Google Shape;8348;p73"/>
            <p:cNvSpPr/>
            <p:nvPr/>
          </p:nvSpPr>
          <p:spPr>
            <a:xfrm>
              <a:off x="3887300" y="398850"/>
              <a:ext cx="91800" cy="48250"/>
            </a:xfrm>
            <a:custGeom>
              <a:avLst/>
              <a:gdLst/>
              <a:ahLst/>
              <a:cxnLst/>
              <a:rect l="l" t="t" r="r" b="b"/>
              <a:pathLst>
                <a:path w="3672" h="1930" extrusionOk="0">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49" name="Google Shape;8349;p73"/>
            <p:cNvSpPr/>
            <p:nvPr/>
          </p:nvSpPr>
          <p:spPr>
            <a:xfrm>
              <a:off x="3854700" y="413675"/>
              <a:ext cx="353475" cy="317200"/>
            </a:xfrm>
            <a:custGeom>
              <a:avLst/>
              <a:gdLst/>
              <a:ahLst/>
              <a:cxnLst/>
              <a:rect l="l" t="t" r="r" b="b"/>
              <a:pathLst>
                <a:path w="14139" h="12688" extrusionOk="0">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50" name="Google Shape;8350;p73"/>
            <p:cNvSpPr/>
            <p:nvPr/>
          </p:nvSpPr>
          <p:spPr>
            <a:xfrm>
              <a:off x="3996825" y="249750"/>
              <a:ext cx="358300" cy="322025"/>
            </a:xfrm>
            <a:custGeom>
              <a:avLst/>
              <a:gdLst/>
              <a:ahLst/>
              <a:cxnLst/>
              <a:rect l="l" t="t" r="r" b="b"/>
              <a:pathLst>
                <a:path w="14332" h="12881" extrusionOk="0">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351" name="Google Shape;8351;p73"/>
          <p:cNvGrpSpPr/>
          <p:nvPr/>
        </p:nvGrpSpPr>
        <p:grpSpPr>
          <a:xfrm>
            <a:off x="3330701" y="2287349"/>
            <a:ext cx="352349" cy="338760"/>
            <a:chOff x="4447550" y="249750"/>
            <a:chExt cx="500425" cy="481125"/>
          </a:xfrm>
        </p:grpSpPr>
        <p:sp>
          <p:nvSpPr>
            <p:cNvPr id="8352" name="Google Shape;8352;p73"/>
            <p:cNvSpPr/>
            <p:nvPr/>
          </p:nvSpPr>
          <p:spPr>
            <a:xfrm>
              <a:off x="4447550" y="413675"/>
              <a:ext cx="353475" cy="317200"/>
            </a:xfrm>
            <a:custGeom>
              <a:avLst/>
              <a:gdLst/>
              <a:ahLst/>
              <a:cxnLst/>
              <a:rect l="l" t="t" r="r" b="b"/>
              <a:pathLst>
                <a:path w="14139" h="12688" extrusionOk="0">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53" name="Google Shape;8353;p73"/>
            <p:cNvSpPr/>
            <p:nvPr/>
          </p:nvSpPr>
          <p:spPr>
            <a:xfrm>
              <a:off x="4589675" y="249750"/>
              <a:ext cx="358300" cy="322025"/>
            </a:xfrm>
            <a:custGeom>
              <a:avLst/>
              <a:gdLst/>
              <a:ahLst/>
              <a:cxnLst/>
              <a:rect l="l" t="t" r="r" b="b"/>
              <a:pathLst>
                <a:path w="14332" h="12881" extrusionOk="0">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354" name="Google Shape;8354;p73"/>
          <p:cNvGrpSpPr/>
          <p:nvPr/>
        </p:nvGrpSpPr>
        <p:grpSpPr>
          <a:xfrm>
            <a:off x="3759902" y="2287102"/>
            <a:ext cx="339253" cy="339253"/>
            <a:chOff x="5049725" y="249400"/>
            <a:chExt cx="481825" cy="481825"/>
          </a:xfrm>
        </p:grpSpPr>
        <p:sp>
          <p:nvSpPr>
            <p:cNvPr id="8355" name="Google Shape;8355;p73"/>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56" name="Google Shape;8356;p73"/>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357" name="Google Shape;8357;p73"/>
          <p:cNvGrpSpPr/>
          <p:nvPr/>
        </p:nvGrpSpPr>
        <p:grpSpPr>
          <a:xfrm>
            <a:off x="4173843" y="2287102"/>
            <a:ext cx="339253" cy="339253"/>
            <a:chOff x="5660400" y="238125"/>
            <a:chExt cx="481825" cy="481825"/>
          </a:xfrm>
        </p:grpSpPr>
        <p:sp>
          <p:nvSpPr>
            <p:cNvPr id="8358" name="Google Shape;8358;p73"/>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59" name="Google Shape;8359;p73"/>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360" name="Google Shape;8360;p73"/>
          <p:cNvGrpSpPr/>
          <p:nvPr/>
        </p:nvGrpSpPr>
        <p:grpSpPr>
          <a:xfrm>
            <a:off x="4590529" y="2287102"/>
            <a:ext cx="339253" cy="339253"/>
            <a:chOff x="6235400" y="249400"/>
            <a:chExt cx="481825" cy="481825"/>
          </a:xfrm>
        </p:grpSpPr>
        <p:sp>
          <p:nvSpPr>
            <p:cNvPr id="8361" name="Google Shape;8361;p73"/>
            <p:cNvSpPr/>
            <p:nvPr/>
          </p:nvSpPr>
          <p:spPr>
            <a:xfrm>
              <a:off x="6425625" y="482025"/>
              <a:ext cx="177700" cy="135375"/>
            </a:xfrm>
            <a:custGeom>
              <a:avLst/>
              <a:gdLst/>
              <a:ahLst/>
              <a:cxnLst/>
              <a:rect l="l" t="t" r="r" b="b"/>
              <a:pathLst>
                <a:path w="7108" h="5415" extrusionOk="0">
                  <a:moveTo>
                    <a:pt x="5415" y="0"/>
                  </a:moveTo>
                  <a:lnTo>
                    <a:pt x="1" y="5415"/>
                  </a:lnTo>
                  <a:lnTo>
                    <a:pt x="7107" y="5415"/>
                  </a:lnTo>
                  <a:lnTo>
                    <a:pt x="7107" y="1696"/>
                  </a:lnTo>
                  <a:lnTo>
                    <a:pt x="54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62" name="Google Shape;8362;p73"/>
            <p:cNvSpPr/>
            <p:nvPr/>
          </p:nvSpPr>
          <p:spPr>
            <a:xfrm>
              <a:off x="6462150" y="419775"/>
              <a:ext cx="28250" cy="28250"/>
            </a:xfrm>
            <a:custGeom>
              <a:avLst/>
              <a:gdLst/>
              <a:ahLst/>
              <a:cxnLst/>
              <a:rect l="l" t="t" r="r" b="b"/>
              <a:pathLst>
                <a:path w="1130" h="1130" extrusionOk="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63" name="Google Shape;8363;p73"/>
            <p:cNvSpPr/>
            <p:nvPr/>
          </p:nvSpPr>
          <p:spPr>
            <a:xfrm>
              <a:off x="6349225" y="508600"/>
              <a:ext cx="113625" cy="108800"/>
            </a:xfrm>
            <a:custGeom>
              <a:avLst/>
              <a:gdLst/>
              <a:ahLst/>
              <a:cxnLst/>
              <a:rect l="l" t="t" r="r" b="b"/>
              <a:pathLst>
                <a:path w="4545" h="4352" extrusionOk="0">
                  <a:moveTo>
                    <a:pt x="2858" y="0"/>
                  </a:moveTo>
                  <a:lnTo>
                    <a:pt x="0" y="2623"/>
                  </a:lnTo>
                  <a:lnTo>
                    <a:pt x="0" y="4352"/>
                  </a:lnTo>
                  <a:lnTo>
                    <a:pt x="1461" y="4352"/>
                  </a:lnTo>
                  <a:lnTo>
                    <a:pt x="4544" y="1265"/>
                  </a:lnTo>
                  <a:lnTo>
                    <a:pt x="28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64" name="Google Shape;8364;p73"/>
            <p:cNvSpPr/>
            <p:nvPr/>
          </p:nvSpPr>
          <p:spPr>
            <a:xfrm>
              <a:off x="6349225" y="363300"/>
              <a:ext cx="254100" cy="172575"/>
            </a:xfrm>
            <a:custGeom>
              <a:avLst/>
              <a:gdLst/>
              <a:ahLst/>
              <a:cxnLst/>
              <a:rect l="l" t="t" r="r" b="b"/>
              <a:pathLst>
                <a:path w="10164" h="6903" extrusionOk="0">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65" name="Google Shape;8365;p73"/>
            <p:cNvSpPr/>
            <p:nvPr/>
          </p:nvSpPr>
          <p:spPr>
            <a:xfrm>
              <a:off x="6235400" y="249400"/>
              <a:ext cx="481825" cy="481825"/>
            </a:xfrm>
            <a:custGeom>
              <a:avLst/>
              <a:gdLst/>
              <a:ahLst/>
              <a:cxnLst/>
              <a:rect l="l" t="t" r="r" b="b"/>
              <a:pathLst>
                <a:path w="19273" h="19273" extrusionOk="0">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366" name="Google Shape;8366;p73"/>
          <p:cNvGrpSpPr/>
          <p:nvPr/>
        </p:nvGrpSpPr>
        <p:grpSpPr>
          <a:xfrm>
            <a:off x="828875" y="2731810"/>
            <a:ext cx="340204" cy="298116"/>
            <a:chOff x="899850" y="871450"/>
            <a:chExt cx="483175" cy="423400"/>
          </a:xfrm>
        </p:grpSpPr>
        <p:sp>
          <p:nvSpPr>
            <p:cNvPr id="8367" name="Google Shape;8367;p73"/>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68" name="Google Shape;8368;p73"/>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69" name="Google Shape;8369;p73"/>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70" name="Google Shape;8370;p73"/>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8371" name="Google Shape;8371;p73"/>
          <p:cNvSpPr/>
          <p:nvPr/>
        </p:nvSpPr>
        <p:spPr>
          <a:xfrm>
            <a:off x="1265674" y="2711214"/>
            <a:ext cx="302200" cy="339253"/>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8372" name="Google Shape;8372;p73"/>
          <p:cNvGrpSpPr/>
          <p:nvPr/>
        </p:nvGrpSpPr>
        <p:grpSpPr>
          <a:xfrm>
            <a:off x="1660875" y="2711232"/>
            <a:ext cx="340573" cy="339271"/>
            <a:chOff x="2085450" y="842250"/>
            <a:chExt cx="483700" cy="481850"/>
          </a:xfrm>
        </p:grpSpPr>
        <p:sp>
          <p:nvSpPr>
            <p:cNvPr id="8373" name="Google Shape;8373;p73"/>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74" name="Google Shape;8374;p73"/>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75" name="Google Shape;8375;p73"/>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376" name="Google Shape;8376;p73"/>
          <p:cNvGrpSpPr/>
          <p:nvPr/>
        </p:nvGrpSpPr>
        <p:grpSpPr>
          <a:xfrm>
            <a:off x="2089443" y="2711241"/>
            <a:ext cx="339306" cy="339253"/>
            <a:chOff x="2685825" y="840375"/>
            <a:chExt cx="481900" cy="481825"/>
          </a:xfrm>
        </p:grpSpPr>
        <p:sp>
          <p:nvSpPr>
            <p:cNvPr id="8377" name="Google Shape;8377;p73"/>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78" name="Google Shape;8378;p73"/>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379" name="Google Shape;8379;p73"/>
          <p:cNvGrpSpPr/>
          <p:nvPr/>
        </p:nvGrpSpPr>
        <p:grpSpPr>
          <a:xfrm>
            <a:off x="2501104" y="2710924"/>
            <a:ext cx="350431" cy="339887"/>
            <a:chOff x="3270675" y="841800"/>
            <a:chExt cx="497700" cy="482725"/>
          </a:xfrm>
        </p:grpSpPr>
        <p:sp>
          <p:nvSpPr>
            <p:cNvPr id="8380" name="Google Shape;8380;p73"/>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81" name="Google Shape;8381;p73"/>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82" name="Google Shape;8382;p73"/>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8383" name="Google Shape;8383;p73"/>
          <p:cNvSpPr/>
          <p:nvPr/>
        </p:nvSpPr>
        <p:spPr>
          <a:xfrm>
            <a:off x="2919129" y="272181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8384" name="Google Shape;8384;p73"/>
          <p:cNvGrpSpPr/>
          <p:nvPr/>
        </p:nvGrpSpPr>
        <p:grpSpPr>
          <a:xfrm>
            <a:off x="3337249" y="2731783"/>
            <a:ext cx="339253" cy="298169"/>
            <a:chOff x="4467200" y="877100"/>
            <a:chExt cx="481825" cy="423475"/>
          </a:xfrm>
        </p:grpSpPr>
        <p:sp>
          <p:nvSpPr>
            <p:cNvPr id="8385" name="Google Shape;8385;p73"/>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86" name="Google Shape;8386;p73"/>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87" name="Google Shape;8387;p73"/>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88" name="Google Shape;8388;p73"/>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389" name="Google Shape;8389;p73"/>
          <p:cNvGrpSpPr/>
          <p:nvPr/>
        </p:nvGrpSpPr>
        <p:grpSpPr>
          <a:xfrm>
            <a:off x="3752140" y="2711232"/>
            <a:ext cx="354778" cy="339271"/>
            <a:chOff x="5045500" y="842250"/>
            <a:chExt cx="503875" cy="481850"/>
          </a:xfrm>
        </p:grpSpPr>
        <p:sp>
          <p:nvSpPr>
            <p:cNvPr id="8390" name="Google Shape;8390;p73"/>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91" name="Google Shape;8391;p73"/>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392" name="Google Shape;8392;p73"/>
          <p:cNvGrpSpPr/>
          <p:nvPr/>
        </p:nvGrpSpPr>
        <p:grpSpPr>
          <a:xfrm>
            <a:off x="4174987" y="2737451"/>
            <a:ext cx="336965" cy="286833"/>
            <a:chOff x="5645200" y="879425"/>
            <a:chExt cx="478575" cy="407375"/>
          </a:xfrm>
        </p:grpSpPr>
        <p:sp>
          <p:nvSpPr>
            <p:cNvPr id="8393" name="Google Shape;8393;p73"/>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94" name="Google Shape;8394;p73"/>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95" name="Google Shape;8395;p73"/>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96" name="Google Shape;8396;p73"/>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97" name="Google Shape;8397;p73"/>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98" name="Google Shape;8398;p73"/>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399" name="Google Shape;8399;p73"/>
          <p:cNvGrpSpPr/>
          <p:nvPr/>
        </p:nvGrpSpPr>
        <p:grpSpPr>
          <a:xfrm>
            <a:off x="4611062" y="2711241"/>
            <a:ext cx="298186" cy="339253"/>
            <a:chOff x="6264525" y="842250"/>
            <a:chExt cx="423500" cy="481825"/>
          </a:xfrm>
        </p:grpSpPr>
        <p:sp>
          <p:nvSpPr>
            <p:cNvPr id="8400" name="Google Shape;8400;p73"/>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01" name="Google Shape;8401;p73"/>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02" name="Google Shape;8402;p73"/>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03" name="Google Shape;8403;p73"/>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04" name="Google Shape;8404;p73"/>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05" name="Google Shape;8405;p73"/>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06" name="Google Shape;8406;p73"/>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407" name="Google Shape;8407;p73"/>
          <p:cNvGrpSpPr/>
          <p:nvPr/>
        </p:nvGrpSpPr>
        <p:grpSpPr>
          <a:xfrm>
            <a:off x="829350" y="3125895"/>
            <a:ext cx="339253" cy="339253"/>
            <a:chOff x="900750" y="1436075"/>
            <a:chExt cx="481825" cy="481825"/>
          </a:xfrm>
        </p:grpSpPr>
        <p:sp>
          <p:nvSpPr>
            <p:cNvPr id="8408" name="Google Shape;8408;p73"/>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09" name="Google Shape;8409;p73"/>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10" name="Google Shape;8410;p73"/>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11" name="Google Shape;8411;p73"/>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412" name="Google Shape;8412;p73"/>
          <p:cNvGrpSpPr/>
          <p:nvPr/>
        </p:nvGrpSpPr>
        <p:grpSpPr>
          <a:xfrm>
            <a:off x="1247198" y="3186183"/>
            <a:ext cx="339253" cy="218676"/>
            <a:chOff x="1492675" y="1520750"/>
            <a:chExt cx="481825" cy="310575"/>
          </a:xfrm>
        </p:grpSpPr>
        <p:sp>
          <p:nvSpPr>
            <p:cNvPr id="8413" name="Google Shape;8413;p73"/>
            <p:cNvSpPr/>
            <p:nvPr/>
          </p:nvSpPr>
          <p:spPr>
            <a:xfrm>
              <a:off x="1492675" y="1540400"/>
              <a:ext cx="481825" cy="290925"/>
            </a:xfrm>
            <a:custGeom>
              <a:avLst/>
              <a:gdLst/>
              <a:ahLst/>
              <a:cxnLst/>
              <a:rect l="l" t="t" r="r" b="b"/>
              <a:pathLst>
                <a:path w="19273" h="11637" extrusionOk="0">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14" name="Google Shape;8414;p73"/>
            <p:cNvSpPr/>
            <p:nvPr/>
          </p:nvSpPr>
          <p:spPr>
            <a:xfrm>
              <a:off x="1522575" y="1520750"/>
              <a:ext cx="421975" cy="165800"/>
            </a:xfrm>
            <a:custGeom>
              <a:avLst/>
              <a:gdLst/>
              <a:ahLst/>
              <a:cxnLst/>
              <a:rect l="l" t="t" r="r" b="b"/>
              <a:pathLst>
                <a:path w="16879" h="6632" extrusionOk="0">
                  <a:moveTo>
                    <a:pt x="497" y="1"/>
                  </a:moveTo>
                  <a:cubicBezTo>
                    <a:pt x="328" y="1"/>
                    <a:pt x="160" y="31"/>
                    <a:pt x="0" y="82"/>
                  </a:cubicBezTo>
                  <a:lnTo>
                    <a:pt x="8441" y="6631"/>
                  </a:lnTo>
                  <a:lnTo>
                    <a:pt x="16878" y="82"/>
                  </a:lnTo>
                  <a:cubicBezTo>
                    <a:pt x="16719" y="31"/>
                    <a:pt x="16550" y="1"/>
                    <a:pt x="163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415" name="Google Shape;8415;p73"/>
          <p:cNvGrpSpPr/>
          <p:nvPr/>
        </p:nvGrpSpPr>
        <p:grpSpPr>
          <a:xfrm>
            <a:off x="1654995" y="3125877"/>
            <a:ext cx="352332" cy="339288"/>
            <a:chOff x="2071000" y="1435025"/>
            <a:chExt cx="500400" cy="481875"/>
          </a:xfrm>
        </p:grpSpPr>
        <p:sp>
          <p:nvSpPr>
            <p:cNvPr id="8416" name="Google Shape;8416;p73"/>
            <p:cNvSpPr/>
            <p:nvPr/>
          </p:nvSpPr>
          <p:spPr>
            <a:xfrm>
              <a:off x="2425125" y="1718700"/>
              <a:ext cx="146275" cy="141750"/>
            </a:xfrm>
            <a:custGeom>
              <a:avLst/>
              <a:gdLst/>
              <a:ahLst/>
              <a:cxnLst/>
              <a:rect l="l" t="t" r="r" b="b"/>
              <a:pathLst>
                <a:path w="5851" h="5670" extrusionOk="0">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17" name="Google Shape;8417;p73"/>
            <p:cNvSpPr/>
            <p:nvPr/>
          </p:nvSpPr>
          <p:spPr>
            <a:xfrm>
              <a:off x="2071000" y="1477850"/>
              <a:ext cx="453125" cy="439050"/>
            </a:xfrm>
            <a:custGeom>
              <a:avLst/>
              <a:gdLst/>
              <a:ahLst/>
              <a:cxnLst/>
              <a:rect l="l" t="t" r="r" b="b"/>
              <a:pathLst>
                <a:path w="18125" h="17562" extrusionOk="0">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18" name="Google Shape;8418;p73"/>
            <p:cNvSpPr/>
            <p:nvPr/>
          </p:nvSpPr>
          <p:spPr>
            <a:xfrm>
              <a:off x="2141600" y="1435025"/>
              <a:ext cx="146300" cy="141850"/>
            </a:xfrm>
            <a:custGeom>
              <a:avLst/>
              <a:gdLst/>
              <a:ahLst/>
              <a:cxnLst/>
              <a:rect l="l" t="t" r="r" b="b"/>
              <a:pathLst>
                <a:path w="5852" h="5674" extrusionOk="0">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419" name="Google Shape;8419;p73"/>
          <p:cNvGrpSpPr/>
          <p:nvPr/>
        </p:nvGrpSpPr>
        <p:grpSpPr>
          <a:xfrm>
            <a:off x="2083159" y="3146709"/>
            <a:ext cx="351874" cy="297623"/>
            <a:chOff x="2678350" y="1464650"/>
            <a:chExt cx="499750" cy="422700"/>
          </a:xfrm>
        </p:grpSpPr>
        <p:sp>
          <p:nvSpPr>
            <p:cNvPr id="8420" name="Google Shape;8420;p73"/>
            <p:cNvSpPr/>
            <p:nvPr/>
          </p:nvSpPr>
          <p:spPr>
            <a:xfrm>
              <a:off x="3081050" y="1542700"/>
              <a:ext cx="97050" cy="267350"/>
            </a:xfrm>
            <a:custGeom>
              <a:avLst/>
              <a:gdLst/>
              <a:ahLst/>
              <a:cxnLst/>
              <a:rect l="l" t="t" r="r" b="b"/>
              <a:pathLst>
                <a:path w="3882" h="10694" extrusionOk="0">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21" name="Google Shape;8421;p73"/>
            <p:cNvSpPr/>
            <p:nvPr/>
          </p:nvSpPr>
          <p:spPr>
            <a:xfrm>
              <a:off x="3041000" y="1582600"/>
              <a:ext cx="75075" cy="187725"/>
            </a:xfrm>
            <a:custGeom>
              <a:avLst/>
              <a:gdLst/>
              <a:ahLst/>
              <a:cxnLst/>
              <a:rect l="l" t="t" r="r" b="b"/>
              <a:pathLst>
                <a:path w="3003" h="7509" extrusionOk="0">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22" name="Google Shape;8422;p73"/>
            <p:cNvSpPr/>
            <p:nvPr/>
          </p:nvSpPr>
          <p:spPr>
            <a:xfrm>
              <a:off x="2678350" y="1464650"/>
              <a:ext cx="339700" cy="422700"/>
            </a:xfrm>
            <a:custGeom>
              <a:avLst/>
              <a:gdLst/>
              <a:ahLst/>
              <a:cxnLst/>
              <a:rect l="l" t="t" r="r" b="b"/>
              <a:pathLst>
                <a:path w="13588" h="16908" extrusionOk="0">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423" name="Google Shape;8423;p73"/>
          <p:cNvGrpSpPr/>
          <p:nvPr/>
        </p:nvGrpSpPr>
        <p:grpSpPr>
          <a:xfrm>
            <a:off x="2506692" y="3125895"/>
            <a:ext cx="339253" cy="339253"/>
            <a:chOff x="3271200" y="1435075"/>
            <a:chExt cx="481825" cy="481825"/>
          </a:xfrm>
        </p:grpSpPr>
        <p:sp>
          <p:nvSpPr>
            <p:cNvPr id="8424" name="Google Shape;8424;p73"/>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25" name="Google Shape;8425;p73"/>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426" name="Google Shape;8426;p73"/>
          <p:cNvGrpSpPr/>
          <p:nvPr/>
        </p:nvGrpSpPr>
        <p:grpSpPr>
          <a:xfrm>
            <a:off x="2917165" y="3125877"/>
            <a:ext cx="343442" cy="339288"/>
            <a:chOff x="3858100" y="1435075"/>
            <a:chExt cx="487775" cy="481875"/>
          </a:xfrm>
        </p:grpSpPr>
        <p:sp>
          <p:nvSpPr>
            <p:cNvPr id="8427" name="Google Shape;8427;p73"/>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28" name="Google Shape;8428;p73"/>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29" name="Google Shape;8429;p73"/>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30" name="Google Shape;8430;p73"/>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31" name="Google Shape;8431;p73"/>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432" name="Google Shape;8432;p73"/>
          <p:cNvGrpSpPr/>
          <p:nvPr/>
        </p:nvGrpSpPr>
        <p:grpSpPr>
          <a:xfrm>
            <a:off x="3337249" y="3125895"/>
            <a:ext cx="339253" cy="339253"/>
            <a:chOff x="4456875" y="1435075"/>
            <a:chExt cx="481825" cy="481825"/>
          </a:xfrm>
        </p:grpSpPr>
        <p:sp>
          <p:nvSpPr>
            <p:cNvPr id="8433" name="Google Shape;8433;p73"/>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34" name="Google Shape;8434;p73"/>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35" name="Google Shape;8435;p73"/>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36" name="Google Shape;8436;p73"/>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37" name="Google Shape;8437;p73"/>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38" name="Google Shape;8438;p73"/>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39" name="Google Shape;8439;p73"/>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40" name="Google Shape;8440;p73"/>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41" name="Google Shape;8441;p73"/>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42" name="Google Shape;8442;p73"/>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43" name="Google Shape;8443;p73"/>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44" name="Google Shape;8444;p73"/>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45" name="Google Shape;8445;p73"/>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46" name="Google Shape;8446;p73"/>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47" name="Google Shape;8447;p73"/>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48" name="Google Shape;8448;p73"/>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49" name="Google Shape;8449;p73"/>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50" name="Google Shape;8450;p73"/>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51" name="Google Shape;8451;p73"/>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452" name="Google Shape;8452;p73"/>
          <p:cNvGrpSpPr/>
          <p:nvPr/>
        </p:nvGrpSpPr>
        <p:grpSpPr>
          <a:xfrm>
            <a:off x="3758239" y="3125886"/>
            <a:ext cx="342580" cy="339271"/>
            <a:chOff x="5049725" y="1435050"/>
            <a:chExt cx="486550" cy="481850"/>
          </a:xfrm>
        </p:grpSpPr>
        <p:sp>
          <p:nvSpPr>
            <p:cNvPr id="8453" name="Google Shape;8453;p73"/>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54" name="Google Shape;8454;p73"/>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55" name="Google Shape;8455;p73"/>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56" name="Google Shape;8456;p73"/>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457" name="Google Shape;8457;p73"/>
          <p:cNvGrpSpPr/>
          <p:nvPr/>
        </p:nvGrpSpPr>
        <p:grpSpPr>
          <a:xfrm>
            <a:off x="4173790" y="3125895"/>
            <a:ext cx="339359" cy="339253"/>
            <a:chOff x="5642475" y="1435075"/>
            <a:chExt cx="481975" cy="481825"/>
          </a:xfrm>
        </p:grpSpPr>
        <p:sp>
          <p:nvSpPr>
            <p:cNvPr id="8458" name="Google Shape;8458;p73"/>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59" name="Google Shape;8459;p73"/>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60" name="Google Shape;8460;p73"/>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461" name="Google Shape;8461;p73"/>
          <p:cNvGrpSpPr/>
          <p:nvPr/>
        </p:nvGrpSpPr>
        <p:grpSpPr>
          <a:xfrm>
            <a:off x="4588276" y="3125886"/>
            <a:ext cx="343759" cy="339271"/>
            <a:chOff x="6232000" y="1435050"/>
            <a:chExt cx="488225" cy="481850"/>
          </a:xfrm>
        </p:grpSpPr>
        <p:sp>
          <p:nvSpPr>
            <p:cNvPr id="8462" name="Google Shape;8462;p73"/>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63" name="Google Shape;8463;p73"/>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64" name="Google Shape;8464;p73"/>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65" name="Google Shape;8465;p73"/>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66" name="Google Shape;8466;p73"/>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467" name="Google Shape;8467;p73"/>
          <p:cNvGrpSpPr/>
          <p:nvPr/>
        </p:nvGrpSpPr>
        <p:grpSpPr>
          <a:xfrm>
            <a:off x="849012" y="3539545"/>
            <a:ext cx="299929" cy="337792"/>
            <a:chOff x="924450" y="2028975"/>
            <a:chExt cx="425975" cy="479750"/>
          </a:xfrm>
        </p:grpSpPr>
        <p:sp>
          <p:nvSpPr>
            <p:cNvPr id="8468" name="Google Shape;8468;p73"/>
            <p:cNvSpPr/>
            <p:nvPr/>
          </p:nvSpPr>
          <p:spPr>
            <a:xfrm>
              <a:off x="1035500" y="2028975"/>
              <a:ext cx="314925" cy="153075"/>
            </a:xfrm>
            <a:custGeom>
              <a:avLst/>
              <a:gdLst/>
              <a:ahLst/>
              <a:cxnLst/>
              <a:rect l="l" t="t" r="r" b="b"/>
              <a:pathLst>
                <a:path w="12597" h="6123" extrusionOk="0">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69" name="Google Shape;8469;p73"/>
            <p:cNvSpPr/>
            <p:nvPr/>
          </p:nvSpPr>
          <p:spPr>
            <a:xfrm>
              <a:off x="1212475" y="2137450"/>
              <a:ext cx="137950" cy="304275"/>
            </a:xfrm>
            <a:custGeom>
              <a:avLst/>
              <a:gdLst/>
              <a:ahLst/>
              <a:cxnLst/>
              <a:rect l="l" t="t" r="r" b="b"/>
              <a:pathLst>
                <a:path w="5518" h="12171" extrusionOk="0">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70" name="Google Shape;8470;p73"/>
            <p:cNvSpPr/>
            <p:nvPr/>
          </p:nvSpPr>
          <p:spPr>
            <a:xfrm>
              <a:off x="924450" y="2204450"/>
              <a:ext cx="139300" cy="304275"/>
            </a:xfrm>
            <a:custGeom>
              <a:avLst/>
              <a:gdLst/>
              <a:ahLst/>
              <a:cxnLst/>
              <a:rect l="l" t="t" r="r" b="b"/>
              <a:pathLst>
                <a:path w="5572" h="12171" extrusionOk="0">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471" name="Google Shape;8471;p73"/>
          <p:cNvGrpSpPr/>
          <p:nvPr/>
        </p:nvGrpSpPr>
        <p:grpSpPr>
          <a:xfrm>
            <a:off x="1661509" y="3559347"/>
            <a:ext cx="339306" cy="298186"/>
            <a:chOff x="2085450" y="2057100"/>
            <a:chExt cx="481900" cy="423500"/>
          </a:xfrm>
        </p:grpSpPr>
        <p:sp>
          <p:nvSpPr>
            <p:cNvPr id="8472" name="Google Shape;8472;p73"/>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73" name="Google Shape;8473;p73"/>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74" name="Google Shape;8474;p73"/>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475" name="Google Shape;8475;p73"/>
          <p:cNvGrpSpPr/>
          <p:nvPr/>
        </p:nvGrpSpPr>
        <p:grpSpPr>
          <a:xfrm>
            <a:off x="2089442" y="3582592"/>
            <a:ext cx="339306" cy="251698"/>
            <a:chOff x="2678275" y="2090100"/>
            <a:chExt cx="481900" cy="357475"/>
          </a:xfrm>
        </p:grpSpPr>
        <p:sp>
          <p:nvSpPr>
            <p:cNvPr id="8476" name="Google Shape;8476;p73"/>
            <p:cNvSpPr/>
            <p:nvPr/>
          </p:nvSpPr>
          <p:spPr>
            <a:xfrm>
              <a:off x="2899450" y="2249100"/>
              <a:ext cx="39550" cy="39550"/>
            </a:xfrm>
            <a:custGeom>
              <a:avLst/>
              <a:gdLst/>
              <a:ahLst/>
              <a:cxnLst/>
              <a:rect l="l" t="t" r="r" b="b"/>
              <a:pathLst>
                <a:path w="1582" h="1582" extrusionOk="0">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77" name="Google Shape;8477;p73"/>
            <p:cNvSpPr/>
            <p:nvPr/>
          </p:nvSpPr>
          <p:spPr>
            <a:xfrm>
              <a:off x="3092400" y="2249100"/>
              <a:ext cx="39550" cy="39550"/>
            </a:xfrm>
            <a:custGeom>
              <a:avLst/>
              <a:gdLst/>
              <a:ahLst/>
              <a:cxnLst/>
              <a:rect l="l" t="t" r="r" b="b"/>
              <a:pathLst>
                <a:path w="1582" h="1582" extrusionOk="0">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78" name="Google Shape;8478;p73"/>
            <p:cNvSpPr/>
            <p:nvPr/>
          </p:nvSpPr>
          <p:spPr>
            <a:xfrm>
              <a:off x="2678350" y="2389425"/>
              <a:ext cx="481825" cy="58150"/>
            </a:xfrm>
            <a:custGeom>
              <a:avLst/>
              <a:gdLst/>
              <a:ahLst/>
              <a:cxnLst/>
              <a:rect l="l" t="t" r="r" b="b"/>
              <a:pathLst>
                <a:path w="19273" h="2326" extrusionOk="0">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79" name="Google Shape;8479;p73"/>
            <p:cNvSpPr/>
            <p:nvPr/>
          </p:nvSpPr>
          <p:spPr>
            <a:xfrm>
              <a:off x="2706600" y="2249100"/>
              <a:ext cx="39550" cy="39550"/>
            </a:xfrm>
            <a:custGeom>
              <a:avLst/>
              <a:gdLst/>
              <a:ahLst/>
              <a:cxnLst/>
              <a:rect l="l" t="t" r="r" b="b"/>
              <a:pathLst>
                <a:path w="1582" h="1582" extrusionOk="0">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80" name="Google Shape;8480;p73"/>
            <p:cNvSpPr/>
            <p:nvPr/>
          </p:nvSpPr>
          <p:spPr>
            <a:xfrm>
              <a:off x="2678275" y="2090100"/>
              <a:ext cx="481900" cy="271125"/>
            </a:xfrm>
            <a:custGeom>
              <a:avLst/>
              <a:gdLst/>
              <a:ahLst/>
              <a:cxnLst/>
              <a:rect l="l" t="t" r="r" b="b"/>
              <a:pathLst>
                <a:path w="19276" h="10845" extrusionOk="0">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481" name="Google Shape;8481;p73"/>
          <p:cNvGrpSpPr/>
          <p:nvPr/>
        </p:nvGrpSpPr>
        <p:grpSpPr>
          <a:xfrm>
            <a:off x="2566646" y="3594790"/>
            <a:ext cx="219345" cy="227301"/>
            <a:chOff x="3357325" y="2093500"/>
            <a:chExt cx="311525" cy="322825"/>
          </a:xfrm>
        </p:grpSpPr>
        <p:sp>
          <p:nvSpPr>
            <p:cNvPr id="8482" name="Google Shape;8482;p73"/>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83" name="Google Shape;8483;p73"/>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84" name="Google Shape;8484;p73"/>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8485" name="Google Shape;8485;p73"/>
          <p:cNvSpPr/>
          <p:nvPr/>
        </p:nvSpPr>
        <p:spPr>
          <a:xfrm>
            <a:off x="2921919" y="3550464"/>
            <a:ext cx="333673" cy="315824"/>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8486" name="Google Shape;8486;p73"/>
          <p:cNvGrpSpPr/>
          <p:nvPr/>
        </p:nvGrpSpPr>
        <p:grpSpPr>
          <a:xfrm>
            <a:off x="3360836" y="3538814"/>
            <a:ext cx="292078" cy="339253"/>
            <a:chOff x="4492800" y="2027925"/>
            <a:chExt cx="414825" cy="481825"/>
          </a:xfrm>
        </p:grpSpPr>
        <p:sp>
          <p:nvSpPr>
            <p:cNvPr id="8487" name="Google Shape;8487;p73"/>
            <p:cNvSpPr/>
            <p:nvPr/>
          </p:nvSpPr>
          <p:spPr>
            <a:xfrm>
              <a:off x="4492800" y="2027925"/>
              <a:ext cx="54600" cy="481825"/>
            </a:xfrm>
            <a:custGeom>
              <a:avLst/>
              <a:gdLst/>
              <a:ahLst/>
              <a:cxnLst/>
              <a:rect l="l" t="t" r="r" b="b"/>
              <a:pathLst>
                <a:path w="2184" h="19273" extrusionOk="0">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88" name="Google Shape;8488;p73"/>
            <p:cNvSpPr/>
            <p:nvPr/>
          </p:nvSpPr>
          <p:spPr>
            <a:xfrm>
              <a:off x="4575600" y="2051425"/>
              <a:ext cx="332025" cy="262450"/>
            </a:xfrm>
            <a:custGeom>
              <a:avLst/>
              <a:gdLst/>
              <a:ahLst/>
              <a:cxnLst/>
              <a:rect l="l" t="t" r="r" b="b"/>
              <a:pathLst>
                <a:path w="13281" h="10498" extrusionOk="0">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489" name="Google Shape;8489;p73"/>
          <p:cNvGrpSpPr/>
          <p:nvPr/>
        </p:nvGrpSpPr>
        <p:grpSpPr>
          <a:xfrm>
            <a:off x="3759928" y="3538805"/>
            <a:ext cx="339200" cy="339271"/>
            <a:chOff x="5049725" y="2027900"/>
            <a:chExt cx="481750" cy="481850"/>
          </a:xfrm>
        </p:grpSpPr>
        <p:sp>
          <p:nvSpPr>
            <p:cNvPr id="8490" name="Google Shape;8490;p73"/>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91" name="Google Shape;8491;p73"/>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92" name="Google Shape;8492;p73"/>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93" name="Google Shape;8493;p73"/>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94" name="Google Shape;8494;p73"/>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95" name="Google Shape;8495;p73"/>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96" name="Google Shape;8496;p73"/>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97" name="Google Shape;8497;p73"/>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498" name="Google Shape;8498;p73"/>
          <p:cNvGrpSpPr/>
          <p:nvPr/>
        </p:nvGrpSpPr>
        <p:grpSpPr>
          <a:xfrm>
            <a:off x="4233524" y="3538893"/>
            <a:ext cx="219890" cy="339095"/>
            <a:chOff x="5726350" y="2028150"/>
            <a:chExt cx="312300" cy="481600"/>
          </a:xfrm>
        </p:grpSpPr>
        <p:sp>
          <p:nvSpPr>
            <p:cNvPr id="8499" name="Google Shape;8499;p73"/>
            <p:cNvSpPr/>
            <p:nvPr/>
          </p:nvSpPr>
          <p:spPr>
            <a:xfrm>
              <a:off x="5756075" y="2028150"/>
              <a:ext cx="252825" cy="83275"/>
            </a:xfrm>
            <a:custGeom>
              <a:avLst/>
              <a:gdLst/>
              <a:ahLst/>
              <a:cxnLst/>
              <a:rect l="l" t="t" r="r" b="b"/>
              <a:pathLst>
                <a:path w="10113" h="3331" extrusionOk="0">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00" name="Google Shape;8500;p73"/>
            <p:cNvSpPr/>
            <p:nvPr/>
          </p:nvSpPr>
          <p:spPr>
            <a:xfrm>
              <a:off x="5726350" y="2139650"/>
              <a:ext cx="312300" cy="224425"/>
            </a:xfrm>
            <a:custGeom>
              <a:avLst/>
              <a:gdLst/>
              <a:ahLst/>
              <a:cxnLst/>
              <a:rect l="l" t="t" r="r" b="b"/>
              <a:pathLst>
                <a:path w="12492" h="8977" extrusionOk="0">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01" name="Google Shape;8501;p73"/>
            <p:cNvSpPr/>
            <p:nvPr/>
          </p:nvSpPr>
          <p:spPr>
            <a:xfrm>
              <a:off x="5842500" y="2392350"/>
              <a:ext cx="79975" cy="117400"/>
            </a:xfrm>
            <a:custGeom>
              <a:avLst/>
              <a:gdLst/>
              <a:ahLst/>
              <a:cxnLst/>
              <a:rect l="l" t="t" r="r" b="b"/>
              <a:pathLst>
                <a:path w="3199" h="4696" extrusionOk="0">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502" name="Google Shape;8502;p73"/>
          <p:cNvGrpSpPr/>
          <p:nvPr/>
        </p:nvGrpSpPr>
        <p:grpSpPr>
          <a:xfrm>
            <a:off x="4593715" y="3542000"/>
            <a:ext cx="332881" cy="332881"/>
            <a:chOff x="6239925" y="2032450"/>
            <a:chExt cx="472775" cy="472775"/>
          </a:xfrm>
        </p:grpSpPr>
        <p:sp>
          <p:nvSpPr>
            <p:cNvPr id="8503" name="Google Shape;8503;p73"/>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04" name="Google Shape;8504;p73"/>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505" name="Google Shape;8505;p73"/>
          <p:cNvGrpSpPr/>
          <p:nvPr/>
        </p:nvGrpSpPr>
        <p:grpSpPr>
          <a:xfrm>
            <a:off x="5042807" y="2364092"/>
            <a:ext cx="334641" cy="185425"/>
            <a:chOff x="903075" y="2730000"/>
            <a:chExt cx="475275" cy="263350"/>
          </a:xfrm>
        </p:grpSpPr>
        <p:sp>
          <p:nvSpPr>
            <p:cNvPr id="8506" name="Google Shape;8506;p73"/>
            <p:cNvSpPr/>
            <p:nvPr/>
          </p:nvSpPr>
          <p:spPr>
            <a:xfrm>
              <a:off x="986725" y="2807325"/>
              <a:ext cx="308000" cy="108800"/>
            </a:xfrm>
            <a:custGeom>
              <a:avLst/>
              <a:gdLst/>
              <a:ahLst/>
              <a:cxnLst/>
              <a:rect l="l" t="t" r="r" b="b"/>
              <a:pathLst>
                <a:path w="12320" h="4352" extrusionOk="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07" name="Google Shape;8507;p73"/>
            <p:cNvSpPr/>
            <p:nvPr/>
          </p:nvSpPr>
          <p:spPr>
            <a:xfrm>
              <a:off x="1126675" y="2847600"/>
              <a:ext cx="28100" cy="28175"/>
            </a:xfrm>
            <a:custGeom>
              <a:avLst/>
              <a:gdLst/>
              <a:ahLst/>
              <a:cxnLst/>
              <a:rect l="l" t="t" r="r" b="b"/>
              <a:pathLst>
                <a:path w="1124" h="1127" extrusionOk="0">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08" name="Google Shape;8508;p73"/>
            <p:cNvSpPr/>
            <p:nvPr/>
          </p:nvSpPr>
          <p:spPr>
            <a:xfrm>
              <a:off x="903075" y="2730000"/>
              <a:ext cx="475275" cy="263350"/>
            </a:xfrm>
            <a:custGeom>
              <a:avLst/>
              <a:gdLst/>
              <a:ahLst/>
              <a:cxnLst/>
              <a:rect l="l" t="t" r="r" b="b"/>
              <a:pathLst>
                <a:path w="19011" h="10534" extrusionOk="0">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509" name="Google Shape;8509;p73"/>
          <p:cNvGrpSpPr/>
          <p:nvPr/>
        </p:nvGrpSpPr>
        <p:grpSpPr>
          <a:xfrm>
            <a:off x="1247198" y="3538814"/>
            <a:ext cx="339253" cy="339253"/>
            <a:chOff x="1492675" y="2027925"/>
            <a:chExt cx="481825" cy="481825"/>
          </a:xfrm>
        </p:grpSpPr>
        <p:sp>
          <p:nvSpPr>
            <p:cNvPr id="8510" name="Google Shape;8510;p73"/>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11" name="Google Shape;8511;p73"/>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12" name="Google Shape;8512;p73"/>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13" name="Google Shape;8513;p73"/>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14" name="Google Shape;8514;p73"/>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515" name="Google Shape;8515;p73"/>
          <p:cNvGrpSpPr/>
          <p:nvPr/>
        </p:nvGrpSpPr>
        <p:grpSpPr>
          <a:xfrm>
            <a:off x="5473575" y="2287178"/>
            <a:ext cx="339253" cy="339253"/>
            <a:chOff x="1492675" y="2620775"/>
            <a:chExt cx="481825" cy="481825"/>
          </a:xfrm>
        </p:grpSpPr>
        <p:sp>
          <p:nvSpPr>
            <p:cNvPr id="8516" name="Google Shape;8516;p73"/>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17" name="Google Shape;8517;p73"/>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8518" name="Google Shape;8518;p73"/>
          <p:cNvSpPr/>
          <p:nvPr/>
        </p:nvSpPr>
        <p:spPr>
          <a:xfrm>
            <a:off x="5873522" y="2287094"/>
            <a:ext cx="352508" cy="339253"/>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8519" name="Google Shape;8519;p73"/>
          <p:cNvGrpSpPr/>
          <p:nvPr/>
        </p:nvGrpSpPr>
        <p:grpSpPr>
          <a:xfrm>
            <a:off x="6297328" y="2303161"/>
            <a:ext cx="333585" cy="307287"/>
            <a:chOff x="2682350" y="2643425"/>
            <a:chExt cx="473775" cy="436425"/>
          </a:xfrm>
        </p:grpSpPr>
        <p:sp>
          <p:nvSpPr>
            <p:cNvPr id="8520" name="Google Shape;8520;p73"/>
            <p:cNvSpPr/>
            <p:nvPr/>
          </p:nvSpPr>
          <p:spPr>
            <a:xfrm>
              <a:off x="2682350" y="2725775"/>
              <a:ext cx="70175" cy="73425"/>
            </a:xfrm>
            <a:custGeom>
              <a:avLst/>
              <a:gdLst/>
              <a:ahLst/>
              <a:cxnLst/>
              <a:rect l="l" t="t" r="r" b="b"/>
              <a:pathLst>
                <a:path w="2807" h="2937" extrusionOk="0">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21" name="Google Shape;8521;p73"/>
            <p:cNvSpPr/>
            <p:nvPr/>
          </p:nvSpPr>
          <p:spPr>
            <a:xfrm>
              <a:off x="2682350" y="3006350"/>
              <a:ext cx="70175" cy="73500"/>
            </a:xfrm>
            <a:custGeom>
              <a:avLst/>
              <a:gdLst/>
              <a:ahLst/>
              <a:cxnLst/>
              <a:rect l="l" t="t" r="r" b="b"/>
              <a:pathLst>
                <a:path w="2807" h="2940" extrusionOk="0">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22" name="Google Shape;8522;p73"/>
            <p:cNvSpPr/>
            <p:nvPr/>
          </p:nvSpPr>
          <p:spPr>
            <a:xfrm>
              <a:off x="3085925" y="2725700"/>
              <a:ext cx="70200" cy="73500"/>
            </a:xfrm>
            <a:custGeom>
              <a:avLst/>
              <a:gdLst/>
              <a:ahLst/>
              <a:cxnLst/>
              <a:rect l="l" t="t" r="r" b="b"/>
              <a:pathLst>
                <a:path w="2808" h="2940" extrusionOk="0">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23" name="Google Shape;8523;p73"/>
            <p:cNvSpPr/>
            <p:nvPr/>
          </p:nvSpPr>
          <p:spPr>
            <a:xfrm>
              <a:off x="2825150" y="2843075"/>
              <a:ext cx="180700" cy="107375"/>
            </a:xfrm>
            <a:custGeom>
              <a:avLst/>
              <a:gdLst/>
              <a:ahLst/>
              <a:cxnLst/>
              <a:rect l="l" t="t" r="r" b="b"/>
              <a:pathLst>
                <a:path w="7228" h="4295" extrusionOk="0">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24" name="Google Shape;8524;p73"/>
            <p:cNvSpPr/>
            <p:nvPr/>
          </p:nvSpPr>
          <p:spPr>
            <a:xfrm>
              <a:off x="2682350" y="2725700"/>
              <a:ext cx="473775" cy="354150"/>
            </a:xfrm>
            <a:custGeom>
              <a:avLst/>
              <a:gdLst/>
              <a:ahLst/>
              <a:cxnLst/>
              <a:rect l="l" t="t" r="r" b="b"/>
              <a:pathLst>
                <a:path w="18951" h="14166" extrusionOk="0">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25" name="Google Shape;8525;p73"/>
            <p:cNvSpPr/>
            <p:nvPr/>
          </p:nvSpPr>
          <p:spPr>
            <a:xfrm>
              <a:off x="3085925" y="3006350"/>
              <a:ext cx="70200" cy="73500"/>
            </a:xfrm>
            <a:custGeom>
              <a:avLst/>
              <a:gdLst/>
              <a:ahLst/>
              <a:cxnLst/>
              <a:rect l="l" t="t" r="r" b="b"/>
              <a:pathLst>
                <a:path w="2808" h="2940" extrusionOk="0">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26" name="Google Shape;8526;p73"/>
            <p:cNvSpPr/>
            <p:nvPr/>
          </p:nvSpPr>
          <p:spPr>
            <a:xfrm>
              <a:off x="2825450" y="2643425"/>
              <a:ext cx="187550" cy="54075"/>
            </a:xfrm>
            <a:custGeom>
              <a:avLst/>
              <a:gdLst/>
              <a:ahLst/>
              <a:cxnLst/>
              <a:rect l="l" t="t" r="r" b="b"/>
              <a:pathLst>
                <a:path w="7502" h="2163" extrusionOk="0">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527" name="Google Shape;8527;p73"/>
          <p:cNvGrpSpPr/>
          <p:nvPr/>
        </p:nvGrpSpPr>
        <p:grpSpPr>
          <a:xfrm>
            <a:off x="6762818" y="2287178"/>
            <a:ext cx="238531" cy="339253"/>
            <a:chOff x="3342725" y="2620775"/>
            <a:chExt cx="338775" cy="481825"/>
          </a:xfrm>
        </p:grpSpPr>
        <p:sp>
          <p:nvSpPr>
            <p:cNvPr id="8528" name="Google Shape;8528;p73"/>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29" name="Google Shape;8529;p73"/>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30" name="Google Shape;8530;p73"/>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531" name="Google Shape;8531;p73"/>
          <p:cNvGrpSpPr/>
          <p:nvPr/>
        </p:nvGrpSpPr>
        <p:grpSpPr>
          <a:xfrm>
            <a:off x="7156568" y="2287178"/>
            <a:ext cx="278296" cy="339253"/>
            <a:chOff x="3907325" y="2620775"/>
            <a:chExt cx="395250" cy="481825"/>
          </a:xfrm>
        </p:grpSpPr>
        <p:sp>
          <p:nvSpPr>
            <p:cNvPr id="8532" name="Google Shape;8532;p73"/>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33" name="Google Shape;8533;p73"/>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34" name="Google Shape;8534;p73"/>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35" name="Google Shape;8535;p73"/>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536" name="Google Shape;8536;p73"/>
          <p:cNvGrpSpPr/>
          <p:nvPr/>
        </p:nvGrpSpPr>
        <p:grpSpPr>
          <a:xfrm>
            <a:off x="7549755" y="2297783"/>
            <a:ext cx="339253" cy="318042"/>
            <a:chOff x="4456875" y="2635825"/>
            <a:chExt cx="481825" cy="451700"/>
          </a:xfrm>
        </p:grpSpPr>
        <p:sp>
          <p:nvSpPr>
            <p:cNvPr id="8537" name="Google Shape;8537;p73"/>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38" name="Google Shape;8538;p73"/>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39" name="Google Shape;8539;p73"/>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40" name="Google Shape;8540;p73"/>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41" name="Google Shape;8541;p73"/>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42" name="Google Shape;8542;p73"/>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543" name="Google Shape;8543;p73"/>
          <p:cNvGrpSpPr/>
          <p:nvPr/>
        </p:nvGrpSpPr>
        <p:grpSpPr>
          <a:xfrm>
            <a:off x="7974679" y="2297783"/>
            <a:ext cx="339253" cy="318042"/>
            <a:chOff x="5049725" y="2635825"/>
            <a:chExt cx="481825" cy="451700"/>
          </a:xfrm>
        </p:grpSpPr>
        <p:sp>
          <p:nvSpPr>
            <p:cNvPr id="8544" name="Google Shape;8544;p73"/>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45" name="Google Shape;8545;p73"/>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46" name="Google Shape;8546;p73"/>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547" name="Google Shape;8547;p73"/>
          <p:cNvGrpSpPr/>
          <p:nvPr/>
        </p:nvGrpSpPr>
        <p:grpSpPr>
          <a:xfrm>
            <a:off x="2375386" y="3952243"/>
            <a:ext cx="338566" cy="338373"/>
            <a:chOff x="5643000" y="2621375"/>
            <a:chExt cx="480850" cy="480575"/>
          </a:xfrm>
        </p:grpSpPr>
        <p:sp>
          <p:nvSpPr>
            <p:cNvPr id="8548" name="Google Shape;8548;p73"/>
            <p:cNvSpPr/>
            <p:nvPr/>
          </p:nvSpPr>
          <p:spPr>
            <a:xfrm>
              <a:off x="5837150" y="2812950"/>
              <a:ext cx="92625" cy="88125"/>
            </a:xfrm>
            <a:custGeom>
              <a:avLst/>
              <a:gdLst/>
              <a:ahLst/>
              <a:cxnLst/>
              <a:rect l="l" t="t" r="r" b="b"/>
              <a:pathLst>
                <a:path w="3705" h="3525" extrusionOk="0">
                  <a:moveTo>
                    <a:pt x="1853" y="1"/>
                  </a:moveTo>
                  <a:lnTo>
                    <a:pt x="1" y="1347"/>
                  </a:lnTo>
                  <a:lnTo>
                    <a:pt x="706" y="3524"/>
                  </a:lnTo>
                  <a:lnTo>
                    <a:pt x="2997" y="3524"/>
                  </a:lnTo>
                  <a:lnTo>
                    <a:pt x="3705" y="1347"/>
                  </a:lnTo>
                  <a:lnTo>
                    <a:pt x="1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49" name="Google Shape;8549;p73"/>
            <p:cNvSpPr/>
            <p:nvPr/>
          </p:nvSpPr>
          <p:spPr>
            <a:xfrm>
              <a:off x="5643000" y="2631975"/>
              <a:ext cx="480850" cy="469975"/>
            </a:xfrm>
            <a:custGeom>
              <a:avLst/>
              <a:gdLst/>
              <a:ahLst/>
              <a:cxnLst/>
              <a:rect l="l" t="t" r="r" b="b"/>
              <a:pathLst>
                <a:path w="19234" h="18799" extrusionOk="0">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50" name="Google Shape;8550;p73"/>
            <p:cNvSpPr/>
            <p:nvPr/>
          </p:nvSpPr>
          <p:spPr>
            <a:xfrm>
              <a:off x="6041550" y="2749725"/>
              <a:ext cx="79750" cy="95025"/>
            </a:xfrm>
            <a:custGeom>
              <a:avLst/>
              <a:gdLst/>
              <a:ahLst/>
              <a:cxnLst/>
              <a:rect l="l" t="t" r="r" b="b"/>
              <a:pathLst>
                <a:path w="3190" h="3801" extrusionOk="0">
                  <a:moveTo>
                    <a:pt x="2184" y="0"/>
                  </a:moveTo>
                  <a:lnTo>
                    <a:pt x="723" y="196"/>
                  </a:lnTo>
                  <a:lnTo>
                    <a:pt x="0" y="2424"/>
                  </a:lnTo>
                  <a:lnTo>
                    <a:pt x="1895" y="3801"/>
                  </a:lnTo>
                  <a:lnTo>
                    <a:pt x="3189" y="3102"/>
                  </a:lnTo>
                  <a:cubicBezTo>
                    <a:pt x="3036" y="2018"/>
                    <a:pt x="2696" y="967"/>
                    <a:pt x="2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51" name="Google Shape;8551;p73"/>
            <p:cNvSpPr/>
            <p:nvPr/>
          </p:nvSpPr>
          <p:spPr>
            <a:xfrm>
              <a:off x="5963025" y="2996125"/>
              <a:ext cx="92625" cy="81175"/>
            </a:xfrm>
            <a:custGeom>
              <a:avLst/>
              <a:gdLst/>
              <a:ahLst/>
              <a:cxnLst/>
              <a:rect l="l" t="t" r="r" b="b"/>
              <a:pathLst>
                <a:path w="3705" h="3247" extrusionOk="0">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52" name="Google Shape;8552;p73"/>
            <p:cNvSpPr/>
            <p:nvPr/>
          </p:nvSpPr>
          <p:spPr>
            <a:xfrm>
              <a:off x="5711225" y="2996200"/>
              <a:ext cx="92600" cy="81100"/>
            </a:xfrm>
            <a:custGeom>
              <a:avLst/>
              <a:gdLst/>
              <a:ahLst/>
              <a:cxnLst/>
              <a:rect l="l" t="t" r="r" b="b"/>
              <a:pathLst>
                <a:path w="3704" h="3244" extrusionOk="0">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53" name="Google Shape;8553;p73"/>
            <p:cNvSpPr/>
            <p:nvPr/>
          </p:nvSpPr>
          <p:spPr>
            <a:xfrm>
              <a:off x="5645575" y="2749725"/>
              <a:ext cx="79825" cy="95100"/>
            </a:xfrm>
            <a:custGeom>
              <a:avLst/>
              <a:gdLst/>
              <a:ahLst/>
              <a:cxnLst/>
              <a:rect l="l" t="t" r="r" b="b"/>
              <a:pathLst>
                <a:path w="3193" h="3804" extrusionOk="0">
                  <a:moveTo>
                    <a:pt x="1009" y="0"/>
                  </a:moveTo>
                  <a:cubicBezTo>
                    <a:pt x="497" y="967"/>
                    <a:pt x="154" y="2018"/>
                    <a:pt x="0" y="3105"/>
                  </a:cubicBezTo>
                  <a:lnTo>
                    <a:pt x="1295" y="3804"/>
                  </a:lnTo>
                  <a:lnTo>
                    <a:pt x="3192" y="2424"/>
                  </a:lnTo>
                  <a:lnTo>
                    <a:pt x="2467" y="196"/>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54" name="Google Shape;8554;p73"/>
            <p:cNvSpPr/>
            <p:nvPr/>
          </p:nvSpPr>
          <p:spPr>
            <a:xfrm>
              <a:off x="5836025" y="2621375"/>
              <a:ext cx="94800" cy="74100"/>
            </a:xfrm>
            <a:custGeom>
              <a:avLst/>
              <a:gdLst/>
              <a:ahLst/>
              <a:cxnLst/>
              <a:rect l="l" t="t" r="r" b="b"/>
              <a:pathLst>
                <a:path w="3792" h="2964" extrusionOk="0">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555" name="Google Shape;8555;p73"/>
          <p:cNvGrpSpPr/>
          <p:nvPr/>
        </p:nvGrpSpPr>
        <p:grpSpPr>
          <a:xfrm>
            <a:off x="4192782" y="3951803"/>
            <a:ext cx="339359" cy="339253"/>
            <a:chOff x="6235250" y="2620775"/>
            <a:chExt cx="481975" cy="481825"/>
          </a:xfrm>
        </p:grpSpPr>
        <p:sp>
          <p:nvSpPr>
            <p:cNvPr id="8556" name="Google Shape;8556;p73"/>
            <p:cNvSpPr/>
            <p:nvPr/>
          </p:nvSpPr>
          <p:spPr>
            <a:xfrm>
              <a:off x="6405675" y="2620775"/>
              <a:ext cx="28275" cy="56475"/>
            </a:xfrm>
            <a:custGeom>
              <a:avLst/>
              <a:gdLst/>
              <a:ahLst/>
              <a:cxnLst/>
              <a:rect l="l" t="t" r="r" b="b"/>
              <a:pathLst>
                <a:path w="1131"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57" name="Google Shape;8557;p73"/>
            <p:cNvSpPr/>
            <p:nvPr/>
          </p:nvSpPr>
          <p:spPr>
            <a:xfrm>
              <a:off x="6518600" y="2620775"/>
              <a:ext cx="28250" cy="56475"/>
            </a:xfrm>
            <a:custGeom>
              <a:avLst/>
              <a:gdLst/>
              <a:ahLst/>
              <a:cxnLst/>
              <a:rect l="l" t="t" r="r" b="b"/>
              <a:pathLst>
                <a:path w="1130"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58" name="Google Shape;8558;p73"/>
            <p:cNvSpPr/>
            <p:nvPr/>
          </p:nvSpPr>
          <p:spPr>
            <a:xfrm>
              <a:off x="6603300" y="2649000"/>
              <a:ext cx="28250" cy="56475"/>
            </a:xfrm>
            <a:custGeom>
              <a:avLst/>
              <a:gdLst/>
              <a:ahLst/>
              <a:cxnLst/>
              <a:rect l="l" t="t" r="r" b="b"/>
              <a:pathLst>
                <a:path w="1130" h="2259" extrusionOk="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59" name="Google Shape;8559;p73"/>
            <p:cNvSpPr/>
            <p:nvPr/>
          </p:nvSpPr>
          <p:spPr>
            <a:xfrm>
              <a:off x="6321000" y="2649000"/>
              <a:ext cx="28250" cy="56475"/>
            </a:xfrm>
            <a:custGeom>
              <a:avLst/>
              <a:gdLst/>
              <a:ahLst/>
              <a:cxnLst/>
              <a:rect l="l" t="t" r="r" b="b"/>
              <a:pathLst>
                <a:path w="1130" h="2259" extrusionOk="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60" name="Google Shape;8560;p73"/>
            <p:cNvSpPr/>
            <p:nvPr/>
          </p:nvSpPr>
          <p:spPr>
            <a:xfrm>
              <a:off x="6235250" y="2677225"/>
              <a:ext cx="481975" cy="425375"/>
            </a:xfrm>
            <a:custGeom>
              <a:avLst/>
              <a:gdLst/>
              <a:ahLst/>
              <a:cxnLst/>
              <a:rect l="l" t="t" r="r" b="b"/>
              <a:pathLst>
                <a:path w="19279" h="17015" extrusionOk="0">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8561" name="Google Shape;8561;p73"/>
          <p:cNvSpPr/>
          <p:nvPr/>
        </p:nvSpPr>
        <p:spPr>
          <a:xfrm>
            <a:off x="5037584" y="2720693"/>
            <a:ext cx="345027" cy="320295"/>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8562" name="Google Shape;8562;p73"/>
          <p:cNvGrpSpPr/>
          <p:nvPr/>
        </p:nvGrpSpPr>
        <p:grpSpPr>
          <a:xfrm>
            <a:off x="5472652" y="2711317"/>
            <a:ext cx="341101" cy="339253"/>
            <a:chOff x="1535000" y="3223325"/>
            <a:chExt cx="484450" cy="481825"/>
          </a:xfrm>
        </p:grpSpPr>
        <p:sp>
          <p:nvSpPr>
            <p:cNvPr id="8563" name="Google Shape;8563;p73"/>
            <p:cNvSpPr/>
            <p:nvPr/>
          </p:nvSpPr>
          <p:spPr>
            <a:xfrm>
              <a:off x="1760150" y="3308225"/>
              <a:ext cx="143825" cy="140600"/>
            </a:xfrm>
            <a:custGeom>
              <a:avLst/>
              <a:gdLst/>
              <a:ahLst/>
              <a:cxnLst/>
              <a:rect l="l" t="t" r="r" b="b"/>
              <a:pathLst>
                <a:path w="5753"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64" name="Google Shape;8564;p73"/>
            <p:cNvSpPr/>
            <p:nvPr/>
          </p:nvSpPr>
          <p:spPr>
            <a:xfrm>
              <a:off x="1873075" y="3421150"/>
              <a:ext cx="146375" cy="140600"/>
            </a:xfrm>
            <a:custGeom>
              <a:avLst/>
              <a:gdLst/>
              <a:ahLst/>
              <a:cxnLst/>
              <a:rect l="l" t="t" r="r" b="b"/>
              <a:pathLst>
                <a:path w="5855"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65" name="Google Shape;8565;p73"/>
            <p:cNvSpPr/>
            <p:nvPr/>
          </p:nvSpPr>
          <p:spPr>
            <a:xfrm>
              <a:off x="1535000" y="3223325"/>
              <a:ext cx="406450" cy="481825"/>
            </a:xfrm>
            <a:custGeom>
              <a:avLst/>
              <a:gdLst/>
              <a:ahLst/>
              <a:cxnLst/>
              <a:rect l="l" t="t" r="r" b="b"/>
              <a:pathLst>
                <a:path w="16258" h="19273" extrusionOk="0">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566" name="Google Shape;8566;p73"/>
          <p:cNvGrpSpPr/>
          <p:nvPr/>
        </p:nvGrpSpPr>
        <p:grpSpPr>
          <a:xfrm>
            <a:off x="5880219" y="2746618"/>
            <a:ext cx="339253" cy="268649"/>
            <a:chOff x="2085525" y="3263750"/>
            <a:chExt cx="481825" cy="381550"/>
          </a:xfrm>
        </p:grpSpPr>
        <p:sp>
          <p:nvSpPr>
            <p:cNvPr id="8567" name="Google Shape;8567;p73"/>
            <p:cNvSpPr/>
            <p:nvPr/>
          </p:nvSpPr>
          <p:spPr>
            <a:xfrm>
              <a:off x="2320325" y="3263750"/>
              <a:ext cx="227825" cy="141025"/>
            </a:xfrm>
            <a:custGeom>
              <a:avLst/>
              <a:gdLst/>
              <a:ahLst/>
              <a:cxnLst/>
              <a:rect l="l" t="t" r="r" b="b"/>
              <a:pathLst>
                <a:path w="9113" h="5641" extrusionOk="0">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68" name="Google Shape;8568;p73"/>
            <p:cNvSpPr/>
            <p:nvPr/>
          </p:nvSpPr>
          <p:spPr>
            <a:xfrm>
              <a:off x="2085525" y="3355200"/>
              <a:ext cx="481825" cy="290100"/>
            </a:xfrm>
            <a:custGeom>
              <a:avLst/>
              <a:gdLst/>
              <a:ahLst/>
              <a:cxnLst/>
              <a:rect l="l" t="t" r="r" b="b"/>
              <a:pathLst>
                <a:path w="19273" h="11604" extrusionOk="0">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8569" name="Google Shape;8569;p73"/>
          <p:cNvSpPr/>
          <p:nvPr/>
        </p:nvSpPr>
        <p:spPr>
          <a:xfrm>
            <a:off x="6294404" y="2778690"/>
            <a:ext cx="339253" cy="204295"/>
          </a:xfrm>
          <a:custGeom>
            <a:avLst/>
            <a:gdLst/>
            <a:ahLst/>
            <a:cxnLst/>
            <a:rect l="l" t="t" r="r" b="b"/>
            <a:pathLst>
              <a:path w="19273" h="11606" extrusionOk="0">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8570" name="Google Shape;8570;p73"/>
          <p:cNvGrpSpPr/>
          <p:nvPr/>
        </p:nvGrpSpPr>
        <p:grpSpPr>
          <a:xfrm>
            <a:off x="6711982" y="2711308"/>
            <a:ext cx="340204" cy="339271"/>
            <a:chOff x="3270450" y="3213625"/>
            <a:chExt cx="483175" cy="481850"/>
          </a:xfrm>
        </p:grpSpPr>
        <p:sp>
          <p:nvSpPr>
            <p:cNvPr id="8571" name="Google Shape;8571;p73"/>
            <p:cNvSpPr/>
            <p:nvPr/>
          </p:nvSpPr>
          <p:spPr>
            <a:xfrm>
              <a:off x="3392550" y="3335025"/>
              <a:ext cx="239050" cy="239050"/>
            </a:xfrm>
            <a:custGeom>
              <a:avLst/>
              <a:gdLst/>
              <a:ahLst/>
              <a:cxnLst/>
              <a:rect l="l" t="t" r="r" b="b"/>
              <a:pathLst>
                <a:path w="9562" h="9562" extrusionOk="0">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72" name="Google Shape;8572;p73"/>
            <p:cNvSpPr/>
            <p:nvPr/>
          </p:nvSpPr>
          <p:spPr>
            <a:xfrm>
              <a:off x="3270450" y="3213625"/>
              <a:ext cx="483175" cy="481850"/>
            </a:xfrm>
            <a:custGeom>
              <a:avLst/>
              <a:gdLst/>
              <a:ahLst/>
              <a:cxnLst/>
              <a:rect l="l" t="t" r="r" b="b"/>
              <a:pathLst>
                <a:path w="19327" h="19274" extrusionOk="0">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573" name="Google Shape;8573;p73"/>
          <p:cNvGrpSpPr/>
          <p:nvPr/>
        </p:nvGrpSpPr>
        <p:grpSpPr>
          <a:xfrm>
            <a:off x="7211250" y="2711317"/>
            <a:ext cx="168931" cy="339253"/>
            <a:chOff x="3984950" y="3213600"/>
            <a:chExt cx="239925" cy="481825"/>
          </a:xfrm>
        </p:grpSpPr>
        <p:sp>
          <p:nvSpPr>
            <p:cNvPr id="8574" name="Google Shape;8574;p73"/>
            <p:cNvSpPr/>
            <p:nvPr/>
          </p:nvSpPr>
          <p:spPr>
            <a:xfrm>
              <a:off x="3984950" y="3213600"/>
              <a:ext cx="239925" cy="481825"/>
            </a:xfrm>
            <a:custGeom>
              <a:avLst/>
              <a:gdLst/>
              <a:ahLst/>
              <a:cxnLst/>
              <a:rect l="l" t="t" r="r" b="b"/>
              <a:pathLst>
                <a:path w="9597" h="19273" extrusionOk="0">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75" name="Google Shape;8575;p73"/>
            <p:cNvSpPr/>
            <p:nvPr/>
          </p:nvSpPr>
          <p:spPr>
            <a:xfrm>
              <a:off x="4072650" y="3543175"/>
              <a:ext cx="64525" cy="64625"/>
            </a:xfrm>
            <a:custGeom>
              <a:avLst/>
              <a:gdLst/>
              <a:ahLst/>
              <a:cxnLst/>
              <a:rect l="l" t="t" r="r" b="b"/>
              <a:pathLst>
                <a:path w="2581" h="2585" extrusionOk="0">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8576" name="Google Shape;8576;p73"/>
          <p:cNvSpPr/>
          <p:nvPr/>
        </p:nvSpPr>
        <p:spPr>
          <a:xfrm>
            <a:off x="7549578" y="2711214"/>
            <a:ext cx="339306" cy="339253"/>
          </a:xfrm>
          <a:custGeom>
            <a:avLst/>
            <a:gdLst/>
            <a:ahLst/>
            <a:cxnLst/>
            <a:rect l="l" t="t" r="r" b="b"/>
            <a:pathLst>
              <a:path w="19276" h="19273" extrusionOk="0">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77" name="Google Shape;8577;p73"/>
          <p:cNvSpPr/>
          <p:nvPr/>
        </p:nvSpPr>
        <p:spPr>
          <a:xfrm>
            <a:off x="7974508" y="2731069"/>
            <a:ext cx="339253" cy="299542"/>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8578" name="Google Shape;8578;p73"/>
          <p:cNvGrpSpPr/>
          <p:nvPr/>
        </p:nvGrpSpPr>
        <p:grpSpPr>
          <a:xfrm>
            <a:off x="1874281" y="3981487"/>
            <a:ext cx="355218" cy="279880"/>
            <a:chOff x="5629975" y="3255775"/>
            <a:chExt cx="504500" cy="397500"/>
          </a:xfrm>
        </p:grpSpPr>
        <p:sp>
          <p:nvSpPr>
            <p:cNvPr id="8579" name="Google Shape;8579;p73"/>
            <p:cNvSpPr/>
            <p:nvPr/>
          </p:nvSpPr>
          <p:spPr>
            <a:xfrm>
              <a:off x="5756375" y="3255775"/>
              <a:ext cx="112950" cy="143425"/>
            </a:xfrm>
            <a:custGeom>
              <a:avLst/>
              <a:gdLst/>
              <a:ahLst/>
              <a:cxnLst/>
              <a:rect l="l" t="t" r="r" b="b"/>
              <a:pathLst>
                <a:path w="4518" h="5737" extrusionOk="0">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80" name="Google Shape;8580;p73"/>
            <p:cNvSpPr/>
            <p:nvPr/>
          </p:nvSpPr>
          <p:spPr>
            <a:xfrm>
              <a:off x="5629975" y="3374400"/>
              <a:ext cx="140575" cy="136175"/>
            </a:xfrm>
            <a:custGeom>
              <a:avLst/>
              <a:gdLst/>
              <a:ahLst/>
              <a:cxnLst/>
              <a:rect l="l" t="t" r="r" b="b"/>
              <a:pathLst>
                <a:path w="5623" h="5447" extrusionOk="0">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81" name="Google Shape;8581;p73"/>
            <p:cNvSpPr/>
            <p:nvPr/>
          </p:nvSpPr>
          <p:spPr>
            <a:xfrm>
              <a:off x="5897525" y="3255775"/>
              <a:ext cx="112950" cy="143425"/>
            </a:xfrm>
            <a:custGeom>
              <a:avLst/>
              <a:gdLst/>
              <a:ahLst/>
              <a:cxnLst/>
              <a:rect l="l" t="t" r="r" b="b"/>
              <a:pathLst>
                <a:path w="4518" h="5737" extrusionOk="0">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82" name="Google Shape;8582;p73"/>
            <p:cNvSpPr/>
            <p:nvPr/>
          </p:nvSpPr>
          <p:spPr>
            <a:xfrm>
              <a:off x="5996075" y="3373900"/>
              <a:ext cx="138400" cy="136200"/>
            </a:xfrm>
            <a:custGeom>
              <a:avLst/>
              <a:gdLst/>
              <a:ahLst/>
              <a:cxnLst/>
              <a:rect l="l" t="t" r="r" b="b"/>
              <a:pathLst>
                <a:path w="5536" h="5448" extrusionOk="0">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83" name="Google Shape;8583;p73"/>
            <p:cNvSpPr/>
            <p:nvPr/>
          </p:nvSpPr>
          <p:spPr>
            <a:xfrm>
              <a:off x="5728150" y="3427400"/>
              <a:ext cx="310575" cy="225875"/>
            </a:xfrm>
            <a:custGeom>
              <a:avLst/>
              <a:gdLst/>
              <a:ahLst/>
              <a:cxnLst/>
              <a:rect l="l" t="t" r="r" b="b"/>
              <a:pathLst>
                <a:path w="12423" h="9035" extrusionOk="0">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584" name="Google Shape;8584;p73"/>
          <p:cNvGrpSpPr/>
          <p:nvPr/>
        </p:nvGrpSpPr>
        <p:grpSpPr>
          <a:xfrm>
            <a:off x="3755839" y="3981593"/>
            <a:ext cx="340256" cy="279669"/>
            <a:chOff x="6234950" y="3255925"/>
            <a:chExt cx="483250" cy="397200"/>
          </a:xfrm>
        </p:grpSpPr>
        <p:sp>
          <p:nvSpPr>
            <p:cNvPr id="8585" name="Google Shape;8585;p73"/>
            <p:cNvSpPr/>
            <p:nvPr/>
          </p:nvSpPr>
          <p:spPr>
            <a:xfrm>
              <a:off x="6444675" y="3255925"/>
              <a:ext cx="128300" cy="90200"/>
            </a:xfrm>
            <a:custGeom>
              <a:avLst/>
              <a:gdLst/>
              <a:ahLst/>
              <a:cxnLst/>
              <a:rect l="l" t="t" r="r" b="b"/>
              <a:pathLst>
                <a:path w="5132" h="3608" extrusionOk="0">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86" name="Google Shape;8586;p73"/>
            <p:cNvSpPr/>
            <p:nvPr/>
          </p:nvSpPr>
          <p:spPr>
            <a:xfrm>
              <a:off x="6444750" y="3563200"/>
              <a:ext cx="128225" cy="89925"/>
            </a:xfrm>
            <a:custGeom>
              <a:avLst/>
              <a:gdLst/>
              <a:ahLst/>
              <a:cxnLst/>
              <a:rect l="l" t="t" r="r" b="b"/>
              <a:pathLst>
                <a:path w="5129" h="3597" extrusionOk="0">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87" name="Google Shape;8587;p73"/>
            <p:cNvSpPr/>
            <p:nvPr/>
          </p:nvSpPr>
          <p:spPr>
            <a:xfrm>
              <a:off x="6375350" y="3355650"/>
              <a:ext cx="244750" cy="197650"/>
            </a:xfrm>
            <a:custGeom>
              <a:avLst/>
              <a:gdLst/>
              <a:ahLst/>
              <a:cxnLst/>
              <a:rect l="l" t="t" r="r" b="b"/>
              <a:pathLst>
                <a:path w="9790" h="7906" extrusionOk="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88" name="Google Shape;8588;p73"/>
            <p:cNvSpPr/>
            <p:nvPr/>
          </p:nvSpPr>
          <p:spPr>
            <a:xfrm>
              <a:off x="6587875" y="3385100"/>
              <a:ext cx="130325" cy="140500"/>
            </a:xfrm>
            <a:custGeom>
              <a:avLst/>
              <a:gdLst/>
              <a:ahLst/>
              <a:cxnLst/>
              <a:rect l="l" t="t" r="r" b="b"/>
              <a:pathLst>
                <a:path w="5213" h="5620" extrusionOk="0">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89" name="Google Shape;8589;p73"/>
            <p:cNvSpPr/>
            <p:nvPr/>
          </p:nvSpPr>
          <p:spPr>
            <a:xfrm>
              <a:off x="6234950" y="3469100"/>
              <a:ext cx="165050" cy="141200"/>
            </a:xfrm>
            <a:custGeom>
              <a:avLst/>
              <a:gdLst/>
              <a:ahLst/>
              <a:cxnLst/>
              <a:rect l="l" t="t" r="r" b="b"/>
              <a:pathLst>
                <a:path w="6602" h="5648" extrusionOk="0">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90" name="Google Shape;8590;p73"/>
            <p:cNvSpPr/>
            <p:nvPr/>
          </p:nvSpPr>
          <p:spPr>
            <a:xfrm>
              <a:off x="6234950" y="3299725"/>
              <a:ext cx="165050" cy="141175"/>
            </a:xfrm>
            <a:custGeom>
              <a:avLst/>
              <a:gdLst/>
              <a:ahLst/>
              <a:cxnLst/>
              <a:rect l="l" t="t" r="r" b="b"/>
              <a:pathLst>
                <a:path w="6602" h="5647" extrusionOk="0">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591" name="Google Shape;8591;p73"/>
          <p:cNvGrpSpPr/>
          <p:nvPr/>
        </p:nvGrpSpPr>
        <p:grpSpPr>
          <a:xfrm>
            <a:off x="5051107" y="3125970"/>
            <a:ext cx="318042" cy="339253"/>
            <a:chOff x="914900" y="3806450"/>
            <a:chExt cx="451700" cy="481825"/>
          </a:xfrm>
        </p:grpSpPr>
        <p:sp>
          <p:nvSpPr>
            <p:cNvPr id="8592" name="Google Shape;8592;p73"/>
            <p:cNvSpPr/>
            <p:nvPr/>
          </p:nvSpPr>
          <p:spPr>
            <a:xfrm>
              <a:off x="914900" y="4174425"/>
              <a:ext cx="423400" cy="113850"/>
            </a:xfrm>
            <a:custGeom>
              <a:avLst/>
              <a:gdLst/>
              <a:ahLst/>
              <a:cxnLst/>
              <a:rect l="l" t="t" r="r" b="b"/>
              <a:pathLst>
                <a:path w="16936" h="4554" extrusionOk="0">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93" name="Google Shape;8593;p73"/>
            <p:cNvSpPr/>
            <p:nvPr/>
          </p:nvSpPr>
          <p:spPr>
            <a:xfrm>
              <a:off x="971350" y="3806450"/>
              <a:ext cx="254100" cy="339775"/>
            </a:xfrm>
            <a:custGeom>
              <a:avLst/>
              <a:gdLst/>
              <a:ahLst/>
              <a:cxnLst/>
              <a:rect l="l" t="t" r="r" b="b"/>
              <a:pathLst>
                <a:path w="10164" h="13591" extrusionOk="0">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94" name="Google Shape;8594;p73"/>
            <p:cNvSpPr/>
            <p:nvPr/>
          </p:nvSpPr>
          <p:spPr>
            <a:xfrm>
              <a:off x="971350" y="3947600"/>
              <a:ext cx="141175" cy="198625"/>
            </a:xfrm>
            <a:custGeom>
              <a:avLst/>
              <a:gdLst/>
              <a:ahLst/>
              <a:cxnLst/>
              <a:rect l="l" t="t" r="r" b="b"/>
              <a:pathLst>
                <a:path w="5647" h="7945" extrusionOk="0">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95" name="Google Shape;8595;p73"/>
            <p:cNvSpPr/>
            <p:nvPr/>
          </p:nvSpPr>
          <p:spPr>
            <a:xfrm>
              <a:off x="1253675" y="3806450"/>
              <a:ext cx="112925" cy="90350"/>
            </a:xfrm>
            <a:custGeom>
              <a:avLst/>
              <a:gdLst/>
              <a:ahLst/>
              <a:cxnLst/>
              <a:rect l="l" t="t" r="r" b="b"/>
              <a:pathLst>
                <a:path w="4517" h="3614" extrusionOk="0">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96" name="Google Shape;8596;p73"/>
            <p:cNvSpPr/>
            <p:nvPr/>
          </p:nvSpPr>
          <p:spPr>
            <a:xfrm>
              <a:off x="1253600" y="3876425"/>
              <a:ext cx="95025" cy="42975"/>
            </a:xfrm>
            <a:custGeom>
              <a:avLst/>
              <a:gdLst/>
              <a:ahLst/>
              <a:cxnLst/>
              <a:rect l="l" t="t" r="r" b="b"/>
              <a:pathLst>
                <a:path w="3801" h="1719" extrusionOk="0">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597" name="Google Shape;8597;p73"/>
          <p:cNvGrpSpPr/>
          <p:nvPr/>
        </p:nvGrpSpPr>
        <p:grpSpPr>
          <a:xfrm>
            <a:off x="5470028" y="3125785"/>
            <a:ext cx="346347" cy="339623"/>
            <a:chOff x="1490050" y="3805975"/>
            <a:chExt cx="491900" cy="482350"/>
          </a:xfrm>
        </p:grpSpPr>
        <p:sp>
          <p:nvSpPr>
            <p:cNvPr id="8598" name="Google Shape;8598;p73"/>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99" name="Google Shape;8599;p73"/>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00" name="Google Shape;8600;p73"/>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01" name="Google Shape;8601;p73"/>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602" name="Google Shape;8602;p73"/>
          <p:cNvGrpSpPr/>
          <p:nvPr/>
        </p:nvGrpSpPr>
        <p:grpSpPr>
          <a:xfrm>
            <a:off x="5893896" y="3125970"/>
            <a:ext cx="311899" cy="339253"/>
            <a:chOff x="2104275" y="3806450"/>
            <a:chExt cx="442975" cy="481825"/>
          </a:xfrm>
        </p:grpSpPr>
        <p:sp>
          <p:nvSpPr>
            <p:cNvPr id="8603" name="Google Shape;8603;p73"/>
            <p:cNvSpPr/>
            <p:nvPr/>
          </p:nvSpPr>
          <p:spPr>
            <a:xfrm>
              <a:off x="2104275" y="3806450"/>
              <a:ext cx="442975" cy="481825"/>
            </a:xfrm>
            <a:custGeom>
              <a:avLst/>
              <a:gdLst/>
              <a:ahLst/>
              <a:cxnLst/>
              <a:rect l="l" t="t" r="r" b="b"/>
              <a:pathLst>
                <a:path w="17719" h="19273" extrusionOk="0">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04" name="Google Shape;8604;p73"/>
            <p:cNvSpPr/>
            <p:nvPr/>
          </p:nvSpPr>
          <p:spPr>
            <a:xfrm>
              <a:off x="2284200" y="4005050"/>
              <a:ext cx="84700" cy="84700"/>
            </a:xfrm>
            <a:custGeom>
              <a:avLst/>
              <a:gdLst/>
              <a:ahLst/>
              <a:cxnLst/>
              <a:rect l="l" t="t" r="r" b="b"/>
              <a:pathLst>
                <a:path w="3388" h="3388" extrusionOk="0">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605" name="Google Shape;8605;p73"/>
          <p:cNvGrpSpPr/>
          <p:nvPr/>
        </p:nvGrpSpPr>
        <p:grpSpPr>
          <a:xfrm>
            <a:off x="6317413" y="3125970"/>
            <a:ext cx="293416" cy="339253"/>
            <a:chOff x="2710875" y="3806450"/>
            <a:chExt cx="416725" cy="481825"/>
          </a:xfrm>
        </p:grpSpPr>
        <p:sp>
          <p:nvSpPr>
            <p:cNvPr id="8606" name="Google Shape;8606;p73"/>
            <p:cNvSpPr/>
            <p:nvPr/>
          </p:nvSpPr>
          <p:spPr>
            <a:xfrm>
              <a:off x="2710875" y="4144450"/>
              <a:ext cx="416725" cy="143825"/>
            </a:xfrm>
            <a:custGeom>
              <a:avLst/>
              <a:gdLst/>
              <a:ahLst/>
              <a:cxnLst/>
              <a:rect l="l" t="t" r="r" b="b"/>
              <a:pathLst>
                <a:path w="16669" h="5753" extrusionOk="0">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07" name="Google Shape;8607;p73"/>
            <p:cNvSpPr/>
            <p:nvPr/>
          </p:nvSpPr>
          <p:spPr>
            <a:xfrm>
              <a:off x="2784800" y="3806450"/>
              <a:ext cx="268850" cy="309800"/>
            </a:xfrm>
            <a:custGeom>
              <a:avLst/>
              <a:gdLst/>
              <a:ahLst/>
              <a:cxnLst/>
              <a:rect l="l" t="t" r="r" b="b"/>
              <a:pathLst>
                <a:path w="10754" h="12392" extrusionOk="0">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608" name="Google Shape;8608;p73"/>
          <p:cNvGrpSpPr/>
          <p:nvPr/>
        </p:nvGrpSpPr>
        <p:grpSpPr>
          <a:xfrm>
            <a:off x="6712457" y="3166412"/>
            <a:ext cx="339253" cy="258369"/>
            <a:chOff x="3271200" y="3863875"/>
            <a:chExt cx="481825" cy="366950"/>
          </a:xfrm>
        </p:grpSpPr>
        <p:sp>
          <p:nvSpPr>
            <p:cNvPr id="8609" name="Google Shape;8609;p73"/>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10" name="Google Shape;8610;p73"/>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611" name="Google Shape;8611;p73"/>
          <p:cNvGrpSpPr/>
          <p:nvPr/>
        </p:nvGrpSpPr>
        <p:grpSpPr>
          <a:xfrm>
            <a:off x="7147952" y="3126199"/>
            <a:ext cx="295528" cy="338795"/>
            <a:chOff x="3895050" y="3806775"/>
            <a:chExt cx="419725" cy="481175"/>
          </a:xfrm>
        </p:grpSpPr>
        <p:sp>
          <p:nvSpPr>
            <p:cNvPr id="8612" name="Google Shape;8612;p73"/>
            <p:cNvSpPr/>
            <p:nvPr/>
          </p:nvSpPr>
          <p:spPr>
            <a:xfrm>
              <a:off x="3895050" y="3942650"/>
              <a:ext cx="419725" cy="345300"/>
            </a:xfrm>
            <a:custGeom>
              <a:avLst/>
              <a:gdLst/>
              <a:ahLst/>
              <a:cxnLst/>
              <a:rect l="l" t="t" r="r" b="b"/>
              <a:pathLst>
                <a:path w="16789" h="13812" extrusionOk="0">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13" name="Google Shape;8613;p73"/>
            <p:cNvSpPr/>
            <p:nvPr/>
          </p:nvSpPr>
          <p:spPr>
            <a:xfrm>
              <a:off x="4016325" y="3806775"/>
              <a:ext cx="199225" cy="142475"/>
            </a:xfrm>
            <a:custGeom>
              <a:avLst/>
              <a:gdLst/>
              <a:ahLst/>
              <a:cxnLst/>
              <a:rect l="l" t="t" r="r" b="b"/>
              <a:pathLst>
                <a:path w="7969" h="5699" extrusionOk="0">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614" name="Google Shape;8614;p73"/>
          <p:cNvGrpSpPr/>
          <p:nvPr/>
        </p:nvGrpSpPr>
        <p:grpSpPr>
          <a:xfrm>
            <a:off x="7551234" y="3125979"/>
            <a:ext cx="336296" cy="339235"/>
            <a:chOff x="4464775" y="3806475"/>
            <a:chExt cx="477625" cy="481800"/>
          </a:xfrm>
        </p:grpSpPr>
        <p:sp>
          <p:nvSpPr>
            <p:cNvPr id="8615" name="Google Shape;8615;p73"/>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16" name="Google Shape;8616;p73"/>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17" name="Google Shape;8617;p73"/>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18" name="Google Shape;8618;p73"/>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19" name="Google Shape;8619;p73"/>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20" name="Google Shape;8620;p73"/>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621" name="Google Shape;8621;p73"/>
          <p:cNvGrpSpPr/>
          <p:nvPr/>
        </p:nvGrpSpPr>
        <p:grpSpPr>
          <a:xfrm>
            <a:off x="7974679" y="3125970"/>
            <a:ext cx="339253" cy="339253"/>
            <a:chOff x="5049725" y="3806450"/>
            <a:chExt cx="481825" cy="481825"/>
          </a:xfrm>
        </p:grpSpPr>
        <p:sp>
          <p:nvSpPr>
            <p:cNvPr id="8622" name="Google Shape;8622;p73"/>
            <p:cNvSpPr/>
            <p:nvPr/>
          </p:nvSpPr>
          <p:spPr>
            <a:xfrm>
              <a:off x="536115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23" name="Google Shape;8623;p73"/>
            <p:cNvSpPr/>
            <p:nvPr/>
          </p:nvSpPr>
          <p:spPr>
            <a:xfrm>
              <a:off x="519177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24" name="Google Shape;8624;p73"/>
            <p:cNvSpPr/>
            <p:nvPr/>
          </p:nvSpPr>
          <p:spPr>
            <a:xfrm>
              <a:off x="504972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625" name="Google Shape;8625;p73"/>
          <p:cNvGrpSpPr/>
          <p:nvPr/>
        </p:nvGrpSpPr>
        <p:grpSpPr>
          <a:xfrm>
            <a:off x="1461983" y="3951798"/>
            <a:ext cx="339253" cy="339253"/>
            <a:chOff x="5651375" y="3806450"/>
            <a:chExt cx="481825" cy="481825"/>
          </a:xfrm>
        </p:grpSpPr>
        <p:sp>
          <p:nvSpPr>
            <p:cNvPr id="8626" name="Google Shape;8626;p73"/>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27" name="Google Shape;8627;p73"/>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28" name="Google Shape;8628;p73"/>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29" name="Google Shape;8629;p73"/>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630" name="Google Shape;8630;p73"/>
          <p:cNvGrpSpPr/>
          <p:nvPr/>
        </p:nvGrpSpPr>
        <p:grpSpPr>
          <a:xfrm>
            <a:off x="3360663" y="3953787"/>
            <a:ext cx="298503" cy="335275"/>
            <a:chOff x="6264300" y="3809300"/>
            <a:chExt cx="423950" cy="476175"/>
          </a:xfrm>
        </p:grpSpPr>
        <p:sp>
          <p:nvSpPr>
            <p:cNvPr id="8631" name="Google Shape;8631;p73"/>
            <p:cNvSpPr/>
            <p:nvPr/>
          </p:nvSpPr>
          <p:spPr>
            <a:xfrm>
              <a:off x="6346200" y="4002825"/>
              <a:ext cx="66950" cy="63225"/>
            </a:xfrm>
            <a:custGeom>
              <a:avLst/>
              <a:gdLst/>
              <a:ahLst/>
              <a:cxnLst/>
              <a:rect l="l" t="t" r="r" b="b"/>
              <a:pathLst>
                <a:path w="2678" h="2529" extrusionOk="0">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32" name="Google Shape;8632;p73"/>
            <p:cNvSpPr/>
            <p:nvPr/>
          </p:nvSpPr>
          <p:spPr>
            <a:xfrm>
              <a:off x="6539375" y="4002825"/>
              <a:ext cx="66950" cy="63200"/>
            </a:xfrm>
            <a:custGeom>
              <a:avLst/>
              <a:gdLst/>
              <a:ahLst/>
              <a:cxnLst/>
              <a:rect l="l" t="t" r="r" b="b"/>
              <a:pathLst>
                <a:path w="2678" h="2528" extrusionOk="0">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33" name="Google Shape;8633;p73"/>
            <p:cNvSpPr/>
            <p:nvPr/>
          </p:nvSpPr>
          <p:spPr>
            <a:xfrm>
              <a:off x="6264300" y="3809300"/>
              <a:ext cx="423950" cy="476175"/>
            </a:xfrm>
            <a:custGeom>
              <a:avLst/>
              <a:gdLst/>
              <a:ahLst/>
              <a:cxnLst/>
              <a:rect l="l" t="t" r="r" b="b"/>
              <a:pathLst>
                <a:path w="16958" h="19047" extrusionOk="0">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634" name="Google Shape;8634;p73"/>
          <p:cNvGrpSpPr/>
          <p:nvPr/>
        </p:nvGrpSpPr>
        <p:grpSpPr>
          <a:xfrm>
            <a:off x="5039841" y="3538881"/>
            <a:ext cx="340573" cy="339271"/>
            <a:chOff x="898875" y="4399275"/>
            <a:chExt cx="483700" cy="481850"/>
          </a:xfrm>
        </p:grpSpPr>
        <p:sp>
          <p:nvSpPr>
            <p:cNvPr id="8635" name="Google Shape;8635;p73"/>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36" name="Google Shape;8636;p73"/>
            <p:cNvSpPr/>
            <p:nvPr/>
          </p:nvSpPr>
          <p:spPr>
            <a:xfrm>
              <a:off x="1138025" y="4763350"/>
              <a:ext cx="25" cy="25"/>
            </a:xfrm>
            <a:custGeom>
              <a:avLst/>
              <a:gdLst/>
              <a:ahLst/>
              <a:cxnLst/>
              <a:rect l="l" t="t" r="r" b="b"/>
              <a:pathLst>
                <a:path w="1" h="1" extrusionOk="0">
                  <a:moveTo>
                    <a:pt x="1" y="0"/>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37" name="Google Shape;8637;p73"/>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38" name="Google Shape;8638;p73"/>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39" name="Google Shape;8639;p73"/>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40" name="Google Shape;8640;p73"/>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41" name="Google Shape;8641;p73"/>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42" name="Google Shape;8642;p73"/>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643" name="Google Shape;8643;p73"/>
          <p:cNvGrpSpPr/>
          <p:nvPr/>
        </p:nvGrpSpPr>
        <p:grpSpPr>
          <a:xfrm>
            <a:off x="5473575" y="3554133"/>
            <a:ext cx="339253" cy="308765"/>
            <a:chOff x="1492675" y="4420975"/>
            <a:chExt cx="481825" cy="438525"/>
          </a:xfrm>
        </p:grpSpPr>
        <p:sp>
          <p:nvSpPr>
            <p:cNvPr id="8644" name="Google Shape;8644;p73"/>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45" name="Google Shape;8645;p73"/>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46" name="Google Shape;8646;p73"/>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47" name="Google Shape;8647;p73"/>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48" name="Google Shape;8648;p73"/>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649" name="Google Shape;8649;p73"/>
          <p:cNvGrpSpPr/>
          <p:nvPr/>
        </p:nvGrpSpPr>
        <p:grpSpPr>
          <a:xfrm>
            <a:off x="5878556" y="3539558"/>
            <a:ext cx="342580" cy="337915"/>
            <a:chOff x="2084100" y="4400250"/>
            <a:chExt cx="486550" cy="479925"/>
          </a:xfrm>
        </p:grpSpPr>
        <p:sp>
          <p:nvSpPr>
            <p:cNvPr id="8650" name="Google Shape;8650;p73"/>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51" name="Google Shape;8651;p73"/>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52" name="Google Shape;8652;p73"/>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53" name="Google Shape;8653;p73"/>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54" name="Google Shape;8654;p73"/>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55" name="Google Shape;8655;p73"/>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656" name="Google Shape;8656;p73"/>
          <p:cNvGrpSpPr/>
          <p:nvPr/>
        </p:nvGrpSpPr>
        <p:grpSpPr>
          <a:xfrm>
            <a:off x="6315036" y="3538907"/>
            <a:ext cx="298169" cy="339218"/>
            <a:chOff x="2707950" y="4399325"/>
            <a:chExt cx="423475" cy="481775"/>
          </a:xfrm>
        </p:grpSpPr>
        <p:sp>
          <p:nvSpPr>
            <p:cNvPr id="8657" name="Google Shape;8657;p73"/>
            <p:cNvSpPr/>
            <p:nvPr/>
          </p:nvSpPr>
          <p:spPr>
            <a:xfrm>
              <a:off x="2905550" y="4515000"/>
              <a:ext cx="28275" cy="366100"/>
            </a:xfrm>
            <a:custGeom>
              <a:avLst/>
              <a:gdLst/>
              <a:ahLst/>
              <a:cxnLst/>
              <a:rect l="l" t="t" r="r" b="b"/>
              <a:pathLst>
                <a:path w="1131" h="14644" extrusionOk="0">
                  <a:moveTo>
                    <a:pt x="1" y="0"/>
                  </a:moveTo>
                  <a:lnTo>
                    <a:pt x="1" y="14644"/>
                  </a:lnTo>
                  <a:lnTo>
                    <a:pt x="1130" y="14644"/>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58" name="Google Shape;8658;p73"/>
            <p:cNvSpPr/>
            <p:nvPr/>
          </p:nvSpPr>
          <p:spPr>
            <a:xfrm>
              <a:off x="2962025" y="4710725"/>
              <a:ext cx="141175" cy="29225"/>
            </a:xfrm>
            <a:custGeom>
              <a:avLst/>
              <a:gdLst/>
              <a:ahLst/>
              <a:cxnLst/>
              <a:rect l="l" t="t" r="r" b="b"/>
              <a:pathLst>
                <a:path w="5647" h="1169" extrusionOk="0">
                  <a:moveTo>
                    <a:pt x="0" y="0"/>
                  </a:moveTo>
                  <a:lnTo>
                    <a:pt x="0" y="1169"/>
                  </a:lnTo>
                  <a:lnTo>
                    <a:pt x="5646" y="1169"/>
                  </a:ln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59" name="Google Shape;8659;p73"/>
            <p:cNvSpPr/>
            <p:nvPr/>
          </p:nvSpPr>
          <p:spPr>
            <a:xfrm>
              <a:off x="2962025" y="4768175"/>
              <a:ext cx="141175" cy="112925"/>
            </a:xfrm>
            <a:custGeom>
              <a:avLst/>
              <a:gdLst/>
              <a:ahLst/>
              <a:cxnLst/>
              <a:rect l="l" t="t" r="r" b="b"/>
              <a:pathLst>
                <a:path w="5647" h="4517" extrusionOk="0">
                  <a:moveTo>
                    <a:pt x="0" y="0"/>
                  </a:moveTo>
                  <a:lnTo>
                    <a:pt x="0" y="4517"/>
                  </a:lnTo>
                  <a:lnTo>
                    <a:pt x="3951" y="4517"/>
                  </a:lnTo>
                  <a:cubicBezTo>
                    <a:pt x="4888" y="4517"/>
                    <a:pt x="5646" y="3758"/>
                    <a:pt x="5646" y="2825"/>
                  </a:cubicBez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60" name="Google Shape;8660;p73"/>
            <p:cNvSpPr/>
            <p:nvPr/>
          </p:nvSpPr>
          <p:spPr>
            <a:xfrm>
              <a:off x="2736175" y="4710725"/>
              <a:ext cx="141175" cy="29225"/>
            </a:xfrm>
            <a:custGeom>
              <a:avLst/>
              <a:gdLst/>
              <a:ahLst/>
              <a:cxnLst/>
              <a:rect l="l" t="t" r="r" b="b"/>
              <a:pathLst>
                <a:path w="5647" h="1169" extrusionOk="0">
                  <a:moveTo>
                    <a:pt x="1" y="0"/>
                  </a:moveTo>
                  <a:lnTo>
                    <a:pt x="1" y="1169"/>
                  </a:lnTo>
                  <a:lnTo>
                    <a:pt x="5647" y="1169"/>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61" name="Google Shape;8661;p73"/>
            <p:cNvSpPr/>
            <p:nvPr/>
          </p:nvSpPr>
          <p:spPr>
            <a:xfrm>
              <a:off x="2736175" y="4768175"/>
              <a:ext cx="141175" cy="112925"/>
            </a:xfrm>
            <a:custGeom>
              <a:avLst/>
              <a:gdLst/>
              <a:ahLst/>
              <a:cxnLst/>
              <a:rect l="l" t="t" r="r" b="b"/>
              <a:pathLst>
                <a:path w="5647" h="4517" extrusionOk="0">
                  <a:moveTo>
                    <a:pt x="1" y="0"/>
                  </a:moveTo>
                  <a:lnTo>
                    <a:pt x="1" y="2825"/>
                  </a:lnTo>
                  <a:cubicBezTo>
                    <a:pt x="1" y="3758"/>
                    <a:pt x="759" y="4517"/>
                    <a:pt x="1693" y="4517"/>
                  </a:cubicBezTo>
                  <a:lnTo>
                    <a:pt x="5647" y="4517"/>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62" name="Google Shape;8662;p73"/>
            <p:cNvSpPr/>
            <p:nvPr/>
          </p:nvSpPr>
          <p:spPr>
            <a:xfrm>
              <a:off x="2707950" y="4515075"/>
              <a:ext cx="169400" cy="82825"/>
            </a:xfrm>
            <a:custGeom>
              <a:avLst/>
              <a:gdLst/>
              <a:ahLst/>
              <a:cxnLst/>
              <a:rect l="l" t="t" r="r" b="b"/>
              <a:pathLst>
                <a:path w="6776" h="3313" extrusionOk="0">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63" name="Google Shape;8663;p73"/>
            <p:cNvSpPr/>
            <p:nvPr/>
          </p:nvSpPr>
          <p:spPr>
            <a:xfrm>
              <a:off x="2736175" y="4626025"/>
              <a:ext cx="141175" cy="56500"/>
            </a:xfrm>
            <a:custGeom>
              <a:avLst/>
              <a:gdLst/>
              <a:ahLst/>
              <a:cxnLst/>
              <a:rect l="l" t="t" r="r" b="b"/>
              <a:pathLst>
                <a:path w="5647" h="2260" extrusionOk="0">
                  <a:moveTo>
                    <a:pt x="1" y="1"/>
                  </a:moveTo>
                  <a:lnTo>
                    <a:pt x="1" y="2259"/>
                  </a:lnTo>
                  <a:lnTo>
                    <a:pt x="5647" y="2259"/>
                  </a:lnTo>
                  <a:lnTo>
                    <a:pt x="5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64" name="Google Shape;8664;p73"/>
            <p:cNvSpPr/>
            <p:nvPr/>
          </p:nvSpPr>
          <p:spPr>
            <a:xfrm>
              <a:off x="2850525" y="4430375"/>
              <a:ext cx="138325" cy="56500"/>
            </a:xfrm>
            <a:custGeom>
              <a:avLst/>
              <a:gdLst/>
              <a:ahLst/>
              <a:cxnLst/>
              <a:rect l="l" t="t" r="r" b="b"/>
              <a:pathLst>
                <a:path w="5533" h="2260" extrusionOk="0">
                  <a:moveTo>
                    <a:pt x="2765" y="1"/>
                  </a:moveTo>
                  <a:cubicBezTo>
                    <a:pt x="1500" y="1"/>
                    <a:pt x="275" y="916"/>
                    <a:pt x="1" y="2259"/>
                  </a:cubicBezTo>
                  <a:lnTo>
                    <a:pt x="5532" y="2259"/>
                  </a:lnTo>
                  <a:cubicBezTo>
                    <a:pt x="5258" y="910"/>
                    <a:pt x="4030" y="1"/>
                    <a:pt x="2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65" name="Google Shape;8665;p73"/>
            <p:cNvSpPr/>
            <p:nvPr/>
          </p:nvSpPr>
          <p:spPr>
            <a:xfrm>
              <a:off x="2974300" y="4399350"/>
              <a:ext cx="129650" cy="87525"/>
            </a:xfrm>
            <a:custGeom>
              <a:avLst/>
              <a:gdLst/>
              <a:ahLst/>
              <a:cxnLst/>
              <a:rect l="l" t="t" r="r" b="b"/>
              <a:pathLst>
                <a:path w="5186" h="3501" extrusionOk="0">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66" name="Google Shape;8666;p73"/>
            <p:cNvSpPr/>
            <p:nvPr/>
          </p:nvSpPr>
          <p:spPr>
            <a:xfrm>
              <a:off x="2735425" y="4399325"/>
              <a:ext cx="129650" cy="87475"/>
            </a:xfrm>
            <a:custGeom>
              <a:avLst/>
              <a:gdLst/>
              <a:ahLst/>
              <a:cxnLst/>
              <a:rect l="l" t="t" r="r" b="b"/>
              <a:pathLst>
                <a:path w="5186" h="3499" extrusionOk="0">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67" name="Google Shape;8667;p73"/>
            <p:cNvSpPr/>
            <p:nvPr/>
          </p:nvSpPr>
          <p:spPr>
            <a:xfrm>
              <a:off x="2962025" y="4515075"/>
              <a:ext cx="169400" cy="82825"/>
            </a:xfrm>
            <a:custGeom>
              <a:avLst/>
              <a:gdLst/>
              <a:ahLst/>
              <a:cxnLst/>
              <a:rect l="l" t="t" r="r" b="b"/>
              <a:pathLst>
                <a:path w="6776" h="3313" extrusionOk="0">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68" name="Google Shape;8668;p73"/>
            <p:cNvSpPr/>
            <p:nvPr/>
          </p:nvSpPr>
          <p:spPr>
            <a:xfrm>
              <a:off x="2962025" y="4626025"/>
              <a:ext cx="141175" cy="56500"/>
            </a:xfrm>
            <a:custGeom>
              <a:avLst/>
              <a:gdLst/>
              <a:ahLst/>
              <a:cxnLst/>
              <a:rect l="l" t="t" r="r" b="b"/>
              <a:pathLst>
                <a:path w="5647" h="2260" extrusionOk="0">
                  <a:moveTo>
                    <a:pt x="0" y="1"/>
                  </a:moveTo>
                  <a:lnTo>
                    <a:pt x="0" y="2259"/>
                  </a:lnTo>
                  <a:lnTo>
                    <a:pt x="5646" y="2259"/>
                  </a:lnTo>
                  <a:lnTo>
                    <a:pt x="56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669" name="Google Shape;8669;p73"/>
          <p:cNvGrpSpPr/>
          <p:nvPr/>
        </p:nvGrpSpPr>
        <p:grpSpPr>
          <a:xfrm>
            <a:off x="6744555" y="3538881"/>
            <a:ext cx="275057" cy="339271"/>
            <a:chOff x="3330525" y="4399275"/>
            <a:chExt cx="390650" cy="481850"/>
          </a:xfrm>
        </p:grpSpPr>
        <p:sp>
          <p:nvSpPr>
            <p:cNvPr id="8670" name="Google Shape;8670;p73"/>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71" name="Google Shape;8671;p73"/>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72" name="Google Shape;8672;p73"/>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73" name="Google Shape;8673;p73"/>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74" name="Google Shape;8674;p73"/>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75" name="Google Shape;8675;p73"/>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76" name="Google Shape;8676;p73"/>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677" name="Google Shape;8677;p73"/>
          <p:cNvGrpSpPr/>
          <p:nvPr/>
        </p:nvGrpSpPr>
        <p:grpSpPr>
          <a:xfrm>
            <a:off x="7169084" y="3538890"/>
            <a:ext cx="253265" cy="339253"/>
            <a:chOff x="3938800" y="4399275"/>
            <a:chExt cx="359700" cy="481825"/>
          </a:xfrm>
        </p:grpSpPr>
        <p:sp>
          <p:nvSpPr>
            <p:cNvPr id="8678" name="Google Shape;8678;p73"/>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79" name="Google Shape;8679;p73"/>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80" name="Google Shape;8680;p73"/>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81" name="Google Shape;8681;p73"/>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82" name="Google Shape;8682;p73"/>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683" name="Google Shape;8683;p73"/>
          <p:cNvGrpSpPr/>
          <p:nvPr/>
        </p:nvGrpSpPr>
        <p:grpSpPr>
          <a:xfrm>
            <a:off x="7639862" y="3538890"/>
            <a:ext cx="159039" cy="339253"/>
            <a:chOff x="4584850" y="4399275"/>
            <a:chExt cx="225875" cy="481825"/>
          </a:xfrm>
        </p:grpSpPr>
        <p:sp>
          <p:nvSpPr>
            <p:cNvPr id="8684" name="Google Shape;8684;p73"/>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85" name="Google Shape;8685;p73"/>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8686" name="Google Shape;8686;p73"/>
          <p:cNvSpPr/>
          <p:nvPr/>
        </p:nvSpPr>
        <p:spPr>
          <a:xfrm>
            <a:off x="7957998" y="3538820"/>
            <a:ext cx="372275" cy="339112"/>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8687" name="Google Shape;8687;p73"/>
          <p:cNvGrpSpPr/>
          <p:nvPr/>
        </p:nvGrpSpPr>
        <p:grpSpPr>
          <a:xfrm>
            <a:off x="1049680" y="3951795"/>
            <a:ext cx="339253" cy="339253"/>
            <a:chOff x="5642550" y="4399275"/>
            <a:chExt cx="481825" cy="481825"/>
          </a:xfrm>
        </p:grpSpPr>
        <p:sp>
          <p:nvSpPr>
            <p:cNvPr id="8688" name="Google Shape;8688;p73"/>
            <p:cNvSpPr/>
            <p:nvPr/>
          </p:nvSpPr>
          <p:spPr>
            <a:xfrm>
              <a:off x="5642550" y="4399275"/>
              <a:ext cx="481825" cy="481825"/>
            </a:xfrm>
            <a:custGeom>
              <a:avLst/>
              <a:gdLst/>
              <a:ahLst/>
              <a:cxnLst/>
              <a:rect l="l" t="t" r="r" b="b"/>
              <a:pathLst>
                <a:path w="19273" h="19273" extrusionOk="0">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89" name="Google Shape;8689;p73"/>
            <p:cNvSpPr/>
            <p:nvPr/>
          </p:nvSpPr>
          <p:spPr>
            <a:xfrm>
              <a:off x="5756375" y="4626100"/>
              <a:ext cx="254100" cy="28275"/>
            </a:xfrm>
            <a:custGeom>
              <a:avLst/>
              <a:gdLst/>
              <a:ahLst/>
              <a:cxnLst/>
              <a:rect l="l" t="t" r="r" b="b"/>
              <a:pathLst>
                <a:path w="10164" h="1131" extrusionOk="0">
                  <a:moveTo>
                    <a:pt x="1" y="1"/>
                  </a:moveTo>
                  <a:lnTo>
                    <a:pt x="1" y="1130"/>
                  </a:lnTo>
                  <a:lnTo>
                    <a:pt x="10164" y="1130"/>
                  </a:lnTo>
                  <a:lnTo>
                    <a:pt x="101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690" name="Google Shape;8690;p73"/>
          <p:cNvGrpSpPr/>
          <p:nvPr/>
        </p:nvGrpSpPr>
        <p:grpSpPr>
          <a:xfrm>
            <a:off x="2859815" y="3963703"/>
            <a:ext cx="363316" cy="315437"/>
            <a:chOff x="6218300" y="4416175"/>
            <a:chExt cx="516000" cy="448000"/>
          </a:xfrm>
        </p:grpSpPr>
        <p:sp>
          <p:nvSpPr>
            <p:cNvPr id="8691" name="Google Shape;8691;p73"/>
            <p:cNvSpPr/>
            <p:nvPr/>
          </p:nvSpPr>
          <p:spPr>
            <a:xfrm>
              <a:off x="6462150" y="4525375"/>
              <a:ext cx="28250" cy="141250"/>
            </a:xfrm>
            <a:custGeom>
              <a:avLst/>
              <a:gdLst/>
              <a:ahLst/>
              <a:cxnLst/>
              <a:rect l="l" t="t" r="r" b="b"/>
              <a:pathLst>
                <a:path w="1130" h="5650" extrusionOk="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92" name="Google Shape;8692;p73"/>
            <p:cNvSpPr/>
            <p:nvPr/>
          </p:nvSpPr>
          <p:spPr>
            <a:xfrm>
              <a:off x="6218300" y="4416175"/>
              <a:ext cx="516000" cy="448000"/>
            </a:xfrm>
            <a:custGeom>
              <a:avLst/>
              <a:gdLst/>
              <a:ahLst/>
              <a:cxnLst/>
              <a:rect l="l" t="t" r="r" b="b"/>
              <a:pathLst>
                <a:path w="20640" h="17920" extrusionOk="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93" name="Google Shape;8693;p73"/>
            <p:cNvSpPr/>
            <p:nvPr/>
          </p:nvSpPr>
          <p:spPr>
            <a:xfrm>
              <a:off x="6462150" y="4751225"/>
              <a:ext cx="28250" cy="28250"/>
            </a:xfrm>
            <a:custGeom>
              <a:avLst/>
              <a:gdLst/>
              <a:ahLst/>
              <a:cxnLst/>
              <a:rect l="l" t="t" r="r" b="b"/>
              <a:pathLst>
                <a:path w="1130" h="1130" extrusionOk="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694" name="Google Shape;8694;p73"/>
          <p:cNvGrpSpPr/>
          <p:nvPr/>
        </p:nvGrpSpPr>
        <p:grpSpPr>
          <a:xfrm>
            <a:off x="5918879" y="3951792"/>
            <a:ext cx="339253" cy="339253"/>
            <a:chOff x="899850" y="4992125"/>
            <a:chExt cx="481825" cy="481825"/>
          </a:xfrm>
        </p:grpSpPr>
        <p:sp>
          <p:nvSpPr>
            <p:cNvPr id="8695" name="Google Shape;8695;p73"/>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96" name="Google Shape;8696;p73"/>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97" name="Google Shape;8697;p73"/>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698" name="Google Shape;8698;p73"/>
          <p:cNvGrpSpPr/>
          <p:nvPr/>
        </p:nvGrpSpPr>
        <p:grpSpPr>
          <a:xfrm>
            <a:off x="5461708" y="3951792"/>
            <a:ext cx="339253" cy="339253"/>
            <a:chOff x="1492675" y="4992125"/>
            <a:chExt cx="481825" cy="481825"/>
          </a:xfrm>
        </p:grpSpPr>
        <p:sp>
          <p:nvSpPr>
            <p:cNvPr id="8699" name="Google Shape;8699;p73"/>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00" name="Google Shape;8700;p73"/>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701" name="Google Shape;8701;p73"/>
          <p:cNvGrpSpPr/>
          <p:nvPr/>
        </p:nvGrpSpPr>
        <p:grpSpPr>
          <a:xfrm>
            <a:off x="5004462" y="3951792"/>
            <a:ext cx="339253" cy="339253"/>
            <a:chOff x="2085525" y="4992125"/>
            <a:chExt cx="481825" cy="481825"/>
          </a:xfrm>
        </p:grpSpPr>
        <p:sp>
          <p:nvSpPr>
            <p:cNvPr id="8702" name="Google Shape;8702;p73"/>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03" name="Google Shape;8703;p73"/>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704" name="Google Shape;8704;p73"/>
          <p:cNvGrpSpPr/>
          <p:nvPr/>
        </p:nvGrpSpPr>
        <p:grpSpPr>
          <a:xfrm>
            <a:off x="6833221" y="3951792"/>
            <a:ext cx="339253" cy="339253"/>
            <a:chOff x="2678350" y="4992125"/>
            <a:chExt cx="481825" cy="481825"/>
          </a:xfrm>
        </p:grpSpPr>
        <p:sp>
          <p:nvSpPr>
            <p:cNvPr id="8705" name="Google Shape;8705;p73"/>
            <p:cNvSpPr/>
            <p:nvPr/>
          </p:nvSpPr>
          <p:spPr>
            <a:xfrm>
              <a:off x="2975725" y="5079150"/>
              <a:ext cx="56475" cy="309125"/>
            </a:xfrm>
            <a:custGeom>
              <a:avLst/>
              <a:gdLst/>
              <a:ahLst/>
              <a:cxnLst/>
              <a:rect l="l" t="t" r="r" b="b"/>
              <a:pathLst>
                <a:path w="2259" h="12365" extrusionOk="0">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06" name="Google Shape;8706;p73"/>
            <p:cNvSpPr/>
            <p:nvPr/>
          </p:nvSpPr>
          <p:spPr>
            <a:xfrm>
              <a:off x="2806350" y="5162500"/>
              <a:ext cx="84700" cy="225775"/>
            </a:xfrm>
            <a:custGeom>
              <a:avLst/>
              <a:gdLst/>
              <a:ahLst/>
              <a:cxnLst/>
              <a:rect l="l" t="t" r="r" b="b"/>
              <a:pathLst>
                <a:path w="3388" h="9031" extrusionOk="0">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07" name="Google Shape;8707;p73"/>
            <p:cNvSpPr/>
            <p:nvPr/>
          </p:nvSpPr>
          <p:spPr>
            <a:xfrm>
              <a:off x="2678350" y="4992125"/>
              <a:ext cx="481825" cy="481825"/>
            </a:xfrm>
            <a:custGeom>
              <a:avLst/>
              <a:gdLst/>
              <a:ahLst/>
              <a:cxnLst/>
              <a:rect l="l" t="t" r="r" b="b"/>
              <a:pathLst>
                <a:path w="19273" h="19273" extrusionOk="0">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708" name="Google Shape;8708;p73"/>
          <p:cNvGrpSpPr/>
          <p:nvPr/>
        </p:nvGrpSpPr>
        <p:grpSpPr>
          <a:xfrm>
            <a:off x="4628816" y="3951792"/>
            <a:ext cx="339253" cy="339253"/>
            <a:chOff x="3271200" y="4992125"/>
            <a:chExt cx="481825" cy="481825"/>
          </a:xfrm>
        </p:grpSpPr>
        <p:sp>
          <p:nvSpPr>
            <p:cNvPr id="8709" name="Google Shape;8709;p73"/>
            <p:cNvSpPr/>
            <p:nvPr/>
          </p:nvSpPr>
          <p:spPr>
            <a:xfrm>
              <a:off x="3497950" y="5106025"/>
              <a:ext cx="28250" cy="28250"/>
            </a:xfrm>
            <a:custGeom>
              <a:avLst/>
              <a:gdLst/>
              <a:ahLst/>
              <a:cxnLst/>
              <a:rect l="l" t="t" r="r" b="b"/>
              <a:pathLst>
                <a:path w="1130" h="1130" extrusionOk="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10" name="Google Shape;8710;p73"/>
            <p:cNvSpPr/>
            <p:nvPr/>
          </p:nvSpPr>
          <p:spPr>
            <a:xfrm>
              <a:off x="3497950" y="5218950"/>
              <a:ext cx="28250" cy="141175"/>
            </a:xfrm>
            <a:custGeom>
              <a:avLst/>
              <a:gdLst/>
              <a:ahLst/>
              <a:cxnLst/>
              <a:rect l="l" t="t" r="r" b="b"/>
              <a:pathLst>
                <a:path w="1130" h="5647" extrusionOk="0">
                  <a:moveTo>
                    <a:pt x="0" y="0"/>
                  </a:moveTo>
                  <a:lnTo>
                    <a:pt x="0" y="5647"/>
                  </a:lnTo>
                  <a:lnTo>
                    <a:pt x="1130" y="5647"/>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11" name="Google Shape;8711;p73"/>
            <p:cNvSpPr/>
            <p:nvPr/>
          </p:nvSpPr>
          <p:spPr>
            <a:xfrm>
              <a:off x="3271200" y="4992125"/>
              <a:ext cx="481825" cy="481825"/>
            </a:xfrm>
            <a:custGeom>
              <a:avLst/>
              <a:gdLst/>
              <a:ahLst/>
              <a:cxnLst/>
              <a:rect l="l" t="t" r="r" b="b"/>
              <a:pathLst>
                <a:path w="19273" h="19273" extrusionOk="0">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712" name="Google Shape;8712;p73"/>
          <p:cNvGrpSpPr/>
          <p:nvPr/>
        </p:nvGrpSpPr>
        <p:grpSpPr>
          <a:xfrm>
            <a:off x="7290263" y="3952822"/>
            <a:ext cx="339411" cy="337193"/>
            <a:chOff x="3863900" y="4993625"/>
            <a:chExt cx="482050" cy="478900"/>
          </a:xfrm>
        </p:grpSpPr>
        <p:sp>
          <p:nvSpPr>
            <p:cNvPr id="8713" name="Google Shape;8713;p73"/>
            <p:cNvSpPr/>
            <p:nvPr/>
          </p:nvSpPr>
          <p:spPr>
            <a:xfrm>
              <a:off x="3877525"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14" name="Google Shape;8714;p73"/>
            <p:cNvSpPr/>
            <p:nvPr/>
          </p:nvSpPr>
          <p:spPr>
            <a:xfrm>
              <a:off x="4113750" y="5133350"/>
              <a:ext cx="232200" cy="339175"/>
            </a:xfrm>
            <a:custGeom>
              <a:avLst/>
              <a:gdLst/>
              <a:ahLst/>
              <a:cxnLst/>
              <a:rect l="l" t="t" r="r" b="b"/>
              <a:pathLst>
                <a:path w="9288" h="13567" extrusionOk="0">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15" name="Google Shape;8715;p73"/>
            <p:cNvSpPr/>
            <p:nvPr/>
          </p:nvSpPr>
          <p:spPr>
            <a:xfrm>
              <a:off x="3998800" y="4993625"/>
              <a:ext cx="334125" cy="168500"/>
            </a:xfrm>
            <a:custGeom>
              <a:avLst/>
              <a:gdLst/>
              <a:ahLst/>
              <a:cxnLst/>
              <a:rect l="l" t="t" r="r" b="b"/>
              <a:pathLst>
                <a:path w="13365" h="6740" extrusionOk="0">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16" name="Google Shape;8716;p73"/>
            <p:cNvSpPr/>
            <p:nvPr/>
          </p:nvSpPr>
          <p:spPr>
            <a:xfrm>
              <a:off x="3863900" y="5132450"/>
              <a:ext cx="221650" cy="339925"/>
            </a:xfrm>
            <a:custGeom>
              <a:avLst/>
              <a:gdLst/>
              <a:ahLst/>
              <a:cxnLst/>
              <a:rect l="l" t="t" r="r" b="b"/>
              <a:pathLst>
                <a:path w="8866" h="13597" extrusionOk="0">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717" name="Google Shape;8717;p73"/>
          <p:cNvGrpSpPr/>
          <p:nvPr/>
        </p:nvGrpSpPr>
        <p:grpSpPr>
          <a:xfrm>
            <a:off x="7747437" y="3952822"/>
            <a:ext cx="339411" cy="337193"/>
            <a:chOff x="4456725" y="4993625"/>
            <a:chExt cx="482050" cy="478900"/>
          </a:xfrm>
        </p:grpSpPr>
        <p:sp>
          <p:nvSpPr>
            <p:cNvPr id="8718" name="Google Shape;8718;p73"/>
            <p:cNvSpPr/>
            <p:nvPr/>
          </p:nvSpPr>
          <p:spPr>
            <a:xfrm>
              <a:off x="4470350" y="5058825"/>
              <a:ext cx="315450" cy="164750"/>
            </a:xfrm>
            <a:custGeom>
              <a:avLst/>
              <a:gdLst/>
              <a:ahLst/>
              <a:cxnLst/>
              <a:rect l="l" t="t" r="r" b="b"/>
              <a:pathLst>
                <a:path w="12618" h="6590" extrusionOk="0">
                  <a:moveTo>
                    <a:pt x="3647" y="1"/>
                  </a:moveTo>
                  <a:lnTo>
                    <a:pt x="169" y="1846"/>
                  </a:lnTo>
                  <a:cubicBezTo>
                    <a:pt x="109" y="1877"/>
                    <a:pt x="52" y="1913"/>
                    <a:pt x="1" y="1952"/>
                  </a:cubicBezTo>
                  <a:lnTo>
                    <a:pt x="8893" y="6589"/>
                  </a:lnTo>
                  <a:lnTo>
                    <a:pt x="12618"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19" name="Google Shape;8719;p73"/>
            <p:cNvSpPr/>
            <p:nvPr/>
          </p:nvSpPr>
          <p:spPr>
            <a:xfrm>
              <a:off x="4706575" y="5133350"/>
              <a:ext cx="232200" cy="339175"/>
            </a:xfrm>
            <a:custGeom>
              <a:avLst/>
              <a:gdLst/>
              <a:ahLst/>
              <a:cxnLst/>
              <a:rect l="l" t="t" r="r" b="b"/>
              <a:pathLst>
                <a:path w="9288" h="13567" extrusionOk="0">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20" name="Google Shape;8720;p73"/>
            <p:cNvSpPr/>
            <p:nvPr/>
          </p:nvSpPr>
          <p:spPr>
            <a:xfrm>
              <a:off x="4591625" y="4993625"/>
              <a:ext cx="334125" cy="168500"/>
            </a:xfrm>
            <a:custGeom>
              <a:avLst/>
              <a:gdLst/>
              <a:ahLst/>
              <a:cxnLst/>
              <a:rect l="l" t="t" r="r" b="b"/>
              <a:pathLst>
                <a:path w="13365" h="6740" extrusionOk="0">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21" name="Google Shape;8721;p73"/>
            <p:cNvSpPr/>
            <p:nvPr/>
          </p:nvSpPr>
          <p:spPr>
            <a:xfrm>
              <a:off x="4456725" y="5132450"/>
              <a:ext cx="221650" cy="339925"/>
            </a:xfrm>
            <a:custGeom>
              <a:avLst/>
              <a:gdLst/>
              <a:ahLst/>
              <a:cxnLst/>
              <a:rect l="l" t="t" r="r" b="b"/>
              <a:pathLst>
                <a:path w="8866" h="13597" extrusionOk="0">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722" name="Google Shape;8722;p73"/>
          <p:cNvGrpSpPr/>
          <p:nvPr/>
        </p:nvGrpSpPr>
        <p:grpSpPr>
          <a:xfrm>
            <a:off x="6376030" y="3952813"/>
            <a:ext cx="339411" cy="337211"/>
            <a:chOff x="5049575" y="4993600"/>
            <a:chExt cx="482050" cy="478925"/>
          </a:xfrm>
        </p:grpSpPr>
        <p:sp>
          <p:nvSpPr>
            <p:cNvPr id="8723" name="Google Shape;8723;p73"/>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24" name="Google Shape;8724;p73"/>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25" name="Google Shape;8725;p73"/>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26" name="Google Shape;8726;p73"/>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730"/>
        <p:cNvGrpSpPr/>
        <p:nvPr/>
      </p:nvGrpSpPr>
      <p:grpSpPr>
        <a:xfrm>
          <a:off x="0" y="0"/>
          <a:ext cx="0" cy="0"/>
          <a:chOff x="0" y="0"/>
          <a:chExt cx="0" cy="0"/>
        </a:xfrm>
      </p:grpSpPr>
      <p:sp>
        <p:nvSpPr>
          <p:cNvPr id="8731" name="Google Shape;8731;p74"/>
          <p:cNvSpPr txBox="1">
            <a:spLocks noGrp="1"/>
          </p:cNvSpPr>
          <p:nvPr>
            <p:ph type="title" idx="4294967295"/>
          </p:nvPr>
        </p:nvSpPr>
        <p:spPr>
          <a:xfrm>
            <a:off x="849675" y="94792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Educational 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8732" name="Google Shape;8732;p74"/>
          <p:cNvSpPr txBox="1">
            <a:spLocks noGrp="1"/>
          </p:cNvSpPr>
          <p:nvPr>
            <p:ph type="title" idx="4294967295"/>
          </p:nvPr>
        </p:nvSpPr>
        <p:spPr>
          <a:xfrm>
            <a:off x="4858400" y="94792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Medical Icons</a:t>
            </a:r>
            <a:endParaRPr>
              <a:solidFill>
                <a:srgbClr val="FFFFFF"/>
              </a:solidFill>
              <a:latin typeface="Arial"/>
              <a:ea typeface="Arial"/>
              <a:cs typeface="Arial"/>
              <a:sym typeface="Arial"/>
            </a:endParaRPr>
          </a:p>
        </p:txBody>
      </p:sp>
      <p:grpSp>
        <p:nvGrpSpPr>
          <p:cNvPr id="8733" name="Google Shape;8733;p74"/>
          <p:cNvGrpSpPr/>
          <p:nvPr/>
        </p:nvGrpSpPr>
        <p:grpSpPr>
          <a:xfrm>
            <a:off x="876361" y="1533504"/>
            <a:ext cx="322099" cy="370529"/>
            <a:chOff x="-42971725" y="3217825"/>
            <a:chExt cx="275675" cy="317125"/>
          </a:xfrm>
        </p:grpSpPr>
        <p:sp>
          <p:nvSpPr>
            <p:cNvPr id="8734" name="Google Shape;8734;p74"/>
            <p:cNvSpPr/>
            <p:nvPr/>
          </p:nvSpPr>
          <p:spPr>
            <a:xfrm>
              <a:off x="-42951250" y="3279250"/>
              <a:ext cx="233950" cy="152050"/>
            </a:xfrm>
            <a:custGeom>
              <a:avLst/>
              <a:gdLst/>
              <a:ahLst/>
              <a:cxnLst/>
              <a:rect l="l" t="t" r="r" b="b"/>
              <a:pathLst>
                <a:path w="9358" h="6082" extrusionOk="0">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5" name="Google Shape;8735;p74"/>
            <p:cNvSpPr/>
            <p:nvPr/>
          </p:nvSpPr>
          <p:spPr>
            <a:xfrm>
              <a:off x="-42971725" y="3451750"/>
              <a:ext cx="275675" cy="83200"/>
            </a:xfrm>
            <a:custGeom>
              <a:avLst/>
              <a:gdLst/>
              <a:ahLst/>
              <a:cxnLst/>
              <a:rect l="l" t="t" r="r" b="b"/>
              <a:pathLst>
                <a:path w="11027" h="3328" extrusionOk="0">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6" name="Google Shape;8736;p74"/>
            <p:cNvSpPr/>
            <p:nvPr/>
          </p:nvSpPr>
          <p:spPr>
            <a:xfrm>
              <a:off x="-42866975" y="3217825"/>
              <a:ext cx="63025" cy="40975"/>
            </a:xfrm>
            <a:custGeom>
              <a:avLst/>
              <a:gdLst/>
              <a:ahLst/>
              <a:cxnLst/>
              <a:rect l="l" t="t" r="r" b="b"/>
              <a:pathLst>
                <a:path w="2521" h="1639" extrusionOk="0">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37" name="Google Shape;8737;p74"/>
          <p:cNvGrpSpPr/>
          <p:nvPr/>
        </p:nvGrpSpPr>
        <p:grpSpPr>
          <a:xfrm>
            <a:off x="848276" y="2002160"/>
            <a:ext cx="378270" cy="337551"/>
            <a:chOff x="-42996150" y="3612600"/>
            <a:chExt cx="323750" cy="288900"/>
          </a:xfrm>
        </p:grpSpPr>
        <p:sp>
          <p:nvSpPr>
            <p:cNvPr id="8738" name="Google Shape;8738;p74"/>
            <p:cNvSpPr/>
            <p:nvPr/>
          </p:nvSpPr>
          <p:spPr>
            <a:xfrm>
              <a:off x="-42914225" y="3612600"/>
              <a:ext cx="241825" cy="239275"/>
            </a:xfrm>
            <a:custGeom>
              <a:avLst/>
              <a:gdLst/>
              <a:ahLst/>
              <a:cxnLst/>
              <a:rect l="l" t="t" r="r" b="b"/>
              <a:pathLst>
                <a:path w="9673" h="9571" extrusionOk="0">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9" name="Google Shape;8739;p74"/>
            <p:cNvSpPr/>
            <p:nvPr/>
          </p:nvSpPr>
          <p:spPr>
            <a:xfrm>
              <a:off x="-42946525" y="3762850"/>
              <a:ext cx="118950" cy="118950"/>
            </a:xfrm>
            <a:custGeom>
              <a:avLst/>
              <a:gdLst/>
              <a:ahLst/>
              <a:cxnLst/>
              <a:rect l="l" t="t" r="r" b="b"/>
              <a:pathLst>
                <a:path w="4758" h="4758" extrusionOk="0">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0" name="Google Shape;8740;p74"/>
            <p:cNvSpPr/>
            <p:nvPr/>
          </p:nvSpPr>
          <p:spPr>
            <a:xfrm>
              <a:off x="-42996150" y="3855800"/>
              <a:ext cx="78000" cy="45700"/>
            </a:xfrm>
            <a:custGeom>
              <a:avLst/>
              <a:gdLst/>
              <a:ahLst/>
              <a:cxnLst/>
              <a:rect l="l" t="t" r="r" b="b"/>
              <a:pathLst>
                <a:path w="3120" h="1828" extrusionOk="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1" name="Google Shape;8741;p74"/>
          <p:cNvGrpSpPr/>
          <p:nvPr/>
        </p:nvGrpSpPr>
        <p:grpSpPr>
          <a:xfrm>
            <a:off x="851036" y="2411530"/>
            <a:ext cx="372749" cy="370909"/>
            <a:chOff x="-42994575" y="3950300"/>
            <a:chExt cx="319025" cy="317450"/>
          </a:xfrm>
        </p:grpSpPr>
        <p:sp>
          <p:nvSpPr>
            <p:cNvPr id="8742" name="Google Shape;8742;p74"/>
            <p:cNvSpPr/>
            <p:nvPr/>
          </p:nvSpPr>
          <p:spPr>
            <a:xfrm>
              <a:off x="-42930775" y="4225200"/>
              <a:ext cx="191425" cy="42550"/>
            </a:xfrm>
            <a:custGeom>
              <a:avLst/>
              <a:gdLst/>
              <a:ahLst/>
              <a:cxnLst/>
              <a:rect l="l" t="t" r="r" b="b"/>
              <a:pathLst>
                <a:path w="7657" h="1702" extrusionOk="0">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3" name="Google Shape;8743;p74"/>
            <p:cNvSpPr/>
            <p:nvPr/>
          </p:nvSpPr>
          <p:spPr>
            <a:xfrm>
              <a:off x="-42908725" y="4163750"/>
              <a:ext cx="148900" cy="42550"/>
            </a:xfrm>
            <a:custGeom>
              <a:avLst/>
              <a:gdLst/>
              <a:ahLst/>
              <a:cxnLst/>
              <a:rect l="l" t="t" r="r" b="b"/>
              <a:pathLst>
                <a:path w="5956" h="1702" extrusionOk="0">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4" name="Google Shape;8744;p74"/>
            <p:cNvSpPr/>
            <p:nvPr/>
          </p:nvSpPr>
          <p:spPr>
            <a:xfrm>
              <a:off x="-42994575" y="3950300"/>
              <a:ext cx="319025" cy="211125"/>
            </a:xfrm>
            <a:custGeom>
              <a:avLst/>
              <a:gdLst/>
              <a:ahLst/>
              <a:cxnLst/>
              <a:rect l="l" t="t" r="r" b="b"/>
              <a:pathLst>
                <a:path w="12761" h="8445" extrusionOk="0">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5" name="Google Shape;8745;p74"/>
          <p:cNvGrpSpPr/>
          <p:nvPr/>
        </p:nvGrpSpPr>
        <p:grpSpPr>
          <a:xfrm>
            <a:off x="3004431" y="1558362"/>
            <a:ext cx="371785" cy="370879"/>
            <a:chOff x="-41111350" y="3239100"/>
            <a:chExt cx="318200" cy="317425"/>
          </a:xfrm>
        </p:grpSpPr>
        <p:sp>
          <p:nvSpPr>
            <p:cNvPr id="8746" name="Google Shape;8746;p74"/>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7" name="Google Shape;8747;p74"/>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8" name="Google Shape;8748;p74"/>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9" name="Google Shape;8749;p74"/>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0" name="Google Shape;8750;p74"/>
          <p:cNvGrpSpPr/>
          <p:nvPr/>
        </p:nvGrpSpPr>
        <p:grpSpPr>
          <a:xfrm>
            <a:off x="3000751" y="1993894"/>
            <a:ext cx="379146" cy="370967"/>
            <a:chOff x="-41117650" y="3605525"/>
            <a:chExt cx="324500" cy="317500"/>
          </a:xfrm>
        </p:grpSpPr>
        <p:sp>
          <p:nvSpPr>
            <p:cNvPr id="8751" name="Google Shape;8751;p74"/>
            <p:cNvSpPr/>
            <p:nvPr/>
          </p:nvSpPr>
          <p:spPr>
            <a:xfrm>
              <a:off x="-41016850" y="3605525"/>
              <a:ext cx="106350" cy="105375"/>
            </a:xfrm>
            <a:custGeom>
              <a:avLst/>
              <a:gdLst/>
              <a:ahLst/>
              <a:cxnLst/>
              <a:rect l="l" t="t" r="r" b="b"/>
              <a:pathLst>
                <a:path w="4254" h="4215" extrusionOk="0">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2" name="Google Shape;8752;p74"/>
            <p:cNvSpPr/>
            <p:nvPr/>
          </p:nvSpPr>
          <p:spPr>
            <a:xfrm>
              <a:off x="-40900275" y="3721300"/>
              <a:ext cx="107125" cy="105375"/>
            </a:xfrm>
            <a:custGeom>
              <a:avLst/>
              <a:gdLst/>
              <a:ahLst/>
              <a:cxnLst/>
              <a:rect l="l" t="t" r="r" b="b"/>
              <a:pathLst>
                <a:path w="4285" h="4215" extrusionOk="0">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3" name="Google Shape;8753;p74"/>
            <p:cNvSpPr/>
            <p:nvPr/>
          </p:nvSpPr>
          <p:spPr>
            <a:xfrm>
              <a:off x="-41117650" y="3668350"/>
              <a:ext cx="262300" cy="254675"/>
            </a:xfrm>
            <a:custGeom>
              <a:avLst/>
              <a:gdLst/>
              <a:ahLst/>
              <a:cxnLst/>
              <a:rect l="l" t="t" r="r" b="b"/>
              <a:pathLst>
                <a:path w="10492" h="10187" extrusionOk="0">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54" name="Google Shape;8754;p74"/>
          <p:cNvSpPr/>
          <p:nvPr/>
        </p:nvSpPr>
        <p:spPr>
          <a:xfrm>
            <a:off x="3006881" y="2443479"/>
            <a:ext cx="372720" cy="361678"/>
          </a:xfrm>
          <a:custGeom>
            <a:avLst/>
            <a:gdLst/>
            <a:ahLst/>
            <a:cxnLst/>
            <a:rect l="l" t="t" r="r" b="b"/>
            <a:pathLst>
              <a:path w="12760" h="12382" extrusionOk="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55" name="Google Shape;8755;p74"/>
          <p:cNvGrpSpPr/>
          <p:nvPr/>
        </p:nvGrpSpPr>
        <p:grpSpPr>
          <a:xfrm>
            <a:off x="1827005" y="2885417"/>
            <a:ext cx="216271" cy="371814"/>
            <a:chOff x="-39205300" y="3220175"/>
            <a:chExt cx="185100" cy="318225"/>
          </a:xfrm>
        </p:grpSpPr>
        <p:sp>
          <p:nvSpPr>
            <p:cNvPr id="8756" name="Google Shape;8756;p74"/>
            <p:cNvSpPr/>
            <p:nvPr/>
          </p:nvSpPr>
          <p:spPr>
            <a:xfrm>
              <a:off x="-39205300" y="3220175"/>
              <a:ext cx="185100" cy="111875"/>
            </a:xfrm>
            <a:custGeom>
              <a:avLst/>
              <a:gdLst/>
              <a:ahLst/>
              <a:cxnLst/>
              <a:rect l="l" t="t" r="r" b="b"/>
              <a:pathLst>
                <a:path w="7404" h="4475" extrusionOk="0">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7" name="Google Shape;8757;p74"/>
            <p:cNvSpPr/>
            <p:nvPr/>
          </p:nvSpPr>
          <p:spPr>
            <a:xfrm>
              <a:off x="-39184825" y="3353300"/>
              <a:ext cx="144950" cy="185100"/>
            </a:xfrm>
            <a:custGeom>
              <a:avLst/>
              <a:gdLst/>
              <a:ahLst/>
              <a:cxnLst/>
              <a:rect l="l" t="t" r="r" b="b"/>
              <a:pathLst>
                <a:path w="5798" h="7404" extrusionOk="0">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8" name="Google Shape;8758;p74"/>
          <p:cNvGrpSpPr/>
          <p:nvPr/>
        </p:nvGrpSpPr>
        <p:grpSpPr>
          <a:xfrm>
            <a:off x="1792533" y="3345488"/>
            <a:ext cx="300016" cy="369273"/>
            <a:chOff x="-39248625" y="3588600"/>
            <a:chExt cx="256775" cy="316050"/>
          </a:xfrm>
        </p:grpSpPr>
        <p:sp>
          <p:nvSpPr>
            <p:cNvPr id="8759" name="Google Shape;8759;p74"/>
            <p:cNvSpPr/>
            <p:nvPr/>
          </p:nvSpPr>
          <p:spPr>
            <a:xfrm>
              <a:off x="-39248625" y="3588600"/>
              <a:ext cx="256775" cy="316050"/>
            </a:xfrm>
            <a:custGeom>
              <a:avLst/>
              <a:gdLst/>
              <a:ahLst/>
              <a:cxnLst/>
              <a:rect l="l" t="t" r="r" b="b"/>
              <a:pathLst>
                <a:path w="10271" h="12642" extrusionOk="0">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0" name="Google Shape;8760;p74"/>
            <p:cNvSpPr/>
            <p:nvPr/>
          </p:nvSpPr>
          <p:spPr>
            <a:xfrm>
              <a:off x="-39076150" y="3684875"/>
              <a:ext cx="84300" cy="80300"/>
            </a:xfrm>
            <a:custGeom>
              <a:avLst/>
              <a:gdLst/>
              <a:ahLst/>
              <a:cxnLst/>
              <a:rect l="l" t="t" r="r" b="b"/>
              <a:pathLst>
                <a:path w="3372" h="3212" extrusionOk="0">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61" name="Google Shape;8761;p74"/>
          <p:cNvSpPr/>
          <p:nvPr/>
        </p:nvSpPr>
        <p:spPr>
          <a:xfrm>
            <a:off x="1763554" y="3801114"/>
            <a:ext cx="363548" cy="370909"/>
          </a:xfrm>
          <a:custGeom>
            <a:avLst/>
            <a:gdLst/>
            <a:ahLst/>
            <a:cxnLst/>
            <a:rect l="l" t="t" r="r" b="b"/>
            <a:pathLst>
              <a:path w="12446" h="12698" extrusionOk="0">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2" name="Google Shape;8762;p74"/>
          <p:cNvSpPr/>
          <p:nvPr/>
        </p:nvSpPr>
        <p:spPr>
          <a:xfrm>
            <a:off x="3953101" y="2872552"/>
            <a:ext cx="369974" cy="368601"/>
          </a:xfrm>
          <a:custGeom>
            <a:avLst/>
            <a:gdLst/>
            <a:ahLst/>
            <a:cxnLst/>
            <a:rect l="l" t="t" r="r" b="b"/>
            <a:pathLst>
              <a:path w="12666" h="12619" extrusionOk="0">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63" name="Google Shape;8763;p74"/>
          <p:cNvGrpSpPr/>
          <p:nvPr/>
        </p:nvGrpSpPr>
        <p:grpSpPr>
          <a:xfrm>
            <a:off x="1243246" y="1533504"/>
            <a:ext cx="429504" cy="370879"/>
            <a:chOff x="-42651700" y="3217825"/>
            <a:chExt cx="367600" cy="317425"/>
          </a:xfrm>
        </p:grpSpPr>
        <p:sp>
          <p:nvSpPr>
            <p:cNvPr id="8764" name="Google Shape;8764;p74"/>
            <p:cNvSpPr/>
            <p:nvPr/>
          </p:nvSpPr>
          <p:spPr>
            <a:xfrm>
              <a:off x="-42651700" y="3239075"/>
              <a:ext cx="367600" cy="296175"/>
            </a:xfrm>
            <a:custGeom>
              <a:avLst/>
              <a:gdLst/>
              <a:ahLst/>
              <a:cxnLst/>
              <a:rect l="l" t="t" r="r" b="b"/>
              <a:pathLst>
                <a:path w="14704" h="11847" extrusionOk="0">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5" name="Google Shape;8765;p74"/>
            <p:cNvSpPr/>
            <p:nvPr/>
          </p:nvSpPr>
          <p:spPr>
            <a:xfrm>
              <a:off x="-42419600" y="3217825"/>
              <a:ext cx="106350" cy="106350"/>
            </a:xfrm>
            <a:custGeom>
              <a:avLst/>
              <a:gdLst/>
              <a:ahLst/>
              <a:cxnLst/>
              <a:rect l="l" t="t" r="r" b="b"/>
              <a:pathLst>
                <a:path w="4254" h="4254" extrusionOk="0">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6" name="Google Shape;8766;p74"/>
            <p:cNvSpPr/>
            <p:nvPr/>
          </p:nvSpPr>
          <p:spPr>
            <a:xfrm>
              <a:off x="-42623600" y="3218600"/>
              <a:ext cx="106350" cy="106375"/>
            </a:xfrm>
            <a:custGeom>
              <a:avLst/>
              <a:gdLst/>
              <a:ahLst/>
              <a:cxnLst/>
              <a:rect l="l" t="t" r="r" b="b"/>
              <a:pathLst>
                <a:path w="4254" h="4255" extrusionOk="0">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7" name="Google Shape;8767;p74"/>
            <p:cNvSpPr/>
            <p:nvPr/>
          </p:nvSpPr>
          <p:spPr>
            <a:xfrm>
              <a:off x="-42561375" y="3279250"/>
              <a:ext cx="185900" cy="186700"/>
            </a:xfrm>
            <a:custGeom>
              <a:avLst/>
              <a:gdLst/>
              <a:ahLst/>
              <a:cxnLst/>
              <a:rect l="l" t="t" r="r" b="b"/>
              <a:pathLst>
                <a:path w="7436" h="7468" extrusionOk="0">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8" name="Google Shape;8768;p74"/>
          <p:cNvGrpSpPr/>
          <p:nvPr/>
        </p:nvGrpSpPr>
        <p:grpSpPr>
          <a:xfrm>
            <a:off x="1278678" y="1973154"/>
            <a:ext cx="358640" cy="363226"/>
            <a:chOff x="-42617300" y="3587775"/>
            <a:chExt cx="306950" cy="310875"/>
          </a:xfrm>
        </p:grpSpPr>
        <p:sp>
          <p:nvSpPr>
            <p:cNvPr id="8769" name="Google Shape;8769;p74"/>
            <p:cNvSpPr/>
            <p:nvPr/>
          </p:nvSpPr>
          <p:spPr>
            <a:xfrm>
              <a:off x="-42617300" y="3587775"/>
              <a:ext cx="306950" cy="310875"/>
            </a:xfrm>
            <a:custGeom>
              <a:avLst/>
              <a:gdLst/>
              <a:ahLst/>
              <a:cxnLst/>
              <a:rect l="l" t="t" r="r" b="b"/>
              <a:pathLst>
                <a:path w="12278" h="12435" extrusionOk="0">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0" name="Google Shape;8770;p74"/>
            <p:cNvSpPr/>
            <p:nvPr/>
          </p:nvSpPr>
          <p:spPr>
            <a:xfrm>
              <a:off x="-42500725" y="3712425"/>
              <a:ext cx="63025" cy="62275"/>
            </a:xfrm>
            <a:custGeom>
              <a:avLst/>
              <a:gdLst/>
              <a:ahLst/>
              <a:cxnLst/>
              <a:rect l="l" t="t" r="r" b="b"/>
              <a:pathLst>
                <a:path w="2521" h="2491" extrusionOk="0">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71" name="Google Shape;8771;p74"/>
          <p:cNvSpPr/>
          <p:nvPr/>
        </p:nvSpPr>
        <p:spPr>
          <a:xfrm>
            <a:off x="1275131" y="2412197"/>
            <a:ext cx="371785" cy="369974"/>
          </a:xfrm>
          <a:custGeom>
            <a:avLst/>
            <a:gdLst/>
            <a:ahLst/>
            <a:cxnLst/>
            <a:rect l="l" t="t" r="r" b="b"/>
            <a:pathLst>
              <a:path w="12728" h="12666" extrusionOk="0">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72" name="Google Shape;8772;p74"/>
          <p:cNvGrpSpPr/>
          <p:nvPr/>
        </p:nvGrpSpPr>
        <p:grpSpPr>
          <a:xfrm>
            <a:off x="3450506" y="1557895"/>
            <a:ext cx="376926" cy="370324"/>
            <a:chOff x="-40748275" y="3238700"/>
            <a:chExt cx="322600" cy="316950"/>
          </a:xfrm>
        </p:grpSpPr>
        <p:sp>
          <p:nvSpPr>
            <p:cNvPr id="8773" name="Google Shape;8773;p74"/>
            <p:cNvSpPr/>
            <p:nvPr/>
          </p:nvSpPr>
          <p:spPr>
            <a:xfrm>
              <a:off x="-40709675" y="3273750"/>
              <a:ext cx="84300" cy="84300"/>
            </a:xfrm>
            <a:custGeom>
              <a:avLst/>
              <a:gdLst/>
              <a:ahLst/>
              <a:cxnLst/>
              <a:rect l="l" t="t" r="r" b="b"/>
              <a:pathLst>
                <a:path w="3372" h="3372" extrusionOk="0">
                  <a:moveTo>
                    <a:pt x="2710" y="0"/>
                  </a:moveTo>
                  <a:lnTo>
                    <a:pt x="1" y="2710"/>
                  </a:lnTo>
                  <a:lnTo>
                    <a:pt x="694" y="3371"/>
                  </a:lnTo>
                  <a:lnTo>
                    <a:pt x="3372" y="662"/>
                  </a:lnTo>
                  <a:lnTo>
                    <a:pt x="27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4" name="Google Shape;8774;p74"/>
            <p:cNvSpPr/>
            <p:nvPr/>
          </p:nvSpPr>
          <p:spPr>
            <a:xfrm>
              <a:off x="-40578925" y="3247175"/>
              <a:ext cx="151250" cy="149475"/>
            </a:xfrm>
            <a:custGeom>
              <a:avLst/>
              <a:gdLst/>
              <a:ahLst/>
              <a:cxnLst/>
              <a:rect l="l" t="t" r="r" b="b"/>
              <a:pathLst>
                <a:path w="6050" h="5979" extrusionOk="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5" name="Google Shape;8775;p74"/>
            <p:cNvSpPr/>
            <p:nvPr/>
          </p:nvSpPr>
          <p:spPr>
            <a:xfrm>
              <a:off x="-40678175" y="3305250"/>
              <a:ext cx="213475" cy="213475"/>
            </a:xfrm>
            <a:custGeom>
              <a:avLst/>
              <a:gdLst/>
              <a:ahLst/>
              <a:cxnLst/>
              <a:rect l="l" t="t" r="r" b="b"/>
              <a:pathLst>
                <a:path w="8539" h="8539" extrusionOk="0">
                  <a:moveTo>
                    <a:pt x="2679" y="0"/>
                  </a:moveTo>
                  <a:lnTo>
                    <a:pt x="1" y="2678"/>
                  </a:lnTo>
                  <a:lnTo>
                    <a:pt x="5861" y="8538"/>
                  </a:lnTo>
                  <a:lnTo>
                    <a:pt x="8539" y="5860"/>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6" name="Google Shape;8776;p74"/>
            <p:cNvSpPr/>
            <p:nvPr/>
          </p:nvSpPr>
          <p:spPr>
            <a:xfrm>
              <a:off x="-40513550" y="3469850"/>
              <a:ext cx="87875" cy="85800"/>
            </a:xfrm>
            <a:custGeom>
              <a:avLst/>
              <a:gdLst/>
              <a:ahLst/>
              <a:cxnLst/>
              <a:rect l="l" t="t" r="r" b="b"/>
              <a:pathLst>
                <a:path w="3515" h="3432" extrusionOk="0">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7" name="Google Shape;8777;p74"/>
            <p:cNvSpPr/>
            <p:nvPr/>
          </p:nvSpPr>
          <p:spPr>
            <a:xfrm>
              <a:off x="-40738025" y="3404500"/>
              <a:ext cx="150450" cy="149475"/>
            </a:xfrm>
            <a:custGeom>
              <a:avLst/>
              <a:gdLst/>
              <a:ahLst/>
              <a:cxnLst/>
              <a:rect l="l" t="t" r="r" b="b"/>
              <a:pathLst>
                <a:path w="6018" h="5979" extrusionOk="0">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8" name="Google Shape;8778;p74"/>
            <p:cNvSpPr/>
            <p:nvPr/>
          </p:nvSpPr>
          <p:spPr>
            <a:xfrm>
              <a:off x="-40748275" y="3238700"/>
              <a:ext cx="92175" cy="87850"/>
            </a:xfrm>
            <a:custGeom>
              <a:avLst/>
              <a:gdLst/>
              <a:ahLst/>
              <a:cxnLst/>
              <a:rect l="l" t="t" r="r" b="b"/>
              <a:pathLst>
                <a:path w="3687" h="3514" extrusionOk="0">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9" name="Google Shape;8779;p74"/>
          <p:cNvGrpSpPr/>
          <p:nvPr/>
        </p:nvGrpSpPr>
        <p:grpSpPr>
          <a:xfrm>
            <a:off x="3453062" y="2025879"/>
            <a:ext cx="371814" cy="338690"/>
            <a:chOff x="-40745125" y="3632900"/>
            <a:chExt cx="318225" cy="289875"/>
          </a:xfrm>
        </p:grpSpPr>
        <p:sp>
          <p:nvSpPr>
            <p:cNvPr id="8780" name="Google Shape;8780;p74"/>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1" name="Google Shape;8781;p74"/>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2" name="Google Shape;8782;p74"/>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3" name="Google Shape;8783;p74"/>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4" name="Google Shape;8784;p74"/>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5" name="Google Shape;8785;p74"/>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6" name="Google Shape;8786;p74"/>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7" name="Google Shape;8787;p74"/>
          <p:cNvGrpSpPr/>
          <p:nvPr/>
        </p:nvGrpSpPr>
        <p:grpSpPr>
          <a:xfrm>
            <a:off x="3457209" y="2437089"/>
            <a:ext cx="363518" cy="370178"/>
            <a:chOff x="-40742750" y="3972175"/>
            <a:chExt cx="311125" cy="316825"/>
          </a:xfrm>
        </p:grpSpPr>
        <p:sp>
          <p:nvSpPr>
            <p:cNvPr id="8788" name="Google Shape;8788;p74"/>
            <p:cNvSpPr/>
            <p:nvPr/>
          </p:nvSpPr>
          <p:spPr>
            <a:xfrm>
              <a:off x="-40699425" y="4118075"/>
              <a:ext cx="226850" cy="101625"/>
            </a:xfrm>
            <a:custGeom>
              <a:avLst/>
              <a:gdLst/>
              <a:ahLst/>
              <a:cxnLst/>
              <a:rect l="l" t="t" r="r" b="b"/>
              <a:pathLst>
                <a:path w="9074" h="4065" extrusionOk="0">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9" name="Google Shape;8789;p74"/>
            <p:cNvSpPr/>
            <p:nvPr/>
          </p:nvSpPr>
          <p:spPr>
            <a:xfrm>
              <a:off x="-40742750" y="3972175"/>
              <a:ext cx="311125" cy="316825"/>
            </a:xfrm>
            <a:custGeom>
              <a:avLst/>
              <a:gdLst/>
              <a:ahLst/>
              <a:cxnLst/>
              <a:rect l="l" t="t" r="r" b="b"/>
              <a:pathLst>
                <a:path w="12445" h="12673" extrusionOk="0">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0" name="Google Shape;8790;p74"/>
          <p:cNvGrpSpPr/>
          <p:nvPr/>
        </p:nvGrpSpPr>
        <p:grpSpPr>
          <a:xfrm>
            <a:off x="2239871" y="2887257"/>
            <a:ext cx="266892" cy="369974"/>
            <a:chOff x="-38860325" y="3221750"/>
            <a:chExt cx="228425" cy="316650"/>
          </a:xfrm>
        </p:grpSpPr>
        <p:sp>
          <p:nvSpPr>
            <p:cNvPr id="8791" name="Google Shape;8791;p74"/>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2" name="Google Shape;8792;p74"/>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3" name="Google Shape;8793;p74"/>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4" name="Google Shape;8794;p74"/>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5" name="Google Shape;8795;p74"/>
          <p:cNvGrpSpPr/>
          <p:nvPr/>
        </p:nvGrpSpPr>
        <p:grpSpPr>
          <a:xfrm>
            <a:off x="2190678" y="3349314"/>
            <a:ext cx="380081" cy="367111"/>
            <a:chOff x="-38905225" y="3591875"/>
            <a:chExt cx="325300" cy="314200"/>
          </a:xfrm>
        </p:grpSpPr>
        <p:sp>
          <p:nvSpPr>
            <p:cNvPr id="8796" name="Google Shape;8796;p74"/>
            <p:cNvSpPr/>
            <p:nvPr/>
          </p:nvSpPr>
          <p:spPr>
            <a:xfrm>
              <a:off x="-38716975" y="3591875"/>
              <a:ext cx="137050" cy="131625"/>
            </a:xfrm>
            <a:custGeom>
              <a:avLst/>
              <a:gdLst/>
              <a:ahLst/>
              <a:cxnLst/>
              <a:rect l="l" t="t" r="r" b="b"/>
              <a:pathLst>
                <a:path w="5482" h="5265" extrusionOk="0">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7" name="Google Shape;8797;p74"/>
            <p:cNvSpPr/>
            <p:nvPr/>
          </p:nvSpPr>
          <p:spPr>
            <a:xfrm>
              <a:off x="-38905225" y="3774675"/>
              <a:ext cx="137075" cy="131400"/>
            </a:xfrm>
            <a:custGeom>
              <a:avLst/>
              <a:gdLst/>
              <a:ahLst/>
              <a:cxnLst/>
              <a:rect l="l" t="t" r="r" b="b"/>
              <a:pathLst>
                <a:path w="5483" h="5256" extrusionOk="0">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8" name="Google Shape;8798;p74"/>
            <p:cNvSpPr/>
            <p:nvPr/>
          </p:nvSpPr>
          <p:spPr>
            <a:xfrm>
              <a:off x="-38891050" y="3599025"/>
              <a:ext cx="298525" cy="300900"/>
            </a:xfrm>
            <a:custGeom>
              <a:avLst/>
              <a:gdLst/>
              <a:ahLst/>
              <a:cxnLst/>
              <a:rect l="l" t="t" r="r" b="b"/>
              <a:pathLst>
                <a:path w="11941" h="12036" extrusionOk="0">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99" name="Google Shape;8799;p74"/>
          <p:cNvSpPr/>
          <p:nvPr/>
        </p:nvSpPr>
        <p:spPr>
          <a:xfrm>
            <a:off x="2198491" y="3859092"/>
            <a:ext cx="369974" cy="312927"/>
          </a:xfrm>
          <a:custGeom>
            <a:avLst/>
            <a:gdLst/>
            <a:ahLst/>
            <a:cxnLst/>
            <a:rect l="l" t="t" r="r" b="b"/>
            <a:pathLst>
              <a:path w="12666" h="10713" extrusionOk="0">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00" name="Google Shape;8800;p74"/>
          <p:cNvGrpSpPr/>
          <p:nvPr/>
        </p:nvGrpSpPr>
        <p:grpSpPr>
          <a:xfrm>
            <a:off x="3997427" y="3334394"/>
            <a:ext cx="290815" cy="369740"/>
            <a:chOff x="-37370925" y="3579105"/>
            <a:chExt cx="248900" cy="316450"/>
          </a:xfrm>
        </p:grpSpPr>
        <p:sp>
          <p:nvSpPr>
            <p:cNvPr id="8801" name="Google Shape;8801;p74"/>
            <p:cNvSpPr/>
            <p:nvPr/>
          </p:nvSpPr>
          <p:spPr>
            <a:xfrm>
              <a:off x="-37268550" y="3671055"/>
              <a:ext cx="83525" cy="82525"/>
            </a:xfrm>
            <a:custGeom>
              <a:avLst/>
              <a:gdLst/>
              <a:ahLst/>
              <a:cxnLst/>
              <a:rect l="l" t="t" r="r" b="b"/>
              <a:pathLst>
                <a:path w="3341" h="3301" extrusionOk="0">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2" name="Google Shape;8802;p74"/>
            <p:cNvSpPr/>
            <p:nvPr/>
          </p:nvSpPr>
          <p:spPr>
            <a:xfrm>
              <a:off x="-37370925" y="3579105"/>
              <a:ext cx="248900" cy="316450"/>
            </a:xfrm>
            <a:custGeom>
              <a:avLst/>
              <a:gdLst/>
              <a:ahLst/>
              <a:cxnLst/>
              <a:rect l="l" t="t" r="r" b="b"/>
              <a:pathLst>
                <a:path w="9956" h="12658" extrusionOk="0">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03" name="Google Shape;8803;p74"/>
          <p:cNvSpPr/>
          <p:nvPr/>
        </p:nvSpPr>
        <p:spPr>
          <a:xfrm>
            <a:off x="1697481" y="1534192"/>
            <a:ext cx="364453" cy="369419"/>
          </a:xfrm>
          <a:custGeom>
            <a:avLst/>
            <a:gdLst/>
            <a:ahLst/>
            <a:cxnLst/>
            <a:rect l="l" t="t" r="r" b="b"/>
            <a:pathLst>
              <a:path w="12477" h="12647" extrusionOk="0">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4" name="Google Shape;8804;p74"/>
          <p:cNvSpPr/>
          <p:nvPr/>
        </p:nvSpPr>
        <p:spPr>
          <a:xfrm>
            <a:off x="1722323" y="1969494"/>
            <a:ext cx="314767" cy="371814"/>
          </a:xfrm>
          <a:custGeom>
            <a:avLst/>
            <a:gdLst/>
            <a:ahLst/>
            <a:cxnLst/>
            <a:rect l="l" t="t" r="r" b="b"/>
            <a:pathLst>
              <a:path w="10776" h="12729" extrusionOk="0">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05" name="Google Shape;8805;p74"/>
          <p:cNvGrpSpPr/>
          <p:nvPr/>
        </p:nvGrpSpPr>
        <p:grpSpPr>
          <a:xfrm>
            <a:off x="1690803" y="2412465"/>
            <a:ext cx="371814" cy="369974"/>
            <a:chOff x="-42259725" y="3951100"/>
            <a:chExt cx="318225" cy="316650"/>
          </a:xfrm>
        </p:grpSpPr>
        <p:sp>
          <p:nvSpPr>
            <p:cNvPr id="8806" name="Google Shape;8806;p74"/>
            <p:cNvSpPr/>
            <p:nvPr/>
          </p:nvSpPr>
          <p:spPr>
            <a:xfrm>
              <a:off x="-42258150" y="3951100"/>
              <a:ext cx="316650" cy="123675"/>
            </a:xfrm>
            <a:custGeom>
              <a:avLst/>
              <a:gdLst/>
              <a:ahLst/>
              <a:cxnLst/>
              <a:rect l="l" t="t" r="r" b="b"/>
              <a:pathLst>
                <a:path w="12666" h="4947" extrusionOk="0">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7" name="Google Shape;8807;p74"/>
            <p:cNvSpPr/>
            <p:nvPr/>
          </p:nvSpPr>
          <p:spPr>
            <a:xfrm>
              <a:off x="-42259725" y="4096800"/>
              <a:ext cx="316650" cy="170950"/>
            </a:xfrm>
            <a:custGeom>
              <a:avLst/>
              <a:gdLst/>
              <a:ahLst/>
              <a:cxnLst/>
              <a:rect l="l" t="t" r="r" b="b"/>
              <a:pathLst>
                <a:path w="12666" h="6838" extrusionOk="0">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8" name="Google Shape;8808;p74"/>
          <p:cNvGrpSpPr/>
          <p:nvPr/>
        </p:nvGrpSpPr>
        <p:grpSpPr>
          <a:xfrm>
            <a:off x="3889164" y="1591486"/>
            <a:ext cx="370879" cy="337755"/>
            <a:chOff x="-40378075" y="3267450"/>
            <a:chExt cx="317425" cy="289075"/>
          </a:xfrm>
        </p:grpSpPr>
        <p:sp>
          <p:nvSpPr>
            <p:cNvPr id="8809" name="Google Shape;8809;p74"/>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0" name="Google Shape;8810;p74"/>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1" name="Google Shape;8811;p74"/>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2" name="Google Shape;8812;p74"/>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3" name="Google Shape;8813;p74"/>
          <p:cNvGrpSpPr/>
          <p:nvPr/>
        </p:nvGrpSpPr>
        <p:grpSpPr>
          <a:xfrm>
            <a:off x="3892830" y="1992754"/>
            <a:ext cx="363548" cy="369974"/>
            <a:chOff x="-40372575" y="3604550"/>
            <a:chExt cx="311150" cy="316650"/>
          </a:xfrm>
        </p:grpSpPr>
        <p:sp>
          <p:nvSpPr>
            <p:cNvPr id="8814" name="Google Shape;8814;p74"/>
            <p:cNvSpPr/>
            <p:nvPr/>
          </p:nvSpPr>
          <p:spPr>
            <a:xfrm>
              <a:off x="-40372575" y="3604550"/>
              <a:ext cx="311150" cy="134475"/>
            </a:xfrm>
            <a:custGeom>
              <a:avLst/>
              <a:gdLst/>
              <a:ahLst/>
              <a:cxnLst/>
              <a:rect l="l" t="t" r="r" b="b"/>
              <a:pathLst>
                <a:path w="12446" h="5379" extrusionOk="0">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5" name="Google Shape;8815;p74"/>
            <p:cNvSpPr/>
            <p:nvPr/>
          </p:nvSpPr>
          <p:spPr>
            <a:xfrm>
              <a:off x="-40312700" y="3730575"/>
              <a:ext cx="185100" cy="190625"/>
            </a:xfrm>
            <a:custGeom>
              <a:avLst/>
              <a:gdLst/>
              <a:ahLst/>
              <a:cxnLst/>
              <a:rect l="l" t="t" r="r" b="b"/>
              <a:pathLst>
                <a:path w="7404" h="7625" extrusionOk="0">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6" name="Google Shape;8816;p74"/>
            <p:cNvSpPr/>
            <p:nvPr/>
          </p:nvSpPr>
          <p:spPr>
            <a:xfrm>
              <a:off x="-40250475" y="3688025"/>
              <a:ext cx="66950" cy="20500"/>
            </a:xfrm>
            <a:custGeom>
              <a:avLst/>
              <a:gdLst/>
              <a:ahLst/>
              <a:cxnLst/>
              <a:rect l="l" t="t" r="r" b="b"/>
              <a:pathLst>
                <a:path w="2678" h="820" extrusionOk="0">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17" name="Google Shape;8817;p74"/>
          <p:cNvSpPr/>
          <p:nvPr/>
        </p:nvSpPr>
        <p:spPr>
          <a:xfrm>
            <a:off x="3896162" y="2436031"/>
            <a:ext cx="362613" cy="371902"/>
          </a:xfrm>
          <a:custGeom>
            <a:avLst/>
            <a:gdLst/>
            <a:ahLst/>
            <a:cxnLst/>
            <a:rect l="l" t="t" r="r" b="b"/>
            <a:pathLst>
              <a:path w="12414" h="12732" extrusionOk="0">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18" name="Google Shape;8818;p74"/>
          <p:cNvGrpSpPr/>
          <p:nvPr/>
        </p:nvGrpSpPr>
        <p:grpSpPr>
          <a:xfrm>
            <a:off x="2616780" y="2885417"/>
            <a:ext cx="399038" cy="372165"/>
            <a:chOff x="-38542250" y="3220175"/>
            <a:chExt cx="341525" cy="318525"/>
          </a:xfrm>
        </p:grpSpPr>
        <p:sp>
          <p:nvSpPr>
            <p:cNvPr id="8819" name="Google Shape;8819;p74"/>
            <p:cNvSpPr/>
            <p:nvPr/>
          </p:nvSpPr>
          <p:spPr>
            <a:xfrm>
              <a:off x="-38542250" y="3440725"/>
              <a:ext cx="101750" cy="97975"/>
            </a:xfrm>
            <a:custGeom>
              <a:avLst/>
              <a:gdLst/>
              <a:ahLst/>
              <a:cxnLst/>
              <a:rect l="l" t="t" r="r" b="b"/>
              <a:pathLst>
                <a:path w="4070" h="3919" extrusionOk="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0" name="Google Shape;8820;p74"/>
            <p:cNvSpPr/>
            <p:nvPr/>
          </p:nvSpPr>
          <p:spPr>
            <a:xfrm>
              <a:off x="-38494875" y="3354075"/>
              <a:ext cx="141800" cy="141025"/>
            </a:xfrm>
            <a:custGeom>
              <a:avLst/>
              <a:gdLst/>
              <a:ahLst/>
              <a:cxnLst/>
              <a:rect l="l" t="t" r="r" b="b"/>
              <a:pathLst>
                <a:path w="5672" h="5641" extrusionOk="0">
                  <a:moveTo>
                    <a:pt x="2742" y="1"/>
                  </a:moveTo>
                  <a:lnTo>
                    <a:pt x="1" y="2710"/>
                  </a:lnTo>
                  <a:lnTo>
                    <a:pt x="2931" y="5640"/>
                  </a:lnTo>
                  <a:lnTo>
                    <a:pt x="5671" y="2899"/>
                  </a:lnTo>
                  <a:lnTo>
                    <a:pt x="27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1" name="Google Shape;8821;p74"/>
            <p:cNvSpPr/>
            <p:nvPr/>
          </p:nvSpPr>
          <p:spPr>
            <a:xfrm>
              <a:off x="-38432050" y="3220175"/>
              <a:ext cx="231325" cy="192225"/>
            </a:xfrm>
            <a:custGeom>
              <a:avLst/>
              <a:gdLst/>
              <a:ahLst/>
              <a:cxnLst/>
              <a:rect l="l" t="t" r="r" b="b"/>
              <a:pathLst>
                <a:path w="9253" h="7689" extrusionOk="0">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2" name="Google Shape;8822;p74"/>
          <p:cNvGrpSpPr/>
          <p:nvPr/>
        </p:nvGrpSpPr>
        <p:grpSpPr>
          <a:xfrm>
            <a:off x="2638712" y="3344787"/>
            <a:ext cx="369974" cy="369068"/>
            <a:chOff x="-38537400" y="3588000"/>
            <a:chExt cx="316650" cy="315875"/>
          </a:xfrm>
        </p:grpSpPr>
        <p:sp>
          <p:nvSpPr>
            <p:cNvPr id="8823" name="Google Shape;8823;p74"/>
            <p:cNvSpPr/>
            <p:nvPr/>
          </p:nvSpPr>
          <p:spPr>
            <a:xfrm>
              <a:off x="-38327900" y="3719550"/>
              <a:ext cx="20500" cy="41750"/>
            </a:xfrm>
            <a:custGeom>
              <a:avLst/>
              <a:gdLst/>
              <a:ahLst/>
              <a:cxnLst/>
              <a:rect l="l" t="t" r="r" b="b"/>
              <a:pathLst>
                <a:path w="820" h="1670" extrusionOk="0">
                  <a:moveTo>
                    <a:pt x="1" y="0"/>
                  </a:moveTo>
                  <a:lnTo>
                    <a:pt x="1" y="1229"/>
                  </a:lnTo>
                  <a:cubicBezTo>
                    <a:pt x="1" y="1449"/>
                    <a:pt x="190" y="1607"/>
                    <a:pt x="442" y="1670"/>
                  </a:cubicBezTo>
                  <a:cubicBezTo>
                    <a:pt x="631" y="1607"/>
                    <a:pt x="820" y="1449"/>
                    <a:pt x="820" y="1229"/>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4" name="Google Shape;8824;p74"/>
            <p:cNvSpPr/>
            <p:nvPr/>
          </p:nvSpPr>
          <p:spPr>
            <a:xfrm>
              <a:off x="-38452350" y="3719550"/>
              <a:ext cx="21300" cy="41750"/>
            </a:xfrm>
            <a:custGeom>
              <a:avLst/>
              <a:gdLst/>
              <a:ahLst/>
              <a:cxnLst/>
              <a:rect l="l" t="t" r="r" b="b"/>
              <a:pathLst>
                <a:path w="852" h="1670" extrusionOk="0">
                  <a:moveTo>
                    <a:pt x="1" y="0"/>
                  </a:moveTo>
                  <a:lnTo>
                    <a:pt x="1" y="1229"/>
                  </a:lnTo>
                  <a:cubicBezTo>
                    <a:pt x="1" y="1449"/>
                    <a:pt x="221" y="1607"/>
                    <a:pt x="410" y="1670"/>
                  </a:cubicBezTo>
                  <a:cubicBezTo>
                    <a:pt x="631" y="1607"/>
                    <a:pt x="851" y="1449"/>
                    <a:pt x="851" y="1229"/>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5" name="Google Shape;8825;p74"/>
            <p:cNvSpPr/>
            <p:nvPr/>
          </p:nvSpPr>
          <p:spPr>
            <a:xfrm>
              <a:off x="-38516925" y="3759700"/>
              <a:ext cx="275700" cy="144175"/>
            </a:xfrm>
            <a:custGeom>
              <a:avLst/>
              <a:gdLst/>
              <a:ahLst/>
              <a:cxnLst/>
              <a:rect l="l" t="t" r="r" b="b"/>
              <a:pathLst>
                <a:path w="11028" h="5767" extrusionOk="0">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6" name="Google Shape;8826;p74"/>
            <p:cNvSpPr/>
            <p:nvPr/>
          </p:nvSpPr>
          <p:spPr>
            <a:xfrm>
              <a:off x="-38537400" y="3588000"/>
              <a:ext cx="316650" cy="151250"/>
            </a:xfrm>
            <a:custGeom>
              <a:avLst/>
              <a:gdLst/>
              <a:ahLst/>
              <a:cxnLst/>
              <a:rect l="l" t="t" r="r" b="b"/>
              <a:pathLst>
                <a:path w="12666" h="6050" extrusionOk="0">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7" name="Google Shape;8827;p74"/>
          <p:cNvGrpSpPr/>
          <p:nvPr/>
        </p:nvGrpSpPr>
        <p:grpSpPr>
          <a:xfrm>
            <a:off x="2637792" y="3802316"/>
            <a:ext cx="371814" cy="369974"/>
            <a:chOff x="-38538975" y="3954250"/>
            <a:chExt cx="318225" cy="316650"/>
          </a:xfrm>
        </p:grpSpPr>
        <p:sp>
          <p:nvSpPr>
            <p:cNvPr id="8828" name="Google Shape;8828;p74"/>
            <p:cNvSpPr/>
            <p:nvPr/>
          </p:nvSpPr>
          <p:spPr>
            <a:xfrm>
              <a:off x="-38538975" y="3954250"/>
              <a:ext cx="254425" cy="253625"/>
            </a:xfrm>
            <a:custGeom>
              <a:avLst/>
              <a:gdLst/>
              <a:ahLst/>
              <a:cxnLst/>
              <a:rect l="l" t="t" r="r" b="b"/>
              <a:pathLst>
                <a:path w="10177" h="10145" extrusionOk="0">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9" name="Google Shape;8829;p74"/>
            <p:cNvSpPr/>
            <p:nvPr/>
          </p:nvSpPr>
          <p:spPr>
            <a:xfrm>
              <a:off x="-38496450" y="4081725"/>
              <a:ext cx="275700" cy="189175"/>
            </a:xfrm>
            <a:custGeom>
              <a:avLst/>
              <a:gdLst/>
              <a:ahLst/>
              <a:cxnLst/>
              <a:rect l="l" t="t" r="r" b="b"/>
              <a:pathLst>
                <a:path w="11028" h="7567" extrusionOk="0">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0" name="Google Shape;8830;p74"/>
          <p:cNvGrpSpPr/>
          <p:nvPr/>
        </p:nvGrpSpPr>
        <p:grpSpPr>
          <a:xfrm>
            <a:off x="3955104" y="3797243"/>
            <a:ext cx="375465" cy="371814"/>
            <a:chOff x="-37385100" y="3949908"/>
            <a:chExt cx="321350" cy="318225"/>
          </a:xfrm>
        </p:grpSpPr>
        <p:sp>
          <p:nvSpPr>
            <p:cNvPr id="8831" name="Google Shape;8831;p74"/>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2" name="Google Shape;8832;p74"/>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3" name="Google Shape;8833;p74"/>
          <p:cNvGrpSpPr/>
          <p:nvPr/>
        </p:nvGrpSpPr>
        <p:grpSpPr>
          <a:xfrm>
            <a:off x="2130763" y="1532803"/>
            <a:ext cx="370909" cy="370675"/>
            <a:chOff x="-41895050" y="3217225"/>
            <a:chExt cx="317450" cy="317250"/>
          </a:xfrm>
        </p:grpSpPr>
        <p:sp>
          <p:nvSpPr>
            <p:cNvPr id="8834" name="Google Shape;8834;p74"/>
            <p:cNvSpPr/>
            <p:nvPr/>
          </p:nvSpPr>
          <p:spPr>
            <a:xfrm>
              <a:off x="-41895050" y="3273750"/>
              <a:ext cx="41775" cy="245750"/>
            </a:xfrm>
            <a:custGeom>
              <a:avLst/>
              <a:gdLst/>
              <a:ahLst/>
              <a:cxnLst/>
              <a:rect l="l" t="t" r="r" b="b"/>
              <a:pathLst>
                <a:path w="1671" h="9830" extrusionOk="0">
                  <a:moveTo>
                    <a:pt x="1" y="0"/>
                  </a:moveTo>
                  <a:lnTo>
                    <a:pt x="1" y="9830"/>
                  </a:lnTo>
                  <a:lnTo>
                    <a:pt x="1670" y="8192"/>
                  </a:lnTo>
                  <a:lnTo>
                    <a:pt x="1670" y="1639"/>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5" name="Google Shape;8835;p74"/>
            <p:cNvSpPr/>
            <p:nvPr/>
          </p:nvSpPr>
          <p:spPr>
            <a:xfrm>
              <a:off x="-41619375" y="3273750"/>
              <a:ext cx="41775" cy="245750"/>
            </a:xfrm>
            <a:custGeom>
              <a:avLst/>
              <a:gdLst/>
              <a:ahLst/>
              <a:cxnLst/>
              <a:rect l="l" t="t" r="r" b="b"/>
              <a:pathLst>
                <a:path w="1671" h="9830" extrusionOk="0">
                  <a:moveTo>
                    <a:pt x="1670" y="0"/>
                  </a:moveTo>
                  <a:lnTo>
                    <a:pt x="0" y="1639"/>
                  </a:lnTo>
                  <a:lnTo>
                    <a:pt x="0" y="8192"/>
                  </a:lnTo>
                  <a:lnTo>
                    <a:pt x="1670" y="9830"/>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6" name="Google Shape;8836;p74"/>
            <p:cNvSpPr/>
            <p:nvPr/>
          </p:nvSpPr>
          <p:spPr>
            <a:xfrm>
              <a:off x="-41832825" y="3321000"/>
              <a:ext cx="193000" cy="151250"/>
            </a:xfrm>
            <a:custGeom>
              <a:avLst/>
              <a:gdLst/>
              <a:ahLst/>
              <a:cxnLst/>
              <a:rect l="l" t="t" r="r" b="b"/>
              <a:pathLst>
                <a:path w="7720" h="6050" extrusionOk="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7" name="Google Shape;8837;p74"/>
            <p:cNvSpPr/>
            <p:nvPr/>
          </p:nvSpPr>
          <p:spPr>
            <a:xfrm>
              <a:off x="-41880075" y="3493500"/>
              <a:ext cx="287500" cy="40975"/>
            </a:xfrm>
            <a:custGeom>
              <a:avLst/>
              <a:gdLst/>
              <a:ahLst/>
              <a:cxnLst/>
              <a:rect l="l" t="t" r="r" b="b"/>
              <a:pathLst>
                <a:path w="11500" h="1639" extrusionOk="0">
                  <a:moveTo>
                    <a:pt x="1639" y="0"/>
                  </a:moveTo>
                  <a:lnTo>
                    <a:pt x="0" y="1638"/>
                  </a:lnTo>
                  <a:lnTo>
                    <a:pt x="11500" y="1638"/>
                  </a:lnTo>
                  <a:lnTo>
                    <a:pt x="98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8" name="Google Shape;8838;p74"/>
            <p:cNvSpPr/>
            <p:nvPr/>
          </p:nvSpPr>
          <p:spPr>
            <a:xfrm>
              <a:off x="-41880875" y="3217225"/>
              <a:ext cx="288300" cy="83325"/>
            </a:xfrm>
            <a:custGeom>
              <a:avLst/>
              <a:gdLst/>
              <a:ahLst/>
              <a:cxnLst/>
              <a:rect l="l" t="t" r="r" b="b"/>
              <a:pathLst>
                <a:path w="11532" h="3333" extrusionOk="0">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9" name="Google Shape;8839;p74"/>
          <p:cNvGrpSpPr/>
          <p:nvPr/>
        </p:nvGrpSpPr>
        <p:grpSpPr>
          <a:xfrm>
            <a:off x="2130310" y="1969737"/>
            <a:ext cx="371814" cy="369974"/>
            <a:chOff x="-41893475" y="3584850"/>
            <a:chExt cx="318225" cy="316650"/>
          </a:xfrm>
        </p:grpSpPr>
        <p:sp>
          <p:nvSpPr>
            <p:cNvPr id="8840" name="Google Shape;8840;p74"/>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1" name="Google Shape;8841;p74"/>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2" name="Google Shape;8842;p74"/>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3" name="Google Shape;8843;p74"/>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44" name="Google Shape;8844;p74"/>
          <p:cNvSpPr/>
          <p:nvPr/>
        </p:nvSpPr>
        <p:spPr>
          <a:xfrm>
            <a:off x="2133283" y="2414037"/>
            <a:ext cx="371814" cy="369302"/>
          </a:xfrm>
          <a:custGeom>
            <a:avLst/>
            <a:gdLst/>
            <a:ahLst/>
            <a:cxnLst/>
            <a:rect l="l" t="t" r="r" b="b"/>
            <a:pathLst>
              <a:path w="12729" h="12643" extrusionOk="0">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5" name="Google Shape;8845;p74"/>
          <p:cNvSpPr/>
          <p:nvPr/>
        </p:nvSpPr>
        <p:spPr>
          <a:xfrm>
            <a:off x="845041" y="2906375"/>
            <a:ext cx="438997" cy="369039"/>
          </a:xfrm>
          <a:custGeom>
            <a:avLst/>
            <a:gdLst/>
            <a:ahLst/>
            <a:cxnLst/>
            <a:rect l="l" t="t" r="r" b="b"/>
            <a:pathLst>
              <a:path w="15029" h="12634" extrusionOk="0">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46" name="Google Shape;8846;p74"/>
          <p:cNvGrpSpPr/>
          <p:nvPr/>
        </p:nvGrpSpPr>
        <p:grpSpPr>
          <a:xfrm>
            <a:off x="900338" y="3365029"/>
            <a:ext cx="337522" cy="370909"/>
            <a:chOff x="-39998250" y="3605325"/>
            <a:chExt cx="288875" cy="317450"/>
          </a:xfrm>
        </p:grpSpPr>
        <p:sp>
          <p:nvSpPr>
            <p:cNvPr id="8847" name="Google Shape;8847;p74"/>
            <p:cNvSpPr/>
            <p:nvPr/>
          </p:nvSpPr>
          <p:spPr>
            <a:xfrm>
              <a:off x="-39998250" y="3799600"/>
              <a:ext cx="288875" cy="123175"/>
            </a:xfrm>
            <a:custGeom>
              <a:avLst/>
              <a:gdLst/>
              <a:ahLst/>
              <a:cxnLst/>
              <a:rect l="l" t="t" r="r" b="b"/>
              <a:pathLst>
                <a:path w="11555" h="4927" extrusionOk="0">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8" name="Google Shape;8848;p74"/>
            <p:cNvSpPr/>
            <p:nvPr/>
          </p:nvSpPr>
          <p:spPr>
            <a:xfrm>
              <a:off x="-39940950" y="3605325"/>
              <a:ext cx="160700" cy="212050"/>
            </a:xfrm>
            <a:custGeom>
              <a:avLst/>
              <a:gdLst/>
              <a:ahLst/>
              <a:cxnLst/>
              <a:rect l="l" t="t" r="r" b="b"/>
              <a:pathLst>
                <a:path w="6428" h="8482" extrusionOk="0">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9" name="Google Shape;8849;p74"/>
          <p:cNvGrpSpPr/>
          <p:nvPr/>
        </p:nvGrpSpPr>
        <p:grpSpPr>
          <a:xfrm>
            <a:off x="884112" y="3823493"/>
            <a:ext cx="369974" cy="369945"/>
            <a:chOff x="-40011050" y="3972375"/>
            <a:chExt cx="316650" cy="316625"/>
          </a:xfrm>
        </p:grpSpPr>
        <p:sp>
          <p:nvSpPr>
            <p:cNvPr id="8850" name="Google Shape;8850;p74"/>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1" name="Google Shape;8851;p74"/>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2" name="Google Shape;8852;p74"/>
          <p:cNvGrpSpPr/>
          <p:nvPr/>
        </p:nvGrpSpPr>
        <p:grpSpPr>
          <a:xfrm>
            <a:off x="3116043" y="2888192"/>
            <a:ext cx="266921" cy="369039"/>
            <a:chOff x="-38129425" y="3222550"/>
            <a:chExt cx="228450" cy="315850"/>
          </a:xfrm>
        </p:grpSpPr>
        <p:sp>
          <p:nvSpPr>
            <p:cNvPr id="8853" name="Google Shape;8853;p74"/>
            <p:cNvSpPr/>
            <p:nvPr/>
          </p:nvSpPr>
          <p:spPr>
            <a:xfrm>
              <a:off x="-38129425" y="3222550"/>
              <a:ext cx="228450" cy="227650"/>
            </a:xfrm>
            <a:custGeom>
              <a:avLst/>
              <a:gdLst/>
              <a:ahLst/>
              <a:cxnLst/>
              <a:rect l="l" t="t" r="r" b="b"/>
              <a:pathLst>
                <a:path w="9138" h="9106" extrusionOk="0">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4" name="Google Shape;8854;p74"/>
            <p:cNvSpPr/>
            <p:nvPr/>
          </p:nvSpPr>
          <p:spPr>
            <a:xfrm>
              <a:off x="-38067200" y="3470650"/>
              <a:ext cx="103200" cy="67750"/>
            </a:xfrm>
            <a:custGeom>
              <a:avLst/>
              <a:gdLst/>
              <a:ahLst/>
              <a:cxnLst/>
              <a:rect l="l" t="t" r="r" b="b"/>
              <a:pathLst>
                <a:path w="4128" h="2710" extrusionOk="0">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5" name="Google Shape;8855;p74"/>
          <p:cNvGrpSpPr/>
          <p:nvPr/>
        </p:nvGrpSpPr>
        <p:grpSpPr>
          <a:xfrm>
            <a:off x="3071012" y="3344787"/>
            <a:ext cx="371785" cy="369974"/>
            <a:chOff x="-38172725" y="3588000"/>
            <a:chExt cx="318200" cy="316650"/>
          </a:xfrm>
        </p:grpSpPr>
        <p:sp>
          <p:nvSpPr>
            <p:cNvPr id="8856" name="Google Shape;8856;p74"/>
            <p:cNvSpPr/>
            <p:nvPr/>
          </p:nvSpPr>
          <p:spPr>
            <a:xfrm>
              <a:off x="-38171150" y="3760050"/>
              <a:ext cx="98475" cy="91050"/>
            </a:xfrm>
            <a:custGeom>
              <a:avLst/>
              <a:gdLst/>
              <a:ahLst/>
              <a:cxnLst/>
              <a:rect l="l" t="t" r="r" b="b"/>
              <a:pathLst>
                <a:path w="3939" h="3642" extrusionOk="0">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7" name="Google Shape;8857;p74"/>
            <p:cNvSpPr/>
            <p:nvPr/>
          </p:nvSpPr>
          <p:spPr>
            <a:xfrm>
              <a:off x="-38172725" y="3641575"/>
              <a:ext cx="144150" cy="133900"/>
            </a:xfrm>
            <a:custGeom>
              <a:avLst/>
              <a:gdLst/>
              <a:ahLst/>
              <a:cxnLst/>
              <a:rect l="l" t="t" r="r" b="b"/>
              <a:pathLst>
                <a:path w="5766" h="5356" extrusionOk="0">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8" name="Google Shape;8858;p74"/>
            <p:cNvSpPr/>
            <p:nvPr/>
          </p:nvSpPr>
          <p:spPr>
            <a:xfrm>
              <a:off x="-38117600" y="3806975"/>
              <a:ext cx="77200" cy="94525"/>
            </a:xfrm>
            <a:custGeom>
              <a:avLst/>
              <a:gdLst/>
              <a:ahLst/>
              <a:cxnLst/>
              <a:rect l="l" t="t" r="r" b="b"/>
              <a:pathLst>
                <a:path w="3088" h="3781" extrusionOk="0">
                  <a:moveTo>
                    <a:pt x="2332" y="0"/>
                  </a:moveTo>
                  <a:lnTo>
                    <a:pt x="0" y="2331"/>
                  </a:lnTo>
                  <a:cubicBezTo>
                    <a:pt x="883" y="3088"/>
                    <a:pt x="1891" y="3592"/>
                    <a:pt x="2962" y="3781"/>
                  </a:cubicBezTo>
                  <a:cubicBezTo>
                    <a:pt x="3088" y="2363"/>
                    <a:pt x="3088" y="1197"/>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9" name="Google Shape;8859;p74"/>
            <p:cNvSpPr/>
            <p:nvPr/>
          </p:nvSpPr>
          <p:spPr>
            <a:xfrm>
              <a:off x="-37997875" y="3716375"/>
              <a:ext cx="143350" cy="135500"/>
            </a:xfrm>
            <a:custGeom>
              <a:avLst/>
              <a:gdLst/>
              <a:ahLst/>
              <a:cxnLst/>
              <a:rect l="l" t="t" r="r" b="b"/>
              <a:pathLst>
                <a:path w="5734" h="5420" extrusionOk="0">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0" name="Google Shape;8860;p74"/>
            <p:cNvSpPr/>
            <p:nvPr/>
          </p:nvSpPr>
          <p:spPr>
            <a:xfrm>
              <a:off x="-38044350" y="3761275"/>
              <a:ext cx="135500" cy="143375"/>
            </a:xfrm>
            <a:custGeom>
              <a:avLst/>
              <a:gdLst/>
              <a:ahLst/>
              <a:cxnLst/>
              <a:rect l="l" t="t" r="r" b="b"/>
              <a:pathLst>
                <a:path w="5420" h="5735" extrusionOk="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1" name="Google Shape;8861;p74"/>
            <p:cNvSpPr/>
            <p:nvPr/>
          </p:nvSpPr>
          <p:spPr>
            <a:xfrm>
              <a:off x="-37997875" y="3588800"/>
              <a:ext cx="89025" cy="97675"/>
            </a:xfrm>
            <a:custGeom>
              <a:avLst/>
              <a:gdLst/>
              <a:ahLst/>
              <a:cxnLst/>
              <a:rect l="l" t="t" r="r" b="b"/>
              <a:pathLst>
                <a:path w="3561" h="3907" extrusionOk="0">
                  <a:moveTo>
                    <a:pt x="158" y="0"/>
                  </a:moveTo>
                  <a:lnTo>
                    <a:pt x="158" y="0"/>
                  </a:lnTo>
                  <a:cubicBezTo>
                    <a:pt x="126" y="977"/>
                    <a:pt x="0" y="2395"/>
                    <a:pt x="1260" y="3907"/>
                  </a:cubicBezTo>
                  <a:lnTo>
                    <a:pt x="3560" y="1544"/>
                  </a:lnTo>
                  <a:cubicBezTo>
                    <a:pt x="2584" y="662"/>
                    <a:pt x="1355" y="158"/>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2" name="Google Shape;8862;p74"/>
            <p:cNvSpPr/>
            <p:nvPr/>
          </p:nvSpPr>
          <p:spPr>
            <a:xfrm>
              <a:off x="-38117600" y="3588000"/>
              <a:ext cx="135500" cy="143375"/>
            </a:xfrm>
            <a:custGeom>
              <a:avLst/>
              <a:gdLst/>
              <a:ahLst/>
              <a:cxnLst/>
              <a:rect l="l" t="t" r="r" b="b"/>
              <a:pathLst>
                <a:path w="5420" h="5735" extrusionOk="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3" name="Google Shape;8863;p74"/>
            <p:cNvSpPr/>
            <p:nvPr/>
          </p:nvSpPr>
          <p:spPr>
            <a:xfrm>
              <a:off x="-37953000" y="3641575"/>
              <a:ext cx="97700" cy="86350"/>
            </a:xfrm>
            <a:custGeom>
              <a:avLst/>
              <a:gdLst/>
              <a:ahLst/>
              <a:cxnLst/>
              <a:rect l="l" t="t" r="r" b="b"/>
              <a:pathLst>
                <a:path w="3908" h="3454" extrusionOk="0">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64" name="Google Shape;8864;p74"/>
          <p:cNvGrpSpPr/>
          <p:nvPr/>
        </p:nvGrpSpPr>
        <p:grpSpPr>
          <a:xfrm>
            <a:off x="3146914" y="3803222"/>
            <a:ext cx="219981" cy="369974"/>
            <a:chOff x="-38109725" y="3955025"/>
            <a:chExt cx="188275" cy="316650"/>
          </a:xfrm>
        </p:grpSpPr>
        <p:sp>
          <p:nvSpPr>
            <p:cNvPr id="8865" name="Google Shape;8865;p74"/>
            <p:cNvSpPr/>
            <p:nvPr/>
          </p:nvSpPr>
          <p:spPr>
            <a:xfrm>
              <a:off x="-38109725" y="3955025"/>
              <a:ext cx="188275" cy="220575"/>
            </a:xfrm>
            <a:custGeom>
              <a:avLst/>
              <a:gdLst/>
              <a:ahLst/>
              <a:cxnLst/>
              <a:rect l="l" t="t" r="r" b="b"/>
              <a:pathLst>
                <a:path w="7531" h="8823" extrusionOk="0">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6" name="Google Shape;8866;p74"/>
            <p:cNvSpPr/>
            <p:nvPr/>
          </p:nvSpPr>
          <p:spPr>
            <a:xfrm>
              <a:off x="-38067200" y="4196050"/>
              <a:ext cx="104775" cy="75625"/>
            </a:xfrm>
            <a:custGeom>
              <a:avLst/>
              <a:gdLst/>
              <a:ahLst/>
              <a:cxnLst/>
              <a:rect l="l" t="t" r="r" b="b"/>
              <a:pathLst>
                <a:path w="4191" h="3025" extrusionOk="0">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67" name="Google Shape;8867;p74"/>
          <p:cNvSpPr/>
          <p:nvPr/>
        </p:nvSpPr>
        <p:spPr>
          <a:xfrm>
            <a:off x="2248517" y="4262983"/>
            <a:ext cx="383790" cy="370266"/>
          </a:xfrm>
          <a:custGeom>
            <a:avLst/>
            <a:gdLst/>
            <a:ahLst/>
            <a:cxnLst/>
            <a:rect l="l" t="t" r="r" b="b"/>
            <a:pathLst>
              <a:path w="13139" h="12676" extrusionOk="0">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68" name="Google Shape;8868;p74"/>
          <p:cNvGrpSpPr/>
          <p:nvPr/>
        </p:nvGrpSpPr>
        <p:grpSpPr>
          <a:xfrm>
            <a:off x="2562313" y="1534643"/>
            <a:ext cx="373654" cy="369068"/>
            <a:chOff x="-41530375" y="3218800"/>
            <a:chExt cx="319800" cy="315875"/>
          </a:xfrm>
        </p:grpSpPr>
        <p:sp>
          <p:nvSpPr>
            <p:cNvPr id="8869" name="Google Shape;8869;p74"/>
            <p:cNvSpPr/>
            <p:nvPr/>
          </p:nvSpPr>
          <p:spPr>
            <a:xfrm>
              <a:off x="-41530375" y="3337550"/>
              <a:ext cx="199300" cy="197125"/>
            </a:xfrm>
            <a:custGeom>
              <a:avLst/>
              <a:gdLst/>
              <a:ahLst/>
              <a:cxnLst/>
              <a:rect l="l" t="t" r="r" b="b"/>
              <a:pathLst>
                <a:path w="7972" h="7885" extrusionOk="0">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0" name="Google Shape;8870;p74"/>
            <p:cNvSpPr/>
            <p:nvPr/>
          </p:nvSpPr>
          <p:spPr>
            <a:xfrm>
              <a:off x="-41435075" y="3218800"/>
              <a:ext cx="224500" cy="221950"/>
            </a:xfrm>
            <a:custGeom>
              <a:avLst/>
              <a:gdLst/>
              <a:ahLst/>
              <a:cxnLst/>
              <a:rect l="l" t="t" r="r" b="b"/>
              <a:pathLst>
                <a:path w="8980" h="8878" extrusionOk="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1" name="Google Shape;8871;p74"/>
          <p:cNvGrpSpPr/>
          <p:nvPr/>
        </p:nvGrpSpPr>
        <p:grpSpPr>
          <a:xfrm>
            <a:off x="2564607" y="2049801"/>
            <a:ext cx="369068" cy="289004"/>
            <a:chOff x="-41526450" y="3653375"/>
            <a:chExt cx="315875" cy="247350"/>
          </a:xfrm>
        </p:grpSpPr>
        <p:sp>
          <p:nvSpPr>
            <p:cNvPr id="8872" name="Google Shape;8872;p74"/>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3" name="Google Shape;8873;p74"/>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4" name="Google Shape;8874;p74"/>
          <p:cNvGrpSpPr/>
          <p:nvPr/>
        </p:nvGrpSpPr>
        <p:grpSpPr>
          <a:xfrm>
            <a:off x="2565994" y="2412465"/>
            <a:ext cx="366293" cy="369974"/>
            <a:chOff x="-41526450" y="3951100"/>
            <a:chExt cx="313500" cy="316650"/>
          </a:xfrm>
        </p:grpSpPr>
        <p:sp>
          <p:nvSpPr>
            <p:cNvPr id="8875" name="Google Shape;8875;p74"/>
            <p:cNvSpPr/>
            <p:nvPr/>
          </p:nvSpPr>
          <p:spPr>
            <a:xfrm>
              <a:off x="-41483125" y="4041675"/>
              <a:ext cx="226075" cy="226075"/>
            </a:xfrm>
            <a:custGeom>
              <a:avLst/>
              <a:gdLst/>
              <a:ahLst/>
              <a:cxnLst/>
              <a:rect l="l" t="t" r="r" b="b"/>
              <a:pathLst>
                <a:path w="9043" h="9043" extrusionOk="0">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6" name="Google Shape;8876;p74"/>
            <p:cNvSpPr/>
            <p:nvPr/>
          </p:nvSpPr>
          <p:spPr>
            <a:xfrm>
              <a:off x="-41422475" y="4114925"/>
              <a:ext cx="104775" cy="104775"/>
            </a:xfrm>
            <a:custGeom>
              <a:avLst/>
              <a:gdLst/>
              <a:ahLst/>
              <a:cxnLst/>
              <a:rect l="l" t="t" r="r" b="b"/>
              <a:pathLst>
                <a:path w="4191" h="4191" extrusionOk="0">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7" name="Google Shape;8877;p74"/>
            <p:cNvSpPr/>
            <p:nvPr/>
          </p:nvSpPr>
          <p:spPr>
            <a:xfrm>
              <a:off x="-41526450" y="3951100"/>
              <a:ext cx="313500" cy="165575"/>
            </a:xfrm>
            <a:custGeom>
              <a:avLst/>
              <a:gdLst/>
              <a:ahLst/>
              <a:cxnLst/>
              <a:rect l="l" t="t" r="r" b="b"/>
              <a:pathLst>
                <a:path w="12540" h="6623" extrusionOk="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8" name="Google Shape;8878;p74"/>
          <p:cNvGrpSpPr/>
          <p:nvPr/>
        </p:nvGrpSpPr>
        <p:grpSpPr>
          <a:xfrm>
            <a:off x="1331249" y="2906594"/>
            <a:ext cx="339595" cy="371814"/>
            <a:chOff x="-39625900" y="3238300"/>
            <a:chExt cx="290650" cy="318225"/>
          </a:xfrm>
        </p:grpSpPr>
        <p:sp>
          <p:nvSpPr>
            <p:cNvPr id="8879" name="Google Shape;8879;p74"/>
            <p:cNvSpPr/>
            <p:nvPr/>
          </p:nvSpPr>
          <p:spPr>
            <a:xfrm>
              <a:off x="-39625900" y="3238300"/>
              <a:ext cx="290650" cy="318225"/>
            </a:xfrm>
            <a:custGeom>
              <a:avLst/>
              <a:gdLst/>
              <a:ahLst/>
              <a:cxnLst/>
              <a:rect l="l" t="t" r="r" b="b"/>
              <a:pathLst>
                <a:path w="11626" h="12729" extrusionOk="0">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0" name="Google Shape;8880;p74"/>
            <p:cNvSpPr/>
            <p:nvPr/>
          </p:nvSpPr>
          <p:spPr>
            <a:xfrm>
              <a:off x="-39521150" y="3328875"/>
              <a:ext cx="82725" cy="227650"/>
            </a:xfrm>
            <a:custGeom>
              <a:avLst/>
              <a:gdLst/>
              <a:ahLst/>
              <a:cxnLst/>
              <a:rect l="l" t="t" r="r" b="b"/>
              <a:pathLst>
                <a:path w="3309" h="9106" extrusionOk="0">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81" name="Google Shape;8881;p74"/>
          <p:cNvSpPr/>
          <p:nvPr/>
        </p:nvSpPr>
        <p:spPr>
          <a:xfrm>
            <a:off x="1353422" y="3365720"/>
            <a:ext cx="315672" cy="369974"/>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82" name="Google Shape;8882;p74"/>
          <p:cNvGrpSpPr/>
          <p:nvPr/>
        </p:nvGrpSpPr>
        <p:grpSpPr>
          <a:xfrm>
            <a:off x="1325300" y="3823055"/>
            <a:ext cx="366293" cy="370441"/>
            <a:chOff x="-39647175" y="3972000"/>
            <a:chExt cx="313500" cy="317050"/>
          </a:xfrm>
        </p:grpSpPr>
        <p:sp>
          <p:nvSpPr>
            <p:cNvPr id="8883" name="Google Shape;8883;p74"/>
            <p:cNvSpPr/>
            <p:nvPr/>
          </p:nvSpPr>
          <p:spPr>
            <a:xfrm>
              <a:off x="-39647175" y="3972000"/>
              <a:ext cx="95325" cy="153975"/>
            </a:xfrm>
            <a:custGeom>
              <a:avLst/>
              <a:gdLst/>
              <a:ahLst/>
              <a:cxnLst/>
              <a:rect l="l" t="t" r="r" b="b"/>
              <a:pathLst>
                <a:path w="3813" h="6159" extrusionOk="0">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4" name="Google Shape;8884;p74"/>
            <p:cNvSpPr/>
            <p:nvPr/>
          </p:nvSpPr>
          <p:spPr>
            <a:xfrm>
              <a:off x="-39588875" y="4011750"/>
              <a:ext cx="216600" cy="277300"/>
            </a:xfrm>
            <a:custGeom>
              <a:avLst/>
              <a:gdLst/>
              <a:ahLst/>
              <a:cxnLst/>
              <a:rect l="l" t="t" r="r" b="b"/>
              <a:pathLst>
                <a:path w="8664" h="11092" extrusionOk="0">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5" name="Google Shape;8885;p74"/>
            <p:cNvSpPr/>
            <p:nvPr/>
          </p:nvSpPr>
          <p:spPr>
            <a:xfrm>
              <a:off x="-39398275" y="4073975"/>
              <a:ext cx="64600" cy="71600"/>
            </a:xfrm>
            <a:custGeom>
              <a:avLst/>
              <a:gdLst/>
              <a:ahLst/>
              <a:cxnLst/>
              <a:rect l="l" t="t" r="r" b="b"/>
              <a:pathLst>
                <a:path w="2584" h="2864" extrusionOk="0">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6" name="Google Shape;8886;p74"/>
          <p:cNvGrpSpPr/>
          <p:nvPr/>
        </p:nvGrpSpPr>
        <p:grpSpPr>
          <a:xfrm>
            <a:off x="3494427" y="2887053"/>
            <a:ext cx="375495" cy="370879"/>
            <a:chOff x="-37808850" y="3221575"/>
            <a:chExt cx="321375" cy="317425"/>
          </a:xfrm>
        </p:grpSpPr>
        <p:sp>
          <p:nvSpPr>
            <p:cNvPr id="8887" name="Google Shape;8887;p74"/>
            <p:cNvSpPr/>
            <p:nvPr/>
          </p:nvSpPr>
          <p:spPr>
            <a:xfrm>
              <a:off x="-37808850" y="3294050"/>
              <a:ext cx="261500" cy="244950"/>
            </a:xfrm>
            <a:custGeom>
              <a:avLst/>
              <a:gdLst/>
              <a:ahLst/>
              <a:cxnLst/>
              <a:rect l="l" t="t" r="r" b="b"/>
              <a:pathLst>
                <a:path w="10460" h="9798" extrusionOk="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8" name="Google Shape;8888;p74"/>
            <p:cNvSpPr/>
            <p:nvPr/>
          </p:nvSpPr>
          <p:spPr>
            <a:xfrm>
              <a:off x="-37601700" y="3221575"/>
              <a:ext cx="114225" cy="111275"/>
            </a:xfrm>
            <a:custGeom>
              <a:avLst/>
              <a:gdLst/>
              <a:ahLst/>
              <a:cxnLst/>
              <a:rect l="l" t="t" r="r" b="b"/>
              <a:pathLst>
                <a:path w="4569" h="4451" extrusionOk="0">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9" name="Google Shape;8889;p74"/>
          <p:cNvGrpSpPr/>
          <p:nvPr/>
        </p:nvGrpSpPr>
        <p:grpSpPr>
          <a:xfrm>
            <a:off x="3503201" y="3409084"/>
            <a:ext cx="372749" cy="241158"/>
            <a:chOff x="-37806500" y="3643030"/>
            <a:chExt cx="319025" cy="206400"/>
          </a:xfrm>
        </p:grpSpPr>
        <p:sp>
          <p:nvSpPr>
            <p:cNvPr id="8890" name="Google Shape;8890;p74"/>
            <p:cNvSpPr/>
            <p:nvPr/>
          </p:nvSpPr>
          <p:spPr>
            <a:xfrm>
              <a:off x="-37615100" y="3759700"/>
              <a:ext cx="62250" cy="62250"/>
            </a:xfrm>
            <a:custGeom>
              <a:avLst/>
              <a:gdLst/>
              <a:ahLst/>
              <a:cxnLst/>
              <a:rect l="l" t="t" r="r" b="b"/>
              <a:pathLst>
                <a:path w="2490" h="2490" extrusionOk="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1" name="Google Shape;8891;p74"/>
            <p:cNvSpPr/>
            <p:nvPr/>
          </p:nvSpPr>
          <p:spPr>
            <a:xfrm>
              <a:off x="-37806500" y="3643030"/>
              <a:ext cx="319025" cy="206400"/>
            </a:xfrm>
            <a:custGeom>
              <a:avLst/>
              <a:gdLst/>
              <a:ahLst/>
              <a:cxnLst/>
              <a:rect l="l" t="t" r="r" b="b"/>
              <a:pathLst>
                <a:path w="12761" h="8256" extrusionOk="0">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2" name="Google Shape;8892;p74"/>
          <p:cNvGrpSpPr/>
          <p:nvPr/>
        </p:nvGrpSpPr>
        <p:grpSpPr>
          <a:xfrm>
            <a:off x="3505508" y="3801381"/>
            <a:ext cx="368134" cy="371814"/>
            <a:chOff x="-37804925" y="3953450"/>
            <a:chExt cx="315075" cy="318225"/>
          </a:xfrm>
        </p:grpSpPr>
        <p:sp>
          <p:nvSpPr>
            <p:cNvPr id="8893" name="Google Shape;8893;p74"/>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4" name="Google Shape;8894;p74"/>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5" name="Google Shape;8895;p74"/>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96" name="Google Shape;8896;p74"/>
          <p:cNvSpPr/>
          <p:nvPr/>
        </p:nvSpPr>
        <p:spPr>
          <a:xfrm>
            <a:off x="2754452" y="4266125"/>
            <a:ext cx="265986" cy="369039"/>
          </a:xfrm>
          <a:custGeom>
            <a:avLst/>
            <a:gdLst/>
            <a:ahLst/>
            <a:cxnLst/>
            <a:rect l="l" t="t" r="r" b="b"/>
            <a:pathLst>
              <a:path w="9106" h="12634" extrusionOk="0">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97" name="Google Shape;8897;p74"/>
          <p:cNvGrpSpPr/>
          <p:nvPr/>
        </p:nvGrpSpPr>
        <p:grpSpPr>
          <a:xfrm>
            <a:off x="4860977" y="1553988"/>
            <a:ext cx="355663" cy="308725"/>
            <a:chOff x="-28462125" y="3199700"/>
            <a:chExt cx="298550" cy="259150"/>
          </a:xfrm>
        </p:grpSpPr>
        <p:sp>
          <p:nvSpPr>
            <p:cNvPr id="8898" name="Google Shape;8898;p74"/>
            <p:cNvSpPr/>
            <p:nvPr/>
          </p:nvSpPr>
          <p:spPr>
            <a:xfrm>
              <a:off x="-28459750" y="3284775"/>
              <a:ext cx="296175" cy="104775"/>
            </a:xfrm>
            <a:custGeom>
              <a:avLst/>
              <a:gdLst/>
              <a:ahLst/>
              <a:cxnLst/>
              <a:rect l="l" t="t" r="r" b="b"/>
              <a:pathLst>
                <a:path w="11847" h="4191" extrusionOk="0">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9" name="Google Shape;8899;p74"/>
            <p:cNvSpPr/>
            <p:nvPr/>
          </p:nvSpPr>
          <p:spPr>
            <a:xfrm>
              <a:off x="-28462125" y="3199700"/>
              <a:ext cx="295400" cy="125275"/>
            </a:xfrm>
            <a:custGeom>
              <a:avLst/>
              <a:gdLst/>
              <a:ahLst/>
              <a:cxnLst/>
              <a:rect l="l" t="t" r="r" b="b"/>
              <a:pathLst>
                <a:path w="11816" h="5011" extrusionOk="0">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0" name="Google Shape;8900;p74"/>
            <p:cNvSpPr/>
            <p:nvPr/>
          </p:nvSpPr>
          <p:spPr>
            <a:xfrm>
              <a:off x="-28405400" y="3360375"/>
              <a:ext cx="186675" cy="98475"/>
            </a:xfrm>
            <a:custGeom>
              <a:avLst/>
              <a:gdLst/>
              <a:ahLst/>
              <a:cxnLst/>
              <a:rect l="l" t="t" r="r" b="b"/>
              <a:pathLst>
                <a:path w="7467" h="3939" extrusionOk="0">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1" name="Google Shape;8901;p74"/>
          <p:cNvGrpSpPr/>
          <p:nvPr/>
        </p:nvGrpSpPr>
        <p:grpSpPr>
          <a:xfrm>
            <a:off x="4861930" y="1988678"/>
            <a:ext cx="353757" cy="352833"/>
            <a:chOff x="-28461325" y="3545475"/>
            <a:chExt cx="296950" cy="296175"/>
          </a:xfrm>
        </p:grpSpPr>
        <p:sp>
          <p:nvSpPr>
            <p:cNvPr id="8902" name="Google Shape;8902;p74"/>
            <p:cNvSpPr/>
            <p:nvPr/>
          </p:nvSpPr>
          <p:spPr>
            <a:xfrm>
              <a:off x="-28461325" y="3666775"/>
              <a:ext cx="34675" cy="52775"/>
            </a:xfrm>
            <a:custGeom>
              <a:avLst/>
              <a:gdLst/>
              <a:ahLst/>
              <a:cxnLst/>
              <a:rect l="l" t="t" r="r" b="b"/>
              <a:pathLst>
                <a:path w="1387" h="2111" extrusionOk="0">
                  <a:moveTo>
                    <a:pt x="0" y="0"/>
                  </a:moveTo>
                  <a:lnTo>
                    <a:pt x="0" y="2111"/>
                  </a:lnTo>
                  <a:lnTo>
                    <a:pt x="1386" y="2111"/>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3" name="Google Shape;8903;p74"/>
            <p:cNvSpPr/>
            <p:nvPr/>
          </p:nvSpPr>
          <p:spPr>
            <a:xfrm>
              <a:off x="-28461325" y="3737650"/>
              <a:ext cx="52775" cy="17350"/>
            </a:xfrm>
            <a:custGeom>
              <a:avLst/>
              <a:gdLst/>
              <a:ahLst/>
              <a:cxnLst/>
              <a:rect l="l" t="t" r="r" b="b"/>
              <a:pathLst>
                <a:path w="2111" h="694" extrusionOk="0">
                  <a:moveTo>
                    <a:pt x="0" y="1"/>
                  </a:moveTo>
                  <a:lnTo>
                    <a:pt x="0" y="694"/>
                  </a:lnTo>
                  <a:lnTo>
                    <a:pt x="1733" y="694"/>
                  </a:lnTo>
                  <a:cubicBezTo>
                    <a:pt x="1954" y="694"/>
                    <a:pt x="2111" y="536"/>
                    <a:pt x="2111" y="347"/>
                  </a:cubicBezTo>
                  <a:cubicBezTo>
                    <a:pt x="2111" y="158"/>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4" name="Google Shape;8904;p74"/>
            <p:cNvSpPr/>
            <p:nvPr/>
          </p:nvSpPr>
          <p:spPr>
            <a:xfrm>
              <a:off x="-28461325" y="3632100"/>
              <a:ext cx="52775" cy="17375"/>
            </a:xfrm>
            <a:custGeom>
              <a:avLst/>
              <a:gdLst/>
              <a:ahLst/>
              <a:cxnLst/>
              <a:rect l="l" t="t" r="r" b="b"/>
              <a:pathLst>
                <a:path w="2111" h="695" extrusionOk="0">
                  <a:moveTo>
                    <a:pt x="0" y="1"/>
                  </a:moveTo>
                  <a:lnTo>
                    <a:pt x="0" y="694"/>
                  </a:lnTo>
                  <a:lnTo>
                    <a:pt x="1733" y="694"/>
                  </a:lnTo>
                  <a:cubicBezTo>
                    <a:pt x="1954" y="694"/>
                    <a:pt x="2111" y="537"/>
                    <a:pt x="2111" y="348"/>
                  </a:cubicBezTo>
                  <a:cubicBezTo>
                    <a:pt x="2111" y="159"/>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5" name="Google Shape;8905;p74"/>
            <p:cNvSpPr/>
            <p:nvPr/>
          </p:nvSpPr>
          <p:spPr>
            <a:xfrm>
              <a:off x="-28460550" y="3545475"/>
              <a:ext cx="296175" cy="296175"/>
            </a:xfrm>
            <a:custGeom>
              <a:avLst/>
              <a:gdLst/>
              <a:ahLst/>
              <a:cxnLst/>
              <a:rect l="l" t="t" r="r" b="b"/>
              <a:pathLst>
                <a:path w="11847" h="11847" extrusionOk="0">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6" name="Google Shape;8906;p74"/>
            <p:cNvSpPr/>
            <p:nvPr/>
          </p:nvSpPr>
          <p:spPr>
            <a:xfrm>
              <a:off x="-28347925" y="3649450"/>
              <a:ext cx="86675" cy="86650"/>
            </a:xfrm>
            <a:custGeom>
              <a:avLst/>
              <a:gdLst/>
              <a:ahLst/>
              <a:cxnLst/>
              <a:rect l="l" t="t" r="r" b="b"/>
              <a:pathLst>
                <a:path w="3467" h="3466" extrusionOk="0">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7" name="Google Shape;8907;p74"/>
            <p:cNvSpPr/>
            <p:nvPr/>
          </p:nvSpPr>
          <p:spPr>
            <a:xfrm>
              <a:off x="-28408550" y="3597450"/>
              <a:ext cx="191400" cy="192200"/>
            </a:xfrm>
            <a:custGeom>
              <a:avLst/>
              <a:gdLst/>
              <a:ahLst/>
              <a:cxnLst/>
              <a:rect l="l" t="t" r="r" b="b"/>
              <a:pathLst>
                <a:path w="7656" h="7688" extrusionOk="0">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8" name="Google Shape;8908;p74"/>
          <p:cNvGrpSpPr/>
          <p:nvPr/>
        </p:nvGrpSpPr>
        <p:grpSpPr>
          <a:xfrm>
            <a:off x="4858162" y="2438722"/>
            <a:ext cx="361292" cy="352803"/>
            <a:chOff x="-28463700" y="3914875"/>
            <a:chExt cx="303275" cy="296150"/>
          </a:xfrm>
        </p:grpSpPr>
        <p:sp>
          <p:nvSpPr>
            <p:cNvPr id="8909" name="Google Shape;8909;p74"/>
            <p:cNvSpPr/>
            <p:nvPr/>
          </p:nvSpPr>
          <p:spPr>
            <a:xfrm>
              <a:off x="-28333725" y="4057375"/>
              <a:ext cx="86650" cy="64650"/>
            </a:xfrm>
            <a:custGeom>
              <a:avLst/>
              <a:gdLst/>
              <a:ahLst/>
              <a:cxnLst/>
              <a:rect l="l" t="t" r="r" b="b"/>
              <a:pathLst>
                <a:path w="3466" h="2586" extrusionOk="0">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0" name="Google Shape;8910;p74"/>
            <p:cNvSpPr/>
            <p:nvPr/>
          </p:nvSpPr>
          <p:spPr>
            <a:xfrm>
              <a:off x="-28463700" y="3914875"/>
              <a:ext cx="303275" cy="296150"/>
            </a:xfrm>
            <a:custGeom>
              <a:avLst/>
              <a:gdLst/>
              <a:ahLst/>
              <a:cxnLst/>
              <a:rect l="l" t="t" r="r" b="b"/>
              <a:pathLst>
                <a:path w="12131" h="11846" extrusionOk="0">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1" name="Google Shape;8911;p74"/>
          <p:cNvGrpSpPr/>
          <p:nvPr/>
        </p:nvGrpSpPr>
        <p:grpSpPr>
          <a:xfrm>
            <a:off x="7092947" y="1594805"/>
            <a:ext cx="351880" cy="227092"/>
            <a:chOff x="-26573400" y="3224125"/>
            <a:chExt cx="295375" cy="190625"/>
          </a:xfrm>
        </p:grpSpPr>
        <p:sp>
          <p:nvSpPr>
            <p:cNvPr id="8912" name="Google Shape;8912;p74"/>
            <p:cNvSpPr/>
            <p:nvPr/>
          </p:nvSpPr>
          <p:spPr>
            <a:xfrm>
              <a:off x="-26330800" y="3327900"/>
              <a:ext cx="52775" cy="68750"/>
            </a:xfrm>
            <a:custGeom>
              <a:avLst/>
              <a:gdLst/>
              <a:ahLst/>
              <a:cxnLst/>
              <a:rect l="l" t="t" r="r" b="b"/>
              <a:pathLst>
                <a:path w="2111" h="2750" extrusionOk="0">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3" name="Google Shape;8913;p74"/>
            <p:cNvSpPr/>
            <p:nvPr/>
          </p:nvSpPr>
          <p:spPr>
            <a:xfrm>
              <a:off x="-26573400" y="3224125"/>
              <a:ext cx="293025" cy="190625"/>
            </a:xfrm>
            <a:custGeom>
              <a:avLst/>
              <a:gdLst/>
              <a:ahLst/>
              <a:cxnLst/>
              <a:rect l="l" t="t" r="r" b="b"/>
              <a:pathLst>
                <a:path w="11721" h="7625" extrusionOk="0">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4" name="Google Shape;8914;p74"/>
          <p:cNvGrpSpPr/>
          <p:nvPr/>
        </p:nvGrpSpPr>
        <p:grpSpPr>
          <a:xfrm>
            <a:off x="7092947" y="1989140"/>
            <a:ext cx="351880" cy="351910"/>
            <a:chOff x="-26573400" y="3546250"/>
            <a:chExt cx="295375" cy="295400"/>
          </a:xfrm>
        </p:grpSpPr>
        <p:sp>
          <p:nvSpPr>
            <p:cNvPr id="8915" name="Google Shape;8915;p74"/>
            <p:cNvSpPr/>
            <p:nvPr/>
          </p:nvSpPr>
          <p:spPr>
            <a:xfrm>
              <a:off x="-26464700" y="3599225"/>
              <a:ext cx="77200" cy="38425"/>
            </a:xfrm>
            <a:custGeom>
              <a:avLst/>
              <a:gdLst/>
              <a:ahLst/>
              <a:cxnLst/>
              <a:rect l="l" t="t" r="r" b="b"/>
              <a:pathLst>
                <a:path w="3088" h="1537" extrusionOk="0">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6" name="Google Shape;8916;p74"/>
            <p:cNvSpPr/>
            <p:nvPr/>
          </p:nvSpPr>
          <p:spPr>
            <a:xfrm>
              <a:off x="-26434775" y="3686450"/>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7" name="Google Shape;8917;p74"/>
            <p:cNvSpPr/>
            <p:nvPr/>
          </p:nvSpPr>
          <p:spPr>
            <a:xfrm>
              <a:off x="-26520625" y="3703775"/>
              <a:ext cx="55950" cy="67775"/>
            </a:xfrm>
            <a:custGeom>
              <a:avLst/>
              <a:gdLst/>
              <a:ahLst/>
              <a:cxnLst/>
              <a:rect l="l" t="t" r="r" b="b"/>
              <a:pathLst>
                <a:path w="2238" h="2711" extrusionOk="0">
                  <a:moveTo>
                    <a:pt x="1387" y="1"/>
                  </a:moveTo>
                  <a:lnTo>
                    <a:pt x="1" y="32"/>
                  </a:lnTo>
                  <a:cubicBezTo>
                    <a:pt x="127" y="1104"/>
                    <a:pt x="662" y="2080"/>
                    <a:pt x="1544" y="2710"/>
                  </a:cubicBezTo>
                  <a:lnTo>
                    <a:pt x="2237" y="1545"/>
                  </a:lnTo>
                  <a:cubicBezTo>
                    <a:pt x="1765" y="1135"/>
                    <a:pt x="1450" y="600"/>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8" name="Google Shape;8918;p74"/>
            <p:cNvSpPr/>
            <p:nvPr/>
          </p:nvSpPr>
          <p:spPr>
            <a:xfrm>
              <a:off x="-26387525" y="3703000"/>
              <a:ext cx="55950" cy="67750"/>
            </a:xfrm>
            <a:custGeom>
              <a:avLst/>
              <a:gdLst/>
              <a:ahLst/>
              <a:cxnLst/>
              <a:rect l="l" t="t" r="r" b="b"/>
              <a:pathLst>
                <a:path w="2238" h="2710" extrusionOk="0">
                  <a:moveTo>
                    <a:pt x="851" y="0"/>
                  </a:moveTo>
                  <a:cubicBezTo>
                    <a:pt x="757" y="631"/>
                    <a:pt x="473" y="1166"/>
                    <a:pt x="1" y="1544"/>
                  </a:cubicBezTo>
                  <a:lnTo>
                    <a:pt x="694" y="2710"/>
                  </a:lnTo>
                  <a:cubicBezTo>
                    <a:pt x="1576" y="2080"/>
                    <a:pt x="2112" y="1103"/>
                    <a:pt x="2238" y="32"/>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9" name="Google Shape;8919;p74"/>
            <p:cNvSpPr/>
            <p:nvPr/>
          </p:nvSpPr>
          <p:spPr>
            <a:xfrm>
              <a:off x="-26573400" y="3546250"/>
              <a:ext cx="295375" cy="295400"/>
            </a:xfrm>
            <a:custGeom>
              <a:avLst/>
              <a:gdLst/>
              <a:ahLst/>
              <a:cxnLst/>
              <a:rect l="l" t="t" r="r" b="b"/>
              <a:pathLst>
                <a:path w="11815" h="11816" extrusionOk="0">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0" name="Google Shape;8920;p74"/>
          <p:cNvGrpSpPr/>
          <p:nvPr/>
        </p:nvGrpSpPr>
        <p:grpSpPr>
          <a:xfrm>
            <a:off x="7081228" y="2439049"/>
            <a:ext cx="375319" cy="352148"/>
            <a:chOff x="-26583625" y="3917025"/>
            <a:chExt cx="315050" cy="295600"/>
          </a:xfrm>
        </p:grpSpPr>
        <p:sp>
          <p:nvSpPr>
            <p:cNvPr id="8921" name="Google Shape;8921;p74"/>
            <p:cNvSpPr/>
            <p:nvPr/>
          </p:nvSpPr>
          <p:spPr>
            <a:xfrm>
              <a:off x="-26413500" y="3918400"/>
              <a:ext cx="144925" cy="135125"/>
            </a:xfrm>
            <a:custGeom>
              <a:avLst/>
              <a:gdLst/>
              <a:ahLst/>
              <a:cxnLst/>
              <a:rect l="l" t="t" r="r" b="b"/>
              <a:pathLst>
                <a:path w="5797" h="5405" extrusionOk="0">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2" name="Google Shape;8922;p74"/>
            <p:cNvSpPr/>
            <p:nvPr/>
          </p:nvSpPr>
          <p:spPr>
            <a:xfrm>
              <a:off x="-26466275" y="4026700"/>
              <a:ext cx="78775" cy="77225"/>
            </a:xfrm>
            <a:custGeom>
              <a:avLst/>
              <a:gdLst/>
              <a:ahLst/>
              <a:cxnLst/>
              <a:rect l="l" t="t" r="r" b="b"/>
              <a:pathLst>
                <a:path w="3151" h="3089" extrusionOk="0">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3" name="Google Shape;8923;p74"/>
            <p:cNvSpPr/>
            <p:nvPr/>
          </p:nvSpPr>
          <p:spPr>
            <a:xfrm>
              <a:off x="-26583625" y="4077125"/>
              <a:ext cx="144925" cy="134700"/>
            </a:xfrm>
            <a:custGeom>
              <a:avLst/>
              <a:gdLst/>
              <a:ahLst/>
              <a:cxnLst/>
              <a:rect l="l" t="t" r="r" b="b"/>
              <a:pathLst>
                <a:path w="5797" h="5388" extrusionOk="0">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4" name="Google Shape;8924;p74"/>
            <p:cNvSpPr/>
            <p:nvPr/>
          </p:nvSpPr>
          <p:spPr>
            <a:xfrm>
              <a:off x="-26581275" y="3917025"/>
              <a:ext cx="311125" cy="295600"/>
            </a:xfrm>
            <a:custGeom>
              <a:avLst/>
              <a:gdLst/>
              <a:ahLst/>
              <a:cxnLst/>
              <a:rect l="l" t="t" r="r" b="b"/>
              <a:pathLst>
                <a:path w="12445" h="11824" extrusionOk="0">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25" name="Google Shape;8925;p74"/>
          <p:cNvSpPr/>
          <p:nvPr/>
        </p:nvSpPr>
        <p:spPr>
          <a:xfrm>
            <a:off x="5748315" y="2919564"/>
            <a:ext cx="352833" cy="351880"/>
          </a:xfrm>
          <a:custGeom>
            <a:avLst/>
            <a:gdLst/>
            <a:ahLst/>
            <a:cxnLst/>
            <a:rect l="l" t="t" r="r" b="b"/>
            <a:pathLst>
              <a:path w="11847" h="11815" extrusionOk="0">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26" name="Google Shape;8926;p74"/>
          <p:cNvGrpSpPr/>
          <p:nvPr/>
        </p:nvGrpSpPr>
        <p:grpSpPr>
          <a:xfrm>
            <a:off x="5779742" y="3398079"/>
            <a:ext cx="289039" cy="352833"/>
            <a:chOff x="-24694925" y="3518700"/>
            <a:chExt cx="242625" cy="296175"/>
          </a:xfrm>
        </p:grpSpPr>
        <p:sp>
          <p:nvSpPr>
            <p:cNvPr id="8927" name="Google Shape;8927;p74"/>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8" name="Google Shape;8928;p74"/>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9" name="Google Shape;8929;p74"/>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0" name="Google Shape;8930;p74"/>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1" name="Google Shape;8931;p74"/>
          <p:cNvGrpSpPr/>
          <p:nvPr/>
        </p:nvGrpSpPr>
        <p:grpSpPr>
          <a:xfrm>
            <a:off x="5779280" y="3848107"/>
            <a:ext cx="289962" cy="352833"/>
            <a:chOff x="-24709100" y="3888875"/>
            <a:chExt cx="243400" cy="296175"/>
          </a:xfrm>
        </p:grpSpPr>
        <p:sp>
          <p:nvSpPr>
            <p:cNvPr id="8932" name="Google Shape;8932;p74"/>
            <p:cNvSpPr/>
            <p:nvPr/>
          </p:nvSpPr>
          <p:spPr>
            <a:xfrm>
              <a:off x="-24587800" y="3888875"/>
              <a:ext cx="105575" cy="227650"/>
            </a:xfrm>
            <a:custGeom>
              <a:avLst/>
              <a:gdLst/>
              <a:ahLst/>
              <a:cxnLst/>
              <a:rect l="l" t="t" r="r" b="b"/>
              <a:pathLst>
                <a:path w="4223" h="9106" extrusionOk="0">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3" name="Google Shape;8933;p74"/>
            <p:cNvSpPr/>
            <p:nvPr/>
          </p:nvSpPr>
          <p:spPr>
            <a:xfrm>
              <a:off x="-24536600" y="4132250"/>
              <a:ext cx="70900" cy="17350"/>
            </a:xfrm>
            <a:custGeom>
              <a:avLst/>
              <a:gdLst/>
              <a:ahLst/>
              <a:cxnLst/>
              <a:rect l="l" t="t" r="r" b="b"/>
              <a:pathLst>
                <a:path w="2836" h="694" extrusionOk="0">
                  <a:moveTo>
                    <a:pt x="0" y="1"/>
                  </a:moveTo>
                  <a:lnTo>
                    <a:pt x="347" y="694"/>
                  </a:lnTo>
                  <a:lnTo>
                    <a:pt x="2489" y="694"/>
                  </a:lnTo>
                  <a:cubicBezTo>
                    <a:pt x="2678" y="694"/>
                    <a:pt x="2836" y="536"/>
                    <a:pt x="2836" y="347"/>
                  </a:cubicBezTo>
                  <a:cubicBezTo>
                    <a:pt x="2836" y="158"/>
                    <a:pt x="267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4" name="Google Shape;8934;p74"/>
            <p:cNvSpPr/>
            <p:nvPr/>
          </p:nvSpPr>
          <p:spPr>
            <a:xfrm>
              <a:off x="-24709100" y="3963700"/>
              <a:ext cx="208750" cy="221350"/>
            </a:xfrm>
            <a:custGeom>
              <a:avLst/>
              <a:gdLst/>
              <a:ahLst/>
              <a:cxnLst/>
              <a:rect l="l" t="t" r="r" b="b"/>
              <a:pathLst>
                <a:path w="8350" h="8854" extrusionOk="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5" name="Google Shape;8935;p74"/>
          <p:cNvGrpSpPr/>
          <p:nvPr/>
        </p:nvGrpSpPr>
        <p:grpSpPr>
          <a:xfrm>
            <a:off x="7979280" y="2920770"/>
            <a:ext cx="356556" cy="349557"/>
            <a:chOff x="-22863675" y="3131775"/>
            <a:chExt cx="299300" cy="293425"/>
          </a:xfrm>
        </p:grpSpPr>
        <p:sp>
          <p:nvSpPr>
            <p:cNvPr id="8936" name="Google Shape;8936;p74"/>
            <p:cNvSpPr/>
            <p:nvPr/>
          </p:nvSpPr>
          <p:spPr>
            <a:xfrm>
              <a:off x="-22863675" y="3131775"/>
              <a:ext cx="299300" cy="293425"/>
            </a:xfrm>
            <a:custGeom>
              <a:avLst/>
              <a:gdLst/>
              <a:ahLst/>
              <a:cxnLst/>
              <a:rect l="l" t="t" r="r" b="b"/>
              <a:pathLst>
                <a:path w="11972" h="11737" extrusionOk="0">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7" name="Google Shape;8937;p74"/>
            <p:cNvSpPr/>
            <p:nvPr/>
          </p:nvSpPr>
          <p:spPr>
            <a:xfrm>
              <a:off x="-22740025" y="3217825"/>
              <a:ext cx="52000" cy="51225"/>
            </a:xfrm>
            <a:custGeom>
              <a:avLst/>
              <a:gdLst/>
              <a:ahLst/>
              <a:cxnLst/>
              <a:rect l="l" t="t" r="r" b="b"/>
              <a:pathLst>
                <a:path w="2080" h="2049" extrusionOk="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8" name="Google Shape;8938;p74"/>
            <p:cNvSpPr/>
            <p:nvPr/>
          </p:nvSpPr>
          <p:spPr>
            <a:xfrm>
              <a:off x="-22705375" y="33218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9" name="Google Shape;8939;p74"/>
          <p:cNvGrpSpPr/>
          <p:nvPr/>
        </p:nvGrpSpPr>
        <p:grpSpPr>
          <a:xfrm>
            <a:off x="5322144" y="1531949"/>
            <a:ext cx="310602" cy="352803"/>
            <a:chOff x="-28069875" y="3175300"/>
            <a:chExt cx="260725" cy="296150"/>
          </a:xfrm>
        </p:grpSpPr>
        <p:sp>
          <p:nvSpPr>
            <p:cNvPr id="8940" name="Google Shape;8940;p74"/>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1" name="Google Shape;8941;p74"/>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2" name="Google Shape;8942;p74"/>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3" name="Google Shape;8943;p74"/>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4" name="Google Shape;8944;p74"/>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5" name="Google Shape;8945;p74"/>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6" name="Google Shape;8946;p74"/>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7" name="Google Shape;8947;p74"/>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8" name="Google Shape;8948;p74"/>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49" name="Google Shape;8949;p74"/>
          <p:cNvSpPr/>
          <p:nvPr/>
        </p:nvSpPr>
        <p:spPr>
          <a:xfrm>
            <a:off x="5301578" y="1989685"/>
            <a:ext cx="352803" cy="350719"/>
          </a:xfrm>
          <a:custGeom>
            <a:avLst/>
            <a:gdLst/>
            <a:ahLst/>
            <a:cxnLst/>
            <a:rect l="l" t="t" r="r" b="b"/>
            <a:pathLst>
              <a:path w="11846" h="11776" extrusionOk="0">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50" name="Google Shape;8950;p74"/>
          <p:cNvGrpSpPr/>
          <p:nvPr/>
        </p:nvGrpSpPr>
        <p:grpSpPr>
          <a:xfrm>
            <a:off x="5363423" y="2439183"/>
            <a:ext cx="228045" cy="351880"/>
            <a:chOff x="-28032075" y="3916450"/>
            <a:chExt cx="191425" cy="295375"/>
          </a:xfrm>
        </p:grpSpPr>
        <p:sp>
          <p:nvSpPr>
            <p:cNvPr id="8951" name="Google Shape;8951;p74"/>
            <p:cNvSpPr/>
            <p:nvPr/>
          </p:nvSpPr>
          <p:spPr>
            <a:xfrm>
              <a:off x="-27996625" y="3916450"/>
              <a:ext cx="120525" cy="51225"/>
            </a:xfrm>
            <a:custGeom>
              <a:avLst/>
              <a:gdLst/>
              <a:ahLst/>
              <a:cxnLst/>
              <a:rect l="l" t="t" r="r" b="b"/>
              <a:pathLst>
                <a:path w="4821" h="2049" extrusionOk="0">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2" name="Google Shape;8952;p74"/>
            <p:cNvSpPr/>
            <p:nvPr/>
          </p:nvSpPr>
          <p:spPr>
            <a:xfrm>
              <a:off x="-28032075" y="4089975"/>
              <a:ext cx="191425" cy="121850"/>
            </a:xfrm>
            <a:custGeom>
              <a:avLst/>
              <a:gdLst/>
              <a:ahLst/>
              <a:cxnLst/>
              <a:rect l="l" t="t" r="r" b="b"/>
              <a:pathLst>
                <a:path w="7657" h="4874" extrusionOk="0">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3" name="Google Shape;8953;p74"/>
            <p:cNvSpPr/>
            <p:nvPr/>
          </p:nvSpPr>
          <p:spPr>
            <a:xfrm>
              <a:off x="-28024975" y="3985750"/>
              <a:ext cx="181950" cy="121975"/>
            </a:xfrm>
            <a:custGeom>
              <a:avLst/>
              <a:gdLst/>
              <a:ahLst/>
              <a:cxnLst/>
              <a:rect l="l" t="t" r="r" b="b"/>
              <a:pathLst>
                <a:path w="7278" h="4879" extrusionOk="0">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4" name="Google Shape;8954;p74"/>
          <p:cNvGrpSpPr/>
          <p:nvPr/>
        </p:nvGrpSpPr>
        <p:grpSpPr>
          <a:xfrm>
            <a:off x="7528769" y="1531934"/>
            <a:ext cx="352833" cy="352833"/>
            <a:chOff x="-26201650" y="3176075"/>
            <a:chExt cx="296175" cy="296175"/>
          </a:xfrm>
        </p:grpSpPr>
        <p:sp>
          <p:nvSpPr>
            <p:cNvPr id="8955" name="Google Shape;8955;p74"/>
            <p:cNvSpPr/>
            <p:nvPr/>
          </p:nvSpPr>
          <p:spPr>
            <a:xfrm>
              <a:off x="-26082700" y="3176075"/>
              <a:ext cx="51200" cy="226875"/>
            </a:xfrm>
            <a:custGeom>
              <a:avLst/>
              <a:gdLst/>
              <a:ahLst/>
              <a:cxnLst/>
              <a:rect l="l" t="t" r="r" b="b"/>
              <a:pathLst>
                <a:path w="2048" h="9075" extrusionOk="0">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6" name="Google Shape;8956;p74"/>
            <p:cNvSpPr/>
            <p:nvPr/>
          </p:nvSpPr>
          <p:spPr>
            <a:xfrm>
              <a:off x="-26201650" y="3317075"/>
              <a:ext cx="296175" cy="155175"/>
            </a:xfrm>
            <a:custGeom>
              <a:avLst/>
              <a:gdLst/>
              <a:ahLst/>
              <a:cxnLst/>
              <a:rect l="l" t="t" r="r" b="b"/>
              <a:pathLst>
                <a:path w="11847" h="6207" extrusionOk="0">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7" name="Google Shape;8957;p74"/>
          <p:cNvGrpSpPr/>
          <p:nvPr/>
        </p:nvGrpSpPr>
        <p:grpSpPr>
          <a:xfrm>
            <a:off x="7528293" y="1989155"/>
            <a:ext cx="353786" cy="351880"/>
            <a:chOff x="-26204800" y="3547050"/>
            <a:chExt cx="296975" cy="295375"/>
          </a:xfrm>
        </p:grpSpPr>
        <p:sp>
          <p:nvSpPr>
            <p:cNvPr id="8958" name="Google Shape;8958;p74"/>
            <p:cNvSpPr/>
            <p:nvPr/>
          </p:nvSpPr>
          <p:spPr>
            <a:xfrm>
              <a:off x="-26204000" y="3669125"/>
              <a:ext cx="296175" cy="173300"/>
            </a:xfrm>
            <a:custGeom>
              <a:avLst/>
              <a:gdLst/>
              <a:ahLst/>
              <a:cxnLst/>
              <a:rect l="l" t="t" r="r" b="b"/>
              <a:pathLst>
                <a:path w="11847" h="6932" extrusionOk="0">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9" name="Google Shape;8959;p74"/>
            <p:cNvSpPr/>
            <p:nvPr/>
          </p:nvSpPr>
          <p:spPr>
            <a:xfrm>
              <a:off x="-26204800" y="3547050"/>
              <a:ext cx="296975" cy="122100"/>
            </a:xfrm>
            <a:custGeom>
              <a:avLst/>
              <a:gdLst/>
              <a:ahLst/>
              <a:cxnLst/>
              <a:rect l="l" t="t" r="r" b="b"/>
              <a:pathLst>
                <a:path w="11879" h="4884" extrusionOk="0">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60" name="Google Shape;8960;p74"/>
          <p:cNvSpPr/>
          <p:nvPr/>
        </p:nvSpPr>
        <p:spPr>
          <a:xfrm>
            <a:off x="7561179" y="2438650"/>
            <a:ext cx="289009" cy="352833"/>
          </a:xfrm>
          <a:custGeom>
            <a:avLst/>
            <a:gdLst/>
            <a:ahLst/>
            <a:cxnLst/>
            <a:rect l="l" t="t" r="r" b="b"/>
            <a:pathLst>
              <a:path w="9704" h="11847" extrusionOk="0">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61" name="Google Shape;8961;p74"/>
          <p:cNvGrpSpPr/>
          <p:nvPr/>
        </p:nvGrpSpPr>
        <p:grpSpPr>
          <a:xfrm>
            <a:off x="6199548" y="2919133"/>
            <a:ext cx="345328" cy="352833"/>
            <a:chOff x="-24353875" y="3147725"/>
            <a:chExt cx="289875" cy="296175"/>
          </a:xfrm>
        </p:grpSpPr>
        <p:sp>
          <p:nvSpPr>
            <p:cNvPr id="8962" name="Google Shape;8962;p74"/>
            <p:cNvSpPr/>
            <p:nvPr/>
          </p:nvSpPr>
          <p:spPr>
            <a:xfrm>
              <a:off x="-24238100" y="3271375"/>
              <a:ext cx="52025" cy="51225"/>
            </a:xfrm>
            <a:custGeom>
              <a:avLst/>
              <a:gdLst/>
              <a:ahLst/>
              <a:cxnLst/>
              <a:rect l="l" t="t" r="r" b="b"/>
              <a:pathLst>
                <a:path w="2081" h="2049" extrusionOk="0">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3" name="Google Shape;8963;p74"/>
            <p:cNvSpPr/>
            <p:nvPr/>
          </p:nvSpPr>
          <p:spPr>
            <a:xfrm>
              <a:off x="-24353875" y="3147725"/>
              <a:ext cx="289875" cy="296175"/>
            </a:xfrm>
            <a:custGeom>
              <a:avLst/>
              <a:gdLst/>
              <a:ahLst/>
              <a:cxnLst/>
              <a:rect l="l" t="t" r="r" b="b"/>
              <a:pathLst>
                <a:path w="11595" h="11847" extrusionOk="0">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64" name="Google Shape;8964;p74"/>
          <p:cNvGrpSpPr/>
          <p:nvPr/>
        </p:nvGrpSpPr>
        <p:grpSpPr>
          <a:xfrm>
            <a:off x="6207530" y="3398540"/>
            <a:ext cx="329365" cy="351910"/>
            <a:chOff x="-24344425" y="3519475"/>
            <a:chExt cx="276475" cy="295400"/>
          </a:xfrm>
        </p:grpSpPr>
        <p:sp>
          <p:nvSpPr>
            <p:cNvPr id="8965" name="Google Shape;8965;p74"/>
            <p:cNvSpPr/>
            <p:nvPr/>
          </p:nvSpPr>
          <p:spPr>
            <a:xfrm>
              <a:off x="-24240450" y="3554150"/>
              <a:ext cx="69325" cy="34450"/>
            </a:xfrm>
            <a:custGeom>
              <a:avLst/>
              <a:gdLst/>
              <a:ahLst/>
              <a:cxnLst/>
              <a:rect l="l" t="t" r="r" b="b"/>
              <a:pathLst>
                <a:path w="2773" h="1378" extrusionOk="0">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6" name="Google Shape;8966;p74"/>
            <p:cNvSpPr/>
            <p:nvPr/>
          </p:nvSpPr>
          <p:spPr>
            <a:xfrm>
              <a:off x="-24344425" y="3519475"/>
              <a:ext cx="276475" cy="295400"/>
            </a:xfrm>
            <a:custGeom>
              <a:avLst/>
              <a:gdLst/>
              <a:ahLst/>
              <a:cxnLst/>
              <a:rect l="l" t="t" r="r" b="b"/>
              <a:pathLst>
                <a:path w="11059" h="11816" extrusionOk="0">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67" name="Google Shape;8967;p74"/>
          <p:cNvGrpSpPr/>
          <p:nvPr/>
        </p:nvGrpSpPr>
        <p:grpSpPr>
          <a:xfrm>
            <a:off x="6197210" y="3850460"/>
            <a:ext cx="350004" cy="348128"/>
            <a:chOff x="-24353075" y="3891250"/>
            <a:chExt cx="293800" cy="292225"/>
          </a:xfrm>
        </p:grpSpPr>
        <p:sp>
          <p:nvSpPr>
            <p:cNvPr id="8968" name="Google Shape;8968;p74"/>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9" name="Google Shape;8969;p74"/>
            <p:cNvSpPr/>
            <p:nvPr/>
          </p:nvSpPr>
          <p:spPr>
            <a:xfrm>
              <a:off x="-24353075" y="3891250"/>
              <a:ext cx="293800" cy="292225"/>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70" name="Google Shape;8970;p74"/>
          <p:cNvGrpSpPr/>
          <p:nvPr/>
        </p:nvGrpSpPr>
        <p:grpSpPr>
          <a:xfrm>
            <a:off x="7980681" y="3398763"/>
            <a:ext cx="353757" cy="351463"/>
            <a:chOff x="-22845575" y="3504075"/>
            <a:chExt cx="296950" cy="295025"/>
          </a:xfrm>
        </p:grpSpPr>
        <p:sp>
          <p:nvSpPr>
            <p:cNvPr id="8971" name="Google Shape;8971;p74"/>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2" name="Google Shape;8972;p74"/>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73" name="Google Shape;8973;p74"/>
          <p:cNvGrpSpPr/>
          <p:nvPr/>
        </p:nvGrpSpPr>
        <p:grpSpPr>
          <a:xfrm>
            <a:off x="5773862" y="1532411"/>
            <a:ext cx="299344" cy="351880"/>
            <a:chOff x="-27691025" y="3175300"/>
            <a:chExt cx="251275" cy="295375"/>
          </a:xfrm>
        </p:grpSpPr>
        <p:sp>
          <p:nvSpPr>
            <p:cNvPr id="8974" name="Google Shape;8974;p74"/>
            <p:cNvSpPr/>
            <p:nvPr/>
          </p:nvSpPr>
          <p:spPr>
            <a:xfrm>
              <a:off x="-27492550" y="3298150"/>
              <a:ext cx="18125" cy="18150"/>
            </a:xfrm>
            <a:custGeom>
              <a:avLst/>
              <a:gdLst/>
              <a:ahLst/>
              <a:cxnLst/>
              <a:rect l="l" t="t" r="r" b="b"/>
              <a:pathLst>
                <a:path w="725" h="726" extrusionOk="0">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5" name="Google Shape;8975;p74"/>
            <p:cNvSpPr/>
            <p:nvPr/>
          </p:nvSpPr>
          <p:spPr>
            <a:xfrm>
              <a:off x="-27613050" y="3175300"/>
              <a:ext cx="60650" cy="105550"/>
            </a:xfrm>
            <a:custGeom>
              <a:avLst/>
              <a:gdLst/>
              <a:ahLst/>
              <a:cxnLst/>
              <a:rect l="l" t="t" r="r" b="b"/>
              <a:pathLst>
                <a:path w="2426" h="4222" extrusionOk="0">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6" name="Google Shape;8976;p74"/>
            <p:cNvSpPr/>
            <p:nvPr/>
          </p:nvSpPr>
          <p:spPr>
            <a:xfrm>
              <a:off x="-27691025" y="3175300"/>
              <a:ext cx="60650" cy="105550"/>
            </a:xfrm>
            <a:custGeom>
              <a:avLst/>
              <a:gdLst/>
              <a:ahLst/>
              <a:cxnLst/>
              <a:rect l="l" t="t" r="r" b="b"/>
              <a:pathLst>
                <a:path w="2426" h="4222" extrusionOk="0">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7" name="Google Shape;8977;p74"/>
            <p:cNvSpPr/>
            <p:nvPr/>
          </p:nvSpPr>
          <p:spPr>
            <a:xfrm>
              <a:off x="-27691025" y="3263500"/>
              <a:ext cx="251275" cy="207175"/>
            </a:xfrm>
            <a:custGeom>
              <a:avLst/>
              <a:gdLst/>
              <a:ahLst/>
              <a:cxnLst/>
              <a:rect l="l" t="t" r="r" b="b"/>
              <a:pathLst>
                <a:path w="10051" h="8287" extrusionOk="0">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78" name="Google Shape;8978;p74"/>
          <p:cNvGrpSpPr/>
          <p:nvPr/>
        </p:nvGrpSpPr>
        <p:grpSpPr>
          <a:xfrm>
            <a:off x="5746179" y="2051087"/>
            <a:ext cx="354710" cy="228015"/>
            <a:chOff x="-27721750" y="3598250"/>
            <a:chExt cx="297750" cy="191400"/>
          </a:xfrm>
        </p:grpSpPr>
        <p:sp>
          <p:nvSpPr>
            <p:cNvPr id="8979" name="Google Shape;8979;p74"/>
            <p:cNvSpPr/>
            <p:nvPr/>
          </p:nvSpPr>
          <p:spPr>
            <a:xfrm>
              <a:off x="-27616200" y="3651800"/>
              <a:ext cx="86650" cy="86675"/>
            </a:xfrm>
            <a:custGeom>
              <a:avLst/>
              <a:gdLst/>
              <a:ahLst/>
              <a:cxnLst/>
              <a:rect l="l" t="t" r="r" b="b"/>
              <a:pathLst>
                <a:path w="3466" h="3467" extrusionOk="0">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0" name="Google Shape;8980;p74"/>
            <p:cNvSpPr/>
            <p:nvPr/>
          </p:nvSpPr>
          <p:spPr>
            <a:xfrm>
              <a:off x="-27721750" y="3598250"/>
              <a:ext cx="297750" cy="191400"/>
            </a:xfrm>
            <a:custGeom>
              <a:avLst/>
              <a:gdLst/>
              <a:ahLst/>
              <a:cxnLst/>
              <a:rect l="l" t="t" r="r" b="b"/>
              <a:pathLst>
                <a:path w="11910" h="7656" extrusionOk="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81" name="Google Shape;8981;p74"/>
          <p:cNvGrpSpPr/>
          <p:nvPr/>
        </p:nvGrpSpPr>
        <p:grpSpPr>
          <a:xfrm>
            <a:off x="5747579" y="2444633"/>
            <a:ext cx="351910" cy="340980"/>
            <a:chOff x="-27719400" y="3925600"/>
            <a:chExt cx="295400" cy="286225"/>
          </a:xfrm>
        </p:grpSpPr>
        <p:sp>
          <p:nvSpPr>
            <p:cNvPr id="8982" name="Google Shape;8982;p74"/>
            <p:cNvSpPr/>
            <p:nvPr/>
          </p:nvSpPr>
          <p:spPr>
            <a:xfrm>
              <a:off x="-27596525" y="3925600"/>
              <a:ext cx="172525" cy="162575"/>
            </a:xfrm>
            <a:custGeom>
              <a:avLst/>
              <a:gdLst/>
              <a:ahLst/>
              <a:cxnLst/>
              <a:rect l="l" t="t" r="r" b="b"/>
              <a:pathLst>
                <a:path w="6901" h="6503" extrusionOk="0">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3" name="Google Shape;8983;p74"/>
            <p:cNvSpPr/>
            <p:nvPr/>
          </p:nvSpPr>
          <p:spPr>
            <a:xfrm>
              <a:off x="-27719400" y="4054275"/>
              <a:ext cx="157550" cy="157550"/>
            </a:xfrm>
            <a:custGeom>
              <a:avLst/>
              <a:gdLst/>
              <a:ahLst/>
              <a:cxnLst/>
              <a:rect l="l" t="t" r="r" b="b"/>
              <a:pathLst>
                <a:path w="6302" h="6302" extrusionOk="0">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84" name="Google Shape;8984;p74"/>
          <p:cNvGrpSpPr/>
          <p:nvPr/>
        </p:nvGrpSpPr>
        <p:grpSpPr>
          <a:xfrm>
            <a:off x="7968851" y="1531473"/>
            <a:ext cx="353757" cy="353757"/>
            <a:chOff x="-25834600" y="3176875"/>
            <a:chExt cx="296950" cy="296950"/>
          </a:xfrm>
        </p:grpSpPr>
        <p:sp>
          <p:nvSpPr>
            <p:cNvPr id="8985" name="Google Shape;8985;p74"/>
            <p:cNvSpPr/>
            <p:nvPr/>
          </p:nvSpPr>
          <p:spPr>
            <a:xfrm>
              <a:off x="-25625875" y="3316275"/>
              <a:ext cx="69325" cy="85875"/>
            </a:xfrm>
            <a:custGeom>
              <a:avLst/>
              <a:gdLst/>
              <a:ahLst/>
              <a:cxnLst/>
              <a:rect l="l" t="t" r="r" b="b"/>
              <a:pathLst>
                <a:path w="2773" h="3435" extrusionOk="0">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6" name="Google Shape;8986;p74"/>
            <p:cNvSpPr/>
            <p:nvPr/>
          </p:nvSpPr>
          <p:spPr>
            <a:xfrm>
              <a:off x="-25729075" y="3176875"/>
              <a:ext cx="191425" cy="296950"/>
            </a:xfrm>
            <a:custGeom>
              <a:avLst/>
              <a:gdLst/>
              <a:ahLst/>
              <a:cxnLst/>
              <a:rect l="l" t="t" r="r" b="b"/>
              <a:pathLst>
                <a:path w="7657" h="11878" extrusionOk="0">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7" name="Google Shape;8987;p74"/>
            <p:cNvSpPr/>
            <p:nvPr/>
          </p:nvSpPr>
          <p:spPr>
            <a:xfrm>
              <a:off x="-25834600" y="3350150"/>
              <a:ext cx="69325" cy="96100"/>
            </a:xfrm>
            <a:custGeom>
              <a:avLst/>
              <a:gdLst/>
              <a:ahLst/>
              <a:cxnLst/>
              <a:rect l="l" t="t" r="r" b="b"/>
              <a:pathLst>
                <a:path w="2773" h="3844" extrusionOk="0">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8" name="Google Shape;8988;p74"/>
            <p:cNvSpPr/>
            <p:nvPr/>
          </p:nvSpPr>
          <p:spPr>
            <a:xfrm>
              <a:off x="-25799950" y="3368250"/>
              <a:ext cx="104775" cy="104000"/>
            </a:xfrm>
            <a:custGeom>
              <a:avLst/>
              <a:gdLst/>
              <a:ahLst/>
              <a:cxnLst/>
              <a:rect l="l" t="t" r="r" b="b"/>
              <a:pathLst>
                <a:path w="4191" h="4160" extrusionOk="0">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9" name="Google Shape;8989;p74"/>
            <p:cNvSpPr/>
            <p:nvPr/>
          </p:nvSpPr>
          <p:spPr>
            <a:xfrm>
              <a:off x="-25712525" y="3317075"/>
              <a:ext cx="34675" cy="86650"/>
            </a:xfrm>
            <a:custGeom>
              <a:avLst/>
              <a:gdLst/>
              <a:ahLst/>
              <a:cxnLst/>
              <a:rect l="l" t="t" r="r" b="b"/>
              <a:pathLst>
                <a:path w="1387" h="3466" extrusionOk="0">
                  <a:moveTo>
                    <a:pt x="1" y="0"/>
                  </a:moveTo>
                  <a:lnTo>
                    <a:pt x="1" y="1764"/>
                  </a:lnTo>
                  <a:cubicBezTo>
                    <a:pt x="631" y="2111"/>
                    <a:pt x="1072" y="2709"/>
                    <a:pt x="1261" y="3466"/>
                  </a:cubicBezTo>
                  <a:lnTo>
                    <a:pt x="1387" y="346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90" name="Google Shape;8990;p74"/>
          <p:cNvGrpSpPr/>
          <p:nvPr/>
        </p:nvGrpSpPr>
        <p:grpSpPr>
          <a:xfrm>
            <a:off x="7968851" y="1999474"/>
            <a:ext cx="353757" cy="331241"/>
            <a:chOff x="-25834600" y="3564375"/>
            <a:chExt cx="296950" cy="278050"/>
          </a:xfrm>
        </p:grpSpPr>
        <p:sp>
          <p:nvSpPr>
            <p:cNvPr id="8991" name="Google Shape;8991;p74"/>
            <p:cNvSpPr/>
            <p:nvPr/>
          </p:nvSpPr>
          <p:spPr>
            <a:xfrm>
              <a:off x="-25694400" y="3703775"/>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2" name="Google Shape;8992;p74"/>
            <p:cNvSpPr/>
            <p:nvPr/>
          </p:nvSpPr>
          <p:spPr>
            <a:xfrm>
              <a:off x="-25591225" y="3703775"/>
              <a:ext cx="53575" cy="18150"/>
            </a:xfrm>
            <a:custGeom>
              <a:avLst/>
              <a:gdLst/>
              <a:ahLst/>
              <a:cxnLst/>
              <a:rect l="l" t="t" r="r" b="b"/>
              <a:pathLst>
                <a:path w="2143" h="726" extrusionOk="0">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3" name="Google Shape;8993;p74"/>
            <p:cNvSpPr/>
            <p:nvPr/>
          </p:nvSpPr>
          <p:spPr>
            <a:xfrm>
              <a:off x="-25834600" y="3703775"/>
              <a:ext cx="53575" cy="18150"/>
            </a:xfrm>
            <a:custGeom>
              <a:avLst/>
              <a:gdLst/>
              <a:ahLst/>
              <a:cxnLst/>
              <a:rect l="l" t="t" r="r" b="b"/>
              <a:pathLst>
                <a:path w="2143" h="726" extrusionOk="0">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4" name="Google Shape;8994;p74"/>
            <p:cNvSpPr/>
            <p:nvPr/>
          </p:nvSpPr>
          <p:spPr>
            <a:xfrm>
              <a:off x="-25695200" y="3564375"/>
              <a:ext cx="17350" cy="52800"/>
            </a:xfrm>
            <a:custGeom>
              <a:avLst/>
              <a:gdLst/>
              <a:ahLst/>
              <a:cxnLst/>
              <a:rect l="l" t="t" r="r" b="b"/>
              <a:pathLst>
                <a:path w="694" h="2112" extrusionOk="0">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5" name="Google Shape;8995;p74"/>
            <p:cNvSpPr/>
            <p:nvPr/>
          </p:nvSpPr>
          <p:spPr>
            <a:xfrm>
              <a:off x="-25792850" y="3606125"/>
              <a:ext cx="42550" cy="40975"/>
            </a:xfrm>
            <a:custGeom>
              <a:avLst/>
              <a:gdLst/>
              <a:ahLst/>
              <a:cxnLst/>
              <a:rect l="l" t="t" r="r" b="b"/>
              <a:pathLst>
                <a:path w="1702" h="1639" extrusionOk="0">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6" name="Google Shape;8996;p74"/>
            <p:cNvSpPr/>
            <p:nvPr/>
          </p:nvSpPr>
          <p:spPr>
            <a:xfrm>
              <a:off x="-25621950" y="3606125"/>
              <a:ext cx="43350" cy="40975"/>
            </a:xfrm>
            <a:custGeom>
              <a:avLst/>
              <a:gdLst/>
              <a:ahLst/>
              <a:cxnLst/>
              <a:rect l="l" t="t" r="r" b="b"/>
              <a:pathLst>
                <a:path w="1734" h="1639" extrusionOk="0">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7" name="Google Shape;8997;p74"/>
            <p:cNvSpPr/>
            <p:nvPr/>
          </p:nvSpPr>
          <p:spPr>
            <a:xfrm>
              <a:off x="-25783400" y="3806975"/>
              <a:ext cx="192200" cy="35450"/>
            </a:xfrm>
            <a:custGeom>
              <a:avLst/>
              <a:gdLst/>
              <a:ahLst/>
              <a:cxnLst/>
              <a:rect l="l" t="t" r="r" b="b"/>
              <a:pathLst>
                <a:path w="7688" h="1418" extrusionOk="0">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8" name="Google Shape;8998;p74"/>
            <p:cNvSpPr/>
            <p:nvPr/>
          </p:nvSpPr>
          <p:spPr>
            <a:xfrm>
              <a:off x="-25764500" y="3635275"/>
              <a:ext cx="153600" cy="155175"/>
            </a:xfrm>
            <a:custGeom>
              <a:avLst/>
              <a:gdLst/>
              <a:ahLst/>
              <a:cxnLst/>
              <a:rect l="l" t="t" r="r" b="b"/>
              <a:pathLst>
                <a:path w="6144" h="6207" extrusionOk="0">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99" name="Google Shape;8999;p74"/>
          <p:cNvGrpSpPr/>
          <p:nvPr/>
        </p:nvGrpSpPr>
        <p:grpSpPr>
          <a:xfrm>
            <a:off x="7966974" y="2438826"/>
            <a:ext cx="357509" cy="352595"/>
            <a:chOff x="-25834600" y="3915850"/>
            <a:chExt cx="300100" cy="295975"/>
          </a:xfrm>
        </p:grpSpPr>
        <p:sp>
          <p:nvSpPr>
            <p:cNvPr id="9000" name="Google Shape;9000;p74"/>
            <p:cNvSpPr/>
            <p:nvPr/>
          </p:nvSpPr>
          <p:spPr>
            <a:xfrm>
              <a:off x="-25677875" y="3915850"/>
              <a:ext cx="143375" cy="137675"/>
            </a:xfrm>
            <a:custGeom>
              <a:avLst/>
              <a:gdLst/>
              <a:ahLst/>
              <a:cxnLst/>
              <a:rect l="l" t="t" r="r" b="b"/>
              <a:pathLst>
                <a:path w="5735" h="5507" extrusionOk="0">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1" name="Google Shape;9001;p74"/>
            <p:cNvSpPr/>
            <p:nvPr/>
          </p:nvSpPr>
          <p:spPr>
            <a:xfrm>
              <a:off x="-25834600" y="4167700"/>
              <a:ext cx="43350" cy="44125"/>
            </a:xfrm>
            <a:custGeom>
              <a:avLst/>
              <a:gdLst/>
              <a:ahLst/>
              <a:cxnLst/>
              <a:rect l="l" t="t" r="r" b="b"/>
              <a:pathLst>
                <a:path w="1734" h="1765" extrusionOk="0">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2" name="Google Shape;9002;p74"/>
            <p:cNvSpPr/>
            <p:nvPr/>
          </p:nvSpPr>
          <p:spPr>
            <a:xfrm>
              <a:off x="-25800725" y="3972375"/>
              <a:ext cx="206375" cy="207950"/>
            </a:xfrm>
            <a:custGeom>
              <a:avLst/>
              <a:gdLst/>
              <a:ahLst/>
              <a:cxnLst/>
              <a:rect l="l" t="t" r="r" b="b"/>
              <a:pathLst>
                <a:path w="8255" h="8318" extrusionOk="0">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03" name="Google Shape;9003;p74"/>
          <p:cNvGrpSpPr/>
          <p:nvPr/>
        </p:nvGrpSpPr>
        <p:grpSpPr>
          <a:xfrm>
            <a:off x="6702402" y="2920056"/>
            <a:ext cx="228968" cy="350987"/>
            <a:chOff x="-23930925" y="3149300"/>
            <a:chExt cx="192200" cy="294625"/>
          </a:xfrm>
        </p:grpSpPr>
        <p:sp>
          <p:nvSpPr>
            <p:cNvPr id="9004" name="Google Shape;9004;p74"/>
            <p:cNvSpPr/>
            <p:nvPr/>
          </p:nvSpPr>
          <p:spPr>
            <a:xfrm>
              <a:off x="-23930125" y="3149300"/>
              <a:ext cx="191400" cy="35475"/>
            </a:xfrm>
            <a:custGeom>
              <a:avLst/>
              <a:gdLst/>
              <a:ahLst/>
              <a:cxnLst/>
              <a:rect l="l" t="t" r="r" b="b"/>
              <a:pathLst>
                <a:path w="7656" h="1419" extrusionOk="0">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5" name="Google Shape;9005;p74"/>
            <p:cNvSpPr/>
            <p:nvPr/>
          </p:nvSpPr>
          <p:spPr>
            <a:xfrm>
              <a:off x="-23878925" y="3237525"/>
              <a:ext cx="86650" cy="86650"/>
            </a:xfrm>
            <a:custGeom>
              <a:avLst/>
              <a:gdLst/>
              <a:ahLst/>
              <a:cxnLst/>
              <a:rect l="l" t="t" r="r" b="b"/>
              <a:pathLst>
                <a:path w="3466" h="3466" extrusionOk="0">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6" name="Google Shape;9006;p74"/>
            <p:cNvSpPr/>
            <p:nvPr/>
          </p:nvSpPr>
          <p:spPr>
            <a:xfrm>
              <a:off x="-23930925" y="3375350"/>
              <a:ext cx="190625" cy="68575"/>
            </a:xfrm>
            <a:custGeom>
              <a:avLst/>
              <a:gdLst/>
              <a:ahLst/>
              <a:cxnLst/>
              <a:rect l="l" t="t" r="r" b="b"/>
              <a:pathLst>
                <a:path w="7625" h="2743" extrusionOk="0">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7" name="Google Shape;9007;p74"/>
            <p:cNvSpPr/>
            <p:nvPr/>
          </p:nvSpPr>
          <p:spPr>
            <a:xfrm>
              <a:off x="-23930925" y="3202075"/>
              <a:ext cx="190625" cy="155975"/>
            </a:xfrm>
            <a:custGeom>
              <a:avLst/>
              <a:gdLst/>
              <a:ahLst/>
              <a:cxnLst/>
              <a:rect l="l" t="t" r="r" b="b"/>
              <a:pathLst>
                <a:path w="7625" h="6239" extrusionOk="0">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08" name="Google Shape;9008;p74"/>
          <p:cNvGrpSpPr/>
          <p:nvPr/>
        </p:nvGrpSpPr>
        <p:grpSpPr>
          <a:xfrm>
            <a:off x="6659232" y="3398540"/>
            <a:ext cx="315307" cy="351910"/>
            <a:chOff x="-23962425" y="3519475"/>
            <a:chExt cx="264675" cy="295400"/>
          </a:xfrm>
        </p:grpSpPr>
        <p:sp>
          <p:nvSpPr>
            <p:cNvPr id="9009" name="Google Shape;9009;p74"/>
            <p:cNvSpPr/>
            <p:nvPr/>
          </p:nvSpPr>
          <p:spPr>
            <a:xfrm>
              <a:off x="-23961625" y="3580925"/>
              <a:ext cx="263875" cy="233950"/>
            </a:xfrm>
            <a:custGeom>
              <a:avLst/>
              <a:gdLst/>
              <a:ahLst/>
              <a:cxnLst/>
              <a:rect l="l" t="t" r="r" b="b"/>
              <a:pathLst>
                <a:path w="10555" h="9358" extrusionOk="0">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0" name="Google Shape;9010;p74"/>
            <p:cNvSpPr/>
            <p:nvPr/>
          </p:nvSpPr>
          <p:spPr>
            <a:xfrm>
              <a:off x="-23962425" y="3519475"/>
              <a:ext cx="158350" cy="122125"/>
            </a:xfrm>
            <a:custGeom>
              <a:avLst/>
              <a:gdLst/>
              <a:ahLst/>
              <a:cxnLst/>
              <a:rect l="l" t="t" r="r" b="b"/>
              <a:pathLst>
                <a:path w="6334" h="4885" extrusionOk="0">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11" name="Google Shape;9011;p74"/>
          <p:cNvSpPr/>
          <p:nvPr/>
        </p:nvSpPr>
        <p:spPr>
          <a:xfrm>
            <a:off x="6629668" y="3852251"/>
            <a:ext cx="375349" cy="344435"/>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12" name="Google Shape;9012;p74"/>
          <p:cNvGrpSpPr/>
          <p:nvPr/>
        </p:nvGrpSpPr>
        <p:grpSpPr>
          <a:xfrm>
            <a:off x="8037908" y="3848584"/>
            <a:ext cx="239302" cy="351880"/>
            <a:chOff x="-22788075" y="3904625"/>
            <a:chExt cx="200875" cy="295375"/>
          </a:xfrm>
        </p:grpSpPr>
        <p:sp>
          <p:nvSpPr>
            <p:cNvPr id="9013" name="Google Shape;9013;p74"/>
            <p:cNvSpPr/>
            <p:nvPr/>
          </p:nvSpPr>
          <p:spPr>
            <a:xfrm>
              <a:off x="-22775475" y="4165325"/>
              <a:ext cx="65400" cy="34675"/>
            </a:xfrm>
            <a:custGeom>
              <a:avLst/>
              <a:gdLst/>
              <a:ahLst/>
              <a:cxnLst/>
              <a:rect l="l" t="t" r="r" b="b"/>
              <a:pathLst>
                <a:path w="2616" h="1387" extrusionOk="0">
                  <a:moveTo>
                    <a:pt x="32" y="1"/>
                  </a:moveTo>
                  <a:cubicBezTo>
                    <a:pt x="1" y="883"/>
                    <a:pt x="631" y="1387"/>
                    <a:pt x="1292" y="1387"/>
                  </a:cubicBezTo>
                  <a:cubicBezTo>
                    <a:pt x="1985" y="1387"/>
                    <a:pt x="2615" y="85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4" name="Google Shape;9014;p74"/>
            <p:cNvSpPr/>
            <p:nvPr/>
          </p:nvSpPr>
          <p:spPr>
            <a:xfrm>
              <a:off x="-22669150" y="3904725"/>
              <a:ext cx="81950" cy="244100"/>
            </a:xfrm>
            <a:custGeom>
              <a:avLst/>
              <a:gdLst/>
              <a:ahLst/>
              <a:cxnLst/>
              <a:rect l="l" t="t" r="r" b="b"/>
              <a:pathLst>
                <a:path w="3278" h="9764" extrusionOk="0">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5" name="Google Shape;9015;p74"/>
            <p:cNvSpPr/>
            <p:nvPr/>
          </p:nvSpPr>
          <p:spPr>
            <a:xfrm>
              <a:off x="-22788075" y="3904625"/>
              <a:ext cx="87450" cy="244200"/>
            </a:xfrm>
            <a:custGeom>
              <a:avLst/>
              <a:gdLst/>
              <a:ahLst/>
              <a:cxnLst/>
              <a:rect l="l" t="t" r="r" b="b"/>
              <a:pathLst>
                <a:path w="3498" h="9768" extrusionOk="0">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6" name="Google Shape;9016;p74"/>
            <p:cNvSpPr/>
            <p:nvPr/>
          </p:nvSpPr>
          <p:spPr>
            <a:xfrm>
              <a:off x="-22670725" y="4165325"/>
              <a:ext cx="64625" cy="34675"/>
            </a:xfrm>
            <a:custGeom>
              <a:avLst/>
              <a:gdLst/>
              <a:ahLst/>
              <a:cxnLst/>
              <a:rect l="l" t="t" r="r" b="b"/>
              <a:pathLst>
                <a:path w="2585" h="1387" extrusionOk="0">
                  <a:moveTo>
                    <a:pt x="32" y="1"/>
                  </a:moveTo>
                  <a:cubicBezTo>
                    <a:pt x="1" y="883"/>
                    <a:pt x="631" y="1387"/>
                    <a:pt x="1292" y="1387"/>
                  </a:cubicBezTo>
                  <a:cubicBezTo>
                    <a:pt x="1954" y="1387"/>
                    <a:pt x="2584" y="851"/>
                    <a:pt x="25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17" name="Google Shape;9017;p74"/>
          <p:cNvGrpSpPr/>
          <p:nvPr/>
        </p:nvGrpSpPr>
        <p:grpSpPr>
          <a:xfrm>
            <a:off x="6193206" y="1531949"/>
            <a:ext cx="354710" cy="352803"/>
            <a:chOff x="-27351575" y="3175300"/>
            <a:chExt cx="297750" cy="296150"/>
          </a:xfrm>
        </p:grpSpPr>
        <p:sp>
          <p:nvSpPr>
            <p:cNvPr id="9018" name="Google Shape;9018;p74"/>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9" name="Google Shape;9019;p74"/>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0" name="Google Shape;9020;p74"/>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1" name="Google Shape;9021;p74"/>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2" name="Google Shape;9022;p74"/>
          <p:cNvGrpSpPr/>
          <p:nvPr/>
        </p:nvGrpSpPr>
        <p:grpSpPr>
          <a:xfrm>
            <a:off x="6235914" y="1988559"/>
            <a:ext cx="269293" cy="353072"/>
            <a:chOff x="-27313750" y="3545275"/>
            <a:chExt cx="226050" cy="296375"/>
          </a:xfrm>
        </p:grpSpPr>
        <p:sp>
          <p:nvSpPr>
            <p:cNvPr id="9023" name="Google Shape;9023;p74"/>
            <p:cNvSpPr/>
            <p:nvPr/>
          </p:nvSpPr>
          <p:spPr>
            <a:xfrm>
              <a:off x="-27305100" y="3598450"/>
              <a:ext cx="208750" cy="173100"/>
            </a:xfrm>
            <a:custGeom>
              <a:avLst/>
              <a:gdLst/>
              <a:ahLst/>
              <a:cxnLst/>
              <a:rect l="l" t="t" r="r" b="b"/>
              <a:pathLst>
                <a:path w="8350" h="6924" extrusionOk="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4" name="Google Shape;9024;p74"/>
            <p:cNvSpPr/>
            <p:nvPr/>
          </p:nvSpPr>
          <p:spPr>
            <a:xfrm>
              <a:off x="-27313750" y="3770725"/>
              <a:ext cx="226050" cy="70925"/>
            </a:xfrm>
            <a:custGeom>
              <a:avLst/>
              <a:gdLst/>
              <a:ahLst/>
              <a:cxnLst/>
              <a:rect l="l" t="t" r="r" b="b"/>
              <a:pathLst>
                <a:path w="9042" h="2837" extrusionOk="0">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5" name="Google Shape;9025;p74"/>
            <p:cNvSpPr/>
            <p:nvPr/>
          </p:nvSpPr>
          <p:spPr>
            <a:xfrm>
              <a:off x="-27261000" y="3545275"/>
              <a:ext cx="122100" cy="51425"/>
            </a:xfrm>
            <a:custGeom>
              <a:avLst/>
              <a:gdLst/>
              <a:ahLst/>
              <a:cxnLst/>
              <a:rect l="l" t="t" r="r" b="b"/>
              <a:pathLst>
                <a:path w="4884" h="2057" extrusionOk="0">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6" name="Google Shape;9026;p74"/>
          <p:cNvGrpSpPr/>
          <p:nvPr/>
        </p:nvGrpSpPr>
        <p:grpSpPr>
          <a:xfrm>
            <a:off x="6193206" y="2436830"/>
            <a:ext cx="354710" cy="356586"/>
            <a:chOff x="-27351575" y="3915650"/>
            <a:chExt cx="297750" cy="299325"/>
          </a:xfrm>
        </p:grpSpPr>
        <p:sp>
          <p:nvSpPr>
            <p:cNvPr id="9027" name="Google Shape;9027;p74"/>
            <p:cNvSpPr/>
            <p:nvPr/>
          </p:nvSpPr>
          <p:spPr>
            <a:xfrm>
              <a:off x="-27351575" y="4059000"/>
              <a:ext cx="153625" cy="155975"/>
            </a:xfrm>
            <a:custGeom>
              <a:avLst/>
              <a:gdLst/>
              <a:ahLst/>
              <a:cxnLst/>
              <a:rect l="l" t="t" r="r" b="b"/>
              <a:pathLst>
                <a:path w="6145" h="6239" extrusionOk="0">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8" name="Google Shape;9028;p74"/>
            <p:cNvSpPr/>
            <p:nvPr/>
          </p:nvSpPr>
          <p:spPr>
            <a:xfrm>
              <a:off x="-27257050" y="3915650"/>
              <a:ext cx="203225" cy="202450"/>
            </a:xfrm>
            <a:custGeom>
              <a:avLst/>
              <a:gdLst/>
              <a:ahLst/>
              <a:cxnLst/>
              <a:rect l="l" t="t" r="r" b="b"/>
              <a:pathLst>
                <a:path w="8129" h="8098" extrusionOk="0">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9" name="Google Shape;9029;p74"/>
          <p:cNvGrpSpPr/>
          <p:nvPr/>
        </p:nvGrpSpPr>
        <p:grpSpPr>
          <a:xfrm>
            <a:off x="4880696" y="2919029"/>
            <a:ext cx="319060" cy="353042"/>
            <a:chOff x="-25445525" y="3175900"/>
            <a:chExt cx="267825" cy="296350"/>
          </a:xfrm>
        </p:grpSpPr>
        <p:sp>
          <p:nvSpPr>
            <p:cNvPr id="9030" name="Google Shape;9030;p74"/>
            <p:cNvSpPr/>
            <p:nvPr/>
          </p:nvSpPr>
          <p:spPr>
            <a:xfrm>
              <a:off x="-25445525" y="3367475"/>
              <a:ext cx="123675" cy="104775"/>
            </a:xfrm>
            <a:custGeom>
              <a:avLst/>
              <a:gdLst/>
              <a:ahLst/>
              <a:cxnLst/>
              <a:rect l="l" t="t" r="r" b="b"/>
              <a:pathLst>
                <a:path w="4947" h="4191" extrusionOk="0">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1" name="Google Shape;9031;p74"/>
            <p:cNvSpPr/>
            <p:nvPr/>
          </p:nvSpPr>
          <p:spPr>
            <a:xfrm>
              <a:off x="-25398250" y="3175900"/>
              <a:ext cx="220550" cy="296350"/>
            </a:xfrm>
            <a:custGeom>
              <a:avLst/>
              <a:gdLst/>
              <a:ahLst/>
              <a:cxnLst/>
              <a:rect l="l" t="t" r="r" b="b"/>
              <a:pathLst>
                <a:path w="8822" h="11854" extrusionOk="0">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2" name="Google Shape;9032;p74"/>
            <p:cNvSpPr/>
            <p:nvPr/>
          </p:nvSpPr>
          <p:spPr>
            <a:xfrm>
              <a:off x="-25328950" y="3211525"/>
              <a:ext cx="35475" cy="36250"/>
            </a:xfrm>
            <a:custGeom>
              <a:avLst/>
              <a:gdLst/>
              <a:ahLst/>
              <a:cxnLst/>
              <a:rect l="l" t="t" r="r" b="b"/>
              <a:pathLst>
                <a:path w="1419" h="1450" extrusionOk="0">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33" name="Google Shape;9033;p74"/>
          <p:cNvGrpSpPr/>
          <p:nvPr/>
        </p:nvGrpSpPr>
        <p:grpSpPr>
          <a:xfrm>
            <a:off x="4862410" y="3409352"/>
            <a:ext cx="355633" cy="330288"/>
            <a:chOff x="-25465200" y="3565175"/>
            <a:chExt cx="298525" cy="277250"/>
          </a:xfrm>
        </p:grpSpPr>
        <p:sp>
          <p:nvSpPr>
            <p:cNvPr id="9034" name="Google Shape;9034;p74"/>
            <p:cNvSpPr/>
            <p:nvPr/>
          </p:nvSpPr>
          <p:spPr>
            <a:xfrm>
              <a:off x="-25413225" y="3565175"/>
              <a:ext cx="172500" cy="103975"/>
            </a:xfrm>
            <a:custGeom>
              <a:avLst/>
              <a:gdLst/>
              <a:ahLst/>
              <a:cxnLst/>
              <a:rect l="l" t="t" r="r" b="b"/>
              <a:pathLst>
                <a:path w="6900" h="4159" extrusionOk="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5" name="Google Shape;9035;p74"/>
            <p:cNvSpPr/>
            <p:nvPr/>
          </p:nvSpPr>
          <p:spPr>
            <a:xfrm>
              <a:off x="-25465200" y="3650225"/>
              <a:ext cx="298525" cy="192200"/>
            </a:xfrm>
            <a:custGeom>
              <a:avLst/>
              <a:gdLst/>
              <a:ahLst/>
              <a:cxnLst/>
              <a:rect l="l" t="t" r="r" b="b"/>
              <a:pathLst>
                <a:path w="11941" h="7688" extrusionOk="0">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36" name="Google Shape;9036;p74"/>
          <p:cNvGrpSpPr/>
          <p:nvPr/>
        </p:nvGrpSpPr>
        <p:grpSpPr>
          <a:xfrm>
            <a:off x="4861948" y="3848882"/>
            <a:ext cx="356556" cy="351285"/>
            <a:chOff x="-25465200" y="3916150"/>
            <a:chExt cx="299300" cy="294875"/>
          </a:xfrm>
        </p:grpSpPr>
        <p:sp>
          <p:nvSpPr>
            <p:cNvPr id="9037" name="Google Shape;9037;p74"/>
            <p:cNvSpPr/>
            <p:nvPr/>
          </p:nvSpPr>
          <p:spPr>
            <a:xfrm>
              <a:off x="-25316350" y="3916150"/>
              <a:ext cx="150450" cy="149175"/>
            </a:xfrm>
            <a:custGeom>
              <a:avLst/>
              <a:gdLst/>
              <a:ahLst/>
              <a:cxnLst/>
              <a:rect l="l" t="t" r="r" b="b"/>
              <a:pathLst>
                <a:path w="6018" h="5967" extrusionOk="0">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8" name="Google Shape;9038;p74"/>
            <p:cNvSpPr/>
            <p:nvPr/>
          </p:nvSpPr>
          <p:spPr>
            <a:xfrm>
              <a:off x="-25465200" y="4003875"/>
              <a:ext cx="208725" cy="207150"/>
            </a:xfrm>
            <a:custGeom>
              <a:avLst/>
              <a:gdLst/>
              <a:ahLst/>
              <a:cxnLst/>
              <a:rect l="l" t="t" r="r" b="b"/>
              <a:pathLst>
                <a:path w="8349" h="8286" extrusionOk="0">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39" name="Google Shape;9039;p74"/>
          <p:cNvGrpSpPr/>
          <p:nvPr/>
        </p:nvGrpSpPr>
        <p:grpSpPr>
          <a:xfrm>
            <a:off x="7089388" y="2919148"/>
            <a:ext cx="351880" cy="352803"/>
            <a:chOff x="-23615075" y="3148525"/>
            <a:chExt cx="295375" cy="296150"/>
          </a:xfrm>
        </p:grpSpPr>
        <p:sp>
          <p:nvSpPr>
            <p:cNvPr id="9040" name="Google Shape;9040;p74"/>
            <p:cNvSpPr/>
            <p:nvPr/>
          </p:nvSpPr>
          <p:spPr>
            <a:xfrm>
              <a:off x="-23493775" y="3183950"/>
              <a:ext cx="52775" cy="53600"/>
            </a:xfrm>
            <a:custGeom>
              <a:avLst/>
              <a:gdLst/>
              <a:ahLst/>
              <a:cxnLst/>
              <a:rect l="l" t="t" r="r" b="b"/>
              <a:pathLst>
                <a:path w="2111" h="2144" extrusionOk="0">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1" name="Google Shape;9041;p74"/>
            <p:cNvSpPr/>
            <p:nvPr/>
          </p:nvSpPr>
          <p:spPr>
            <a:xfrm>
              <a:off x="-23615075" y="3268225"/>
              <a:ext cx="34675" cy="173300"/>
            </a:xfrm>
            <a:custGeom>
              <a:avLst/>
              <a:gdLst/>
              <a:ahLst/>
              <a:cxnLst/>
              <a:rect l="l" t="t" r="r" b="b"/>
              <a:pathLst>
                <a:path w="1387" h="6932" extrusionOk="0">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2" name="Google Shape;9042;p74"/>
            <p:cNvSpPr/>
            <p:nvPr/>
          </p:nvSpPr>
          <p:spPr>
            <a:xfrm>
              <a:off x="-23354375" y="3270600"/>
              <a:ext cx="34675" cy="173300"/>
            </a:xfrm>
            <a:custGeom>
              <a:avLst/>
              <a:gdLst/>
              <a:ahLst/>
              <a:cxnLst/>
              <a:rect l="l" t="t" r="r" b="b"/>
              <a:pathLst>
                <a:path w="1387" h="6932" extrusionOk="0">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3" name="Google Shape;9043;p74"/>
            <p:cNvSpPr/>
            <p:nvPr/>
          </p:nvSpPr>
          <p:spPr>
            <a:xfrm>
              <a:off x="-23562300" y="3148525"/>
              <a:ext cx="191400" cy="296150"/>
            </a:xfrm>
            <a:custGeom>
              <a:avLst/>
              <a:gdLst/>
              <a:ahLst/>
              <a:cxnLst/>
              <a:rect l="l" t="t" r="r" b="b"/>
              <a:pathLst>
                <a:path w="7656" h="11846" extrusionOk="0">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44" name="Google Shape;9044;p74"/>
          <p:cNvSpPr/>
          <p:nvPr/>
        </p:nvSpPr>
        <p:spPr>
          <a:xfrm>
            <a:off x="7087484" y="3397507"/>
            <a:ext cx="356586" cy="353876"/>
          </a:xfrm>
          <a:custGeom>
            <a:avLst/>
            <a:gdLst/>
            <a:ahLst/>
            <a:cxnLst/>
            <a:rect l="l" t="t" r="r" b="b"/>
            <a:pathLst>
              <a:path w="11973" h="11882" extrusionOk="0">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45" name="Google Shape;9045;p74"/>
          <p:cNvGrpSpPr/>
          <p:nvPr/>
        </p:nvGrpSpPr>
        <p:grpSpPr>
          <a:xfrm>
            <a:off x="7088911" y="3858427"/>
            <a:ext cx="352833" cy="332194"/>
            <a:chOff x="-23615075" y="3906200"/>
            <a:chExt cx="296175" cy="278850"/>
          </a:xfrm>
        </p:grpSpPr>
        <p:sp>
          <p:nvSpPr>
            <p:cNvPr id="9046" name="Google Shape;9046;p74"/>
            <p:cNvSpPr/>
            <p:nvPr/>
          </p:nvSpPr>
          <p:spPr>
            <a:xfrm>
              <a:off x="-23615075" y="3954250"/>
              <a:ext cx="296175" cy="193775"/>
            </a:xfrm>
            <a:custGeom>
              <a:avLst/>
              <a:gdLst/>
              <a:ahLst/>
              <a:cxnLst/>
              <a:rect l="l" t="t" r="r" b="b"/>
              <a:pathLst>
                <a:path w="11847" h="7751" extrusionOk="0">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7" name="Google Shape;9047;p74"/>
            <p:cNvSpPr/>
            <p:nvPr/>
          </p:nvSpPr>
          <p:spPr>
            <a:xfrm>
              <a:off x="-23615075" y="3906200"/>
              <a:ext cx="77200" cy="77225"/>
            </a:xfrm>
            <a:custGeom>
              <a:avLst/>
              <a:gdLst/>
              <a:ahLst/>
              <a:cxnLst/>
              <a:rect l="l" t="t" r="r" b="b"/>
              <a:pathLst>
                <a:path w="3088" h="3089" extrusionOk="0">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8" name="Google Shape;9048;p74"/>
            <p:cNvSpPr/>
            <p:nvPr/>
          </p:nvSpPr>
          <p:spPr>
            <a:xfrm>
              <a:off x="-23543400" y="4167700"/>
              <a:ext cx="153600" cy="17350"/>
            </a:xfrm>
            <a:custGeom>
              <a:avLst/>
              <a:gdLst/>
              <a:ahLst/>
              <a:cxnLst/>
              <a:rect l="l" t="t" r="r" b="b"/>
              <a:pathLst>
                <a:path w="6144" h="694" extrusionOk="0">
                  <a:moveTo>
                    <a:pt x="0" y="0"/>
                  </a:moveTo>
                  <a:cubicBezTo>
                    <a:pt x="158" y="378"/>
                    <a:pt x="536" y="693"/>
                    <a:pt x="1008" y="693"/>
                  </a:cubicBezTo>
                  <a:lnTo>
                    <a:pt x="5167" y="693"/>
                  </a:lnTo>
                  <a:cubicBezTo>
                    <a:pt x="5608" y="693"/>
                    <a:pt x="5986" y="441"/>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49" name="Google Shape;9049;p74"/>
          <p:cNvSpPr/>
          <p:nvPr/>
        </p:nvSpPr>
        <p:spPr>
          <a:xfrm>
            <a:off x="6207743" y="4290395"/>
            <a:ext cx="351880" cy="350957"/>
          </a:xfrm>
          <a:custGeom>
            <a:avLst/>
            <a:gdLst/>
            <a:ahLst/>
            <a:cxnLst/>
            <a:rect l="l" t="t" r="r" b="b"/>
            <a:pathLst>
              <a:path w="11815" h="11784" extrusionOk="0">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50" name="Google Shape;9050;p74"/>
          <p:cNvGrpSpPr/>
          <p:nvPr/>
        </p:nvGrpSpPr>
        <p:grpSpPr>
          <a:xfrm>
            <a:off x="6637880" y="1532068"/>
            <a:ext cx="353757" cy="352565"/>
            <a:chOff x="-26980600" y="3175500"/>
            <a:chExt cx="296950" cy="295950"/>
          </a:xfrm>
        </p:grpSpPr>
        <p:sp>
          <p:nvSpPr>
            <p:cNvPr id="9051" name="Google Shape;9051;p74"/>
            <p:cNvSpPr/>
            <p:nvPr/>
          </p:nvSpPr>
          <p:spPr>
            <a:xfrm>
              <a:off x="-26798650" y="3175500"/>
              <a:ext cx="115000" cy="114025"/>
            </a:xfrm>
            <a:custGeom>
              <a:avLst/>
              <a:gdLst/>
              <a:ahLst/>
              <a:cxnLst/>
              <a:rect l="l" t="t" r="r" b="b"/>
              <a:pathLst>
                <a:path w="4600" h="4561" extrusionOk="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2" name="Google Shape;9052;p74"/>
            <p:cNvSpPr/>
            <p:nvPr/>
          </p:nvSpPr>
          <p:spPr>
            <a:xfrm>
              <a:off x="-26980600" y="3325725"/>
              <a:ext cx="168575" cy="145725"/>
            </a:xfrm>
            <a:custGeom>
              <a:avLst/>
              <a:gdLst/>
              <a:ahLst/>
              <a:cxnLst/>
              <a:rect l="l" t="t" r="r" b="b"/>
              <a:pathLst>
                <a:path w="6743" h="5829" extrusionOk="0">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3" name="Google Shape;9053;p74"/>
            <p:cNvSpPr/>
            <p:nvPr/>
          </p:nvSpPr>
          <p:spPr>
            <a:xfrm>
              <a:off x="-26893950" y="3226500"/>
              <a:ext cx="159125" cy="137850"/>
            </a:xfrm>
            <a:custGeom>
              <a:avLst/>
              <a:gdLst/>
              <a:ahLst/>
              <a:cxnLst/>
              <a:rect l="l" t="t" r="r" b="b"/>
              <a:pathLst>
                <a:path w="6365" h="5514" extrusionOk="0">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54" name="Google Shape;9054;p74"/>
          <p:cNvSpPr/>
          <p:nvPr/>
        </p:nvSpPr>
        <p:spPr>
          <a:xfrm>
            <a:off x="6660447" y="1989089"/>
            <a:ext cx="309649" cy="351910"/>
          </a:xfrm>
          <a:custGeom>
            <a:avLst/>
            <a:gdLst/>
            <a:ahLst/>
            <a:cxnLst/>
            <a:rect l="l" t="t" r="r" b="b"/>
            <a:pathLst>
              <a:path w="10397" h="11816" extrusionOk="0">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55" name="Google Shape;9055;p74"/>
          <p:cNvGrpSpPr/>
          <p:nvPr/>
        </p:nvGrpSpPr>
        <p:grpSpPr>
          <a:xfrm>
            <a:off x="6638357" y="2470604"/>
            <a:ext cx="352803" cy="289039"/>
            <a:chOff x="-26981375" y="3951875"/>
            <a:chExt cx="296150" cy="242625"/>
          </a:xfrm>
        </p:grpSpPr>
        <p:sp>
          <p:nvSpPr>
            <p:cNvPr id="9056" name="Google Shape;9056;p74"/>
            <p:cNvSpPr/>
            <p:nvPr/>
          </p:nvSpPr>
          <p:spPr>
            <a:xfrm>
              <a:off x="-26978225" y="3951875"/>
              <a:ext cx="173300" cy="155975"/>
            </a:xfrm>
            <a:custGeom>
              <a:avLst/>
              <a:gdLst/>
              <a:ahLst/>
              <a:cxnLst/>
              <a:rect l="l" t="t" r="r" b="b"/>
              <a:pathLst>
                <a:path w="6932" h="6239" extrusionOk="0">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7" name="Google Shape;9057;p74"/>
            <p:cNvSpPr/>
            <p:nvPr/>
          </p:nvSpPr>
          <p:spPr>
            <a:xfrm>
              <a:off x="-26981375" y="4124375"/>
              <a:ext cx="174075" cy="70125"/>
            </a:xfrm>
            <a:custGeom>
              <a:avLst/>
              <a:gdLst/>
              <a:ahLst/>
              <a:cxnLst/>
              <a:rect l="l" t="t" r="r" b="b"/>
              <a:pathLst>
                <a:path w="6963" h="2805" extrusionOk="0">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8" name="Google Shape;9058;p74"/>
            <p:cNvSpPr/>
            <p:nvPr/>
          </p:nvSpPr>
          <p:spPr>
            <a:xfrm>
              <a:off x="-26790000" y="4002300"/>
              <a:ext cx="104775" cy="192200"/>
            </a:xfrm>
            <a:custGeom>
              <a:avLst/>
              <a:gdLst/>
              <a:ahLst/>
              <a:cxnLst/>
              <a:rect l="l" t="t" r="r" b="b"/>
              <a:pathLst>
                <a:path w="4191" h="7688" extrusionOk="0">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59" name="Google Shape;9059;p74"/>
          <p:cNvGrpSpPr/>
          <p:nvPr/>
        </p:nvGrpSpPr>
        <p:grpSpPr>
          <a:xfrm>
            <a:off x="5303399" y="2918195"/>
            <a:ext cx="351910" cy="354710"/>
            <a:chOff x="-25094250" y="3176075"/>
            <a:chExt cx="295400" cy="297750"/>
          </a:xfrm>
        </p:grpSpPr>
        <p:sp>
          <p:nvSpPr>
            <p:cNvPr id="9060" name="Google Shape;9060;p74"/>
            <p:cNvSpPr/>
            <p:nvPr/>
          </p:nvSpPr>
          <p:spPr>
            <a:xfrm>
              <a:off x="-24989225" y="3176075"/>
              <a:ext cx="87200" cy="122500"/>
            </a:xfrm>
            <a:custGeom>
              <a:avLst/>
              <a:gdLst/>
              <a:ahLst/>
              <a:cxnLst/>
              <a:rect l="l" t="t" r="r" b="b"/>
              <a:pathLst>
                <a:path w="3488" h="4900" extrusionOk="0">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1" name="Google Shape;9061;p74"/>
            <p:cNvSpPr/>
            <p:nvPr/>
          </p:nvSpPr>
          <p:spPr>
            <a:xfrm>
              <a:off x="-25094250" y="3179225"/>
              <a:ext cx="295400" cy="291450"/>
            </a:xfrm>
            <a:custGeom>
              <a:avLst/>
              <a:gdLst/>
              <a:ahLst/>
              <a:cxnLst/>
              <a:rect l="l" t="t" r="r" b="b"/>
              <a:pathLst>
                <a:path w="11816" h="11658" extrusionOk="0">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2" name="Google Shape;9062;p74"/>
            <p:cNvSpPr/>
            <p:nvPr/>
          </p:nvSpPr>
          <p:spPr>
            <a:xfrm>
              <a:off x="-24989225" y="3350975"/>
              <a:ext cx="87200" cy="122850"/>
            </a:xfrm>
            <a:custGeom>
              <a:avLst/>
              <a:gdLst/>
              <a:ahLst/>
              <a:cxnLst/>
              <a:rect l="l" t="t" r="r" b="b"/>
              <a:pathLst>
                <a:path w="3488" h="4914" extrusionOk="0">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63" name="Google Shape;9063;p74"/>
          <p:cNvGrpSpPr/>
          <p:nvPr/>
        </p:nvGrpSpPr>
        <p:grpSpPr>
          <a:xfrm>
            <a:off x="5303399" y="3398556"/>
            <a:ext cx="351910" cy="351880"/>
            <a:chOff x="-25094250" y="3547050"/>
            <a:chExt cx="295400" cy="295375"/>
          </a:xfrm>
        </p:grpSpPr>
        <p:sp>
          <p:nvSpPr>
            <p:cNvPr id="9064" name="Google Shape;9064;p74"/>
            <p:cNvSpPr/>
            <p:nvPr/>
          </p:nvSpPr>
          <p:spPr>
            <a:xfrm>
              <a:off x="-24990275" y="358092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5" name="Google Shape;9065;p74"/>
            <p:cNvSpPr/>
            <p:nvPr/>
          </p:nvSpPr>
          <p:spPr>
            <a:xfrm>
              <a:off x="-25041475" y="3668350"/>
              <a:ext cx="52025" cy="52000"/>
            </a:xfrm>
            <a:custGeom>
              <a:avLst/>
              <a:gdLst/>
              <a:ahLst/>
              <a:cxnLst/>
              <a:rect l="l" t="t" r="r" b="b"/>
              <a:pathLst>
                <a:path w="2081" h="2080" extrusionOk="0">
                  <a:moveTo>
                    <a:pt x="1" y="0"/>
                  </a:moveTo>
                  <a:lnTo>
                    <a:pt x="1" y="2080"/>
                  </a:lnTo>
                  <a:lnTo>
                    <a:pt x="2080" y="2080"/>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6" name="Google Shape;9066;p74"/>
            <p:cNvSpPr/>
            <p:nvPr/>
          </p:nvSpPr>
          <p:spPr>
            <a:xfrm>
              <a:off x="-25094250" y="3547050"/>
              <a:ext cx="224500" cy="295375"/>
            </a:xfrm>
            <a:custGeom>
              <a:avLst/>
              <a:gdLst/>
              <a:ahLst/>
              <a:cxnLst/>
              <a:rect l="l" t="t" r="r" b="b"/>
              <a:pathLst>
                <a:path w="8980" h="11815" extrusionOk="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7" name="Google Shape;9067;p74"/>
            <p:cNvSpPr/>
            <p:nvPr/>
          </p:nvSpPr>
          <p:spPr>
            <a:xfrm>
              <a:off x="-24851650" y="3582300"/>
              <a:ext cx="52800" cy="190825"/>
            </a:xfrm>
            <a:custGeom>
              <a:avLst/>
              <a:gdLst/>
              <a:ahLst/>
              <a:cxnLst/>
              <a:rect l="l" t="t" r="r" b="b"/>
              <a:pathLst>
                <a:path w="2112" h="7633" extrusionOk="0">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8" name="Google Shape;9068;p74"/>
            <p:cNvSpPr/>
            <p:nvPr/>
          </p:nvSpPr>
          <p:spPr>
            <a:xfrm>
              <a:off x="-24850875" y="3788050"/>
              <a:ext cx="52025" cy="53600"/>
            </a:xfrm>
            <a:custGeom>
              <a:avLst/>
              <a:gdLst/>
              <a:ahLst/>
              <a:cxnLst/>
              <a:rect l="l" t="t" r="r" b="b"/>
              <a:pathLst>
                <a:path w="2081" h="2144" extrusionOk="0">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69" name="Google Shape;9069;p74"/>
          <p:cNvSpPr/>
          <p:nvPr/>
        </p:nvSpPr>
        <p:spPr>
          <a:xfrm>
            <a:off x="5303415" y="3903536"/>
            <a:ext cx="352833" cy="241864"/>
          </a:xfrm>
          <a:custGeom>
            <a:avLst/>
            <a:gdLst/>
            <a:ahLst/>
            <a:cxnLst/>
            <a:rect l="l" t="t" r="r" b="b"/>
            <a:pathLst>
              <a:path w="11847" h="8121" extrusionOk="0">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70" name="Google Shape;9070;p74"/>
          <p:cNvGrpSpPr/>
          <p:nvPr/>
        </p:nvGrpSpPr>
        <p:grpSpPr>
          <a:xfrm>
            <a:off x="7535476" y="2919148"/>
            <a:ext cx="352803" cy="352803"/>
            <a:chOff x="-23245675" y="3148525"/>
            <a:chExt cx="296150" cy="296150"/>
          </a:xfrm>
        </p:grpSpPr>
        <p:sp>
          <p:nvSpPr>
            <p:cNvPr id="9071" name="Google Shape;9071;p74"/>
            <p:cNvSpPr/>
            <p:nvPr/>
          </p:nvSpPr>
          <p:spPr>
            <a:xfrm>
              <a:off x="-23192925" y="3251700"/>
              <a:ext cx="192225" cy="105550"/>
            </a:xfrm>
            <a:custGeom>
              <a:avLst/>
              <a:gdLst/>
              <a:ahLst/>
              <a:cxnLst/>
              <a:rect l="l" t="t" r="r" b="b"/>
              <a:pathLst>
                <a:path w="7689" h="4222" extrusionOk="0">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2" name="Google Shape;9072;p74"/>
            <p:cNvSpPr/>
            <p:nvPr/>
          </p:nvSpPr>
          <p:spPr>
            <a:xfrm>
              <a:off x="-23193700" y="3200500"/>
              <a:ext cx="192200" cy="106350"/>
            </a:xfrm>
            <a:custGeom>
              <a:avLst/>
              <a:gdLst/>
              <a:ahLst/>
              <a:cxnLst/>
              <a:rect l="l" t="t" r="r" b="b"/>
              <a:pathLst>
                <a:path w="7688" h="4254" extrusionOk="0">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3" name="Google Shape;9073;p74"/>
            <p:cNvSpPr/>
            <p:nvPr/>
          </p:nvSpPr>
          <p:spPr>
            <a:xfrm>
              <a:off x="-23245675" y="3148525"/>
              <a:ext cx="296150" cy="296150"/>
            </a:xfrm>
            <a:custGeom>
              <a:avLst/>
              <a:gdLst/>
              <a:ahLst/>
              <a:cxnLst/>
              <a:rect l="l" t="t" r="r" b="b"/>
              <a:pathLst>
                <a:path w="11846" h="11846" extrusionOk="0">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74" name="Google Shape;9074;p74"/>
          <p:cNvSpPr/>
          <p:nvPr/>
        </p:nvSpPr>
        <p:spPr>
          <a:xfrm>
            <a:off x="7577658" y="3398490"/>
            <a:ext cx="269323" cy="351910"/>
          </a:xfrm>
          <a:custGeom>
            <a:avLst/>
            <a:gdLst/>
            <a:ahLst/>
            <a:cxnLst/>
            <a:rect l="l" t="t" r="r" b="b"/>
            <a:pathLst>
              <a:path w="9043" h="11816" extrusionOk="0">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75" name="Google Shape;9075;p74"/>
          <p:cNvGrpSpPr/>
          <p:nvPr/>
        </p:nvGrpSpPr>
        <p:grpSpPr>
          <a:xfrm>
            <a:off x="7535938" y="3848122"/>
            <a:ext cx="351880" cy="352803"/>
            <a:chOff x="-23244900" y="3888100"/>
            <a:chExt cx="295375" cy="296150"/>
          </a:xfrm>
        </p:grpSpPr>
        <p:sp>
          <p:nvSpPr>
            <p:cNvPr id="9076" name="Google Shape;9076;p74"/>
            <p:cNvSpPr/>
            <p:nvPr/>
          </p:nvSpPr>
          <p:spPr>
            <a:xfrm>
              <a:off x="-23106275" y="3958975"/>
              <a:ext cx="18150" cy="17350"/>
            </a:xfrm>
            <a:custGeom>
              <a:avLst/>
              <a:gdLst/>
              <a:ahLst/>
              <a:cxnLst/>
              <a:rect l="l" t="t" r="r" b="b"/>
              <a:pathLst>
                <a:path w="726" h="694" extrusionOk="0">
                  <a:moveTo>
                    <a:pt x="0" y="0"/>
                  </a:moveTo>
                  <a:lnTo>
                    <a:pt x="0" y="694"/>
                  </a:lnTo>
                  <a:lnTo>
                    <a:pt x="725" y="694"/>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7" name="Google Shape;9077;p74"/>
            <p:cNvSpPr/>
            <p:nvPr/>
          </p:nvSpPr>
          <p:spPr>
            <a:xfrm>
              <a:off x="-23106275" y="399285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8" name="Google Shape;9078;p74"/>
            <p:cNvSpPr/>
            <p:nvPr/>
          </p:nvSpPr>
          <p:spPr>
            <a:xfrm>
              <a:off x="-23106275" y="4062950"/>
              <a:ext cx="18150" cy="34675"/>
            </a:xfrm>
            <a:custGeom>
              <a:avLst/>
              <a:gdLst/>
              <a:ahLst/>
              <a:cxnLst/>
              <a:rect l="l" t="t" r="r" b="b"/>
              <a:pathLst>
                <a:path w="726" h="1387" extrusionOk="0">
                  <a:moveTo>
                    <a:pt x="0" y="0"/>
                  </a:moveTo>
                  <a:lnTo>
                    <a:pt x="0" y="1040"/>
                  </a:lnTo>
                  <a:cubicBezTo>
                    <a:pt x="0" y="1229"/>
                    <a:pt x="158" y="1386"/>
                    <a:pt x="379" y="1386"/>
                  </a:cubicBezTo>
                  <a:cubicBezTo>
                    <a:pt x="568" y="1386"/>
                    <a:pt x="725" y="1229"/>
                    <a:pt x="725" y="1040"/>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9" name="Google Shape;9079;p74"/>
            <p:cNvSpPr/>
            <p:nvPr/>
          </p:nvSpPr>
          <p:spPr>
            <a:xfrm>
              <a:off x="-23070825" y="3940850"/>
              <a:ext cx="52775" cy="26825"/>
            </a:xfrm>
            <a:custGeom>
              <a:avLst/>
              <a:gdLst/>
              <a:ahLst/>
              <a:cxnLst/>
              <a:rect l="l" t="t" r="r" b="b"/>
              <a:pathLst>
                <a:path w="2111" h="1073" extrusionOk="0">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0" name="Google Shape;9080;p74"/>
            <p:cNvSpPr/>
            <p:nvPr/>
          </p:nvSpPr>
          <p:spPr>
            <a:xfrm>
              <a:off x="-23106275" y="3923525"/>
              <a:ext cx="18150" cy="17350"/>
            </a:xfrm>
            <a:custGeom>
              <a:avLst/>
              <a:gdLst/>
              <a:ahLst/>
              <a:cxnLst/>
              <a:rect l="l" t="t" r="r" b="b"/>
              <a:pathLst>
                <a:path w="726" h="694" extrusionOk="0">
                  <a:moveTo>
                    <a:pt x="347" y="1"/>
                  </a:moveTo>
                  <a:cubicBezTo>
                    <a:pt x="158" y="1"/>
                    <a:pt x="0" y="158"/>
                    <a:pt x="0" y="347"/>
                  </a:cubicBezTo>
                  <a:lnTo>
                    <a:pt x="0" y="694"/>
                  </a:lnTo>
                  <a:lnTo>
                    <a:pt x="725" y="694"/>
                  </a:lnTo>
                  <a:lnTo>
                    <a:pt x="725" y="347"/>
                  </a:ln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1" name="Google Shape;9081;p74"/>
            <p:cNvSpPr/>
            <p:nvPr/>
          </p:nvSpPr>
          <p:spPr>
            <a:xfrm>
              <a:off x="-23106275" y="402750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2" name="Google Shape;9082;p74"/>
            <p:cNvSpPr/>
            <p:nvPr/>
          </p:nvSpPr>
          <p:spPr>
            <a:xfrm>
              <a:off x="-23244900" y="3888100"/>
              <a:ext cx="295375" cy="296150"/>
            </a:xfrm>
            <a:custGeom>
              <a:avLst/>
              <a:gdLst/>
              <a:ahLst/>
              <a:cxnLst/>
              <a:rect l="l" t="t" r="r" b="b"/>
              <a:pathLst>
                <a:path w="11815" h="11846" extrusionOk="0">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3" name="Google Shape;9083;p74"/>
            <p:cNvSpPr/>
            <p:nvPr/>
          </p:nvSpPr>
          <p:spPr>
            <a:xfrm>
              <a:off x="-23070825" y="3975525"/>
              <a:ext cx="43325" cy="26800"/>
            </a:xfrm>
            <a:custGeom>
              <a:avLst/>
              <a:gdLst/>
              <a:ahLst/>
              <a:cxnLst/>
              <a:rect l="l" t="t" r="r" b="b"/>
              <a:pathLst>
                <a:path w="1733" h="1072" extrusionOk="0">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4" name="Google Shape;9084;p74"/>
            <p:cNvSpPr/>
            <p:nvPr/>
          </p:nvSpPr>
          <p:spPr>
            <a:xfrm>
              <a:off x="-23158250" y="4097600"/>
              <a:ext cx="121300" cy="52000"/>
            </a:xfrm>
            <a:custGeom>
              <a:avLst/>
              <a:gdLst/>
              <a:ahLst/>
              <a:cxnLst/>
              <a:rect l="l" t="t" r="r" b="b"/>
              <a:pathLst>
                <a:path w="4852" h="2080" extrusionOk="0">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5" name="Google Shape;9085;p74"/>
            <p:cNvSpPr/>
            <p:nvPr/>
          </p:nvSpPr>
          <p:spPr>
            <a:xfrm>
              <a:off x="-23176375" y="3940850"/>
              <a:ext cx="52800" cy="26825"/>
            </a:xfrm>
            <a:custGeom>
              <a:avLst/>
              <a:gdLst/>
              <a:ahLst/>
              <a:cxnLst/>
              <a:rect l="l" t="t" r="r" b="b"/>
              <a:pathLst>
                <a:path w="2112" h="1073" extrusionOk="0">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6" name="Google Shape;9086;p74"/>
            <p:cNvSpPr/>
            <p:nvPr/>
          </p:nvSpPr>
          <p:spPr>
            <a:xfrm>
              <a:off x="-23166125" y="3976300"/>
              <a:ext cx="44125" cy="26800"/>
            </a:xfrm>
            <a:custGeom>
              <a:avLst/>
              <a:gdLst/>
              <a:ahLst/>
              <a:cxnLst/>
              <a:rect l="l" t="t" r="r" b="b"/>
              <a:pathLst>
                <a:path w="1765" h="1072" extrusionOk="0">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87" name="Google Shape;9087;p74"/>
          <p:cNvSpPr/>
          <p:nvPr/>
        </p:nvSpPr>
        <p:spPr>
          <a:xfrm>
            <a:off x="6612202" y="4288988"/>
            <a:ext cx="353786" cy="353757"/>
          </a:xfrm>
          <a:custGeom>
            <a:avLst/>
            <a:gdLst/>
            <a:ahLst/>
            <a:cxnLst/>
            <a:rect l="l" t="t" r="r" b="b"/>
            <a:pathLst>
              <a:path w="11879" h="11878" extrusionOk="0">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091"/>
        <p:cNvGrpSpPr/>
        <p:nvPr/>
      </p:nvGrpSpPr>
      <p:grpSpPr>
        <a:xfrm>
          <a:off x="0" y="0"/>
          <a:ext cx="0" cy="0"/>
          <a:chOff x="0" y="0"/>
          <a:chExt cx="0" cy="0"/>
        </a:xfrm>
      </p:grpSpPr>
      <p:sp>
        <p:nvSpPr>
          <p:cNvPr id="9092" name="Google Shape;9092;p75"/>
          <p:cNvSpPr txBox="1">
            <a:spLocks noGrp="1"/>
          </p:cNvSpPr>
          <p:nvPr>
            <p:ph type="title" idx="4294967295"/>
          </p:nvPr>
        </p:nvSpPr>
        <p:spPr>
          <a:xfrm>
            <a:off x="849675" y="94377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Business </a:t>
            </a:r>
            <a:r>
              <a:rPr lang="en">
                <a:latin typeface="Arial"/>
                <a:ea typeface="Arial"/>
                <a:cs typeface="Arial"/>
                <a:sym typeface="Arial"/>
              </a:rPr>
              <a:t>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9093" name="Google Shape;9093;p75"/>
          <p:cNvSpPr txBox="1">
            <a:spLocks noGrp="1"/>
          </p:cNvSpPr>
          <p:nvPr>
            <p:ph type="title" idx="4294967295"/>
          </p:nvPr>
        </p:nvSpPr>
        <p:spPr>
          <a:xfrm>
            <a:off x="4858400" y="94377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Teamwork Icons</a:t>
            </a:r>
            <a:endParaRPr>
              <a:solidFill>
                <a:srgbClr val="FFFFFF"/>
              </a:solidFill>
              <a:latin typeface="Arial"/>
              <a:ea typeface="Arial"/>
              <a:cs typeface="Arial"/>
              <a:sym typeface="Arial"/>
            </a:endParaRPr>
          </a:p>
        </p:txBody>
      </p:sp>
      <p:sp>
        <p:nvSpPr>
          <p:cNvPr id="9094" name="Google Shape;9094;p75"/>
          <p:cNvSpPr/>
          <p:nvPr/>
        </p:nvSpPr>
        <p:spPr>
          <a:xfrm>
            <a:off x="849879" y="1532849"/>
            <a:ext cx="367261" cy="366364"/>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95" name="Google Shape;9095;p75"/>
          <p:cNvGrpSpPr/>
          <p:nvPr/>
        </p:nvGrpSpPr>
        <p:grpSpPr>
          <a:xfrm>
            <a:off x="850004" y="1975418"/>
            <a:ext cx="367261" cy="367261"/>
            <a:chOff x="-65145700" y="3727425"/>
            <a:chExt cx="317425" cy="317425"/>
          </a:xfrm>
        </p:grpSpPr>
        <p:sp>
          <p:nvSpPr>
            <p:cNvPr id="9096" name="Google Shape;9096;p75"/>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7" name="Google Shape;9097;p75"/>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98" name="Google Shape;9098;p75"/>
          <p:cNvGrpSpPr/>
          <p:nvPr/>
        </p:nvGrpSpPr>
        <p:grpSpPr>
          <a:xfrm>
            <a:off x="853201" y="2404333"/>
            <a:ext cx="360868" cy="367261"/>
            <a:chOff x="-65144125" y="4094450"/>
            <a:chExt cx="311900" cy="317425"/>
          </a:xfrm>
        </p:grpSpPr>
        <p:sp>
          <p:nvSpPr>
            <p:cNvPr id="9099" name="Google Shape;9099;p75"/>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0" name="Google Shape;9100;p75"/>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1" name="Google Shape;9101;p75"/>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02" name="Google Shape;9102;p75"/>
          <p:cNvSpPr/>
          <p:nvPr/>
        </p:nvSpPr>
        <p:spPr>
          <a:xfrm>
            <a:off x="3057429" y="1531476"/>
            <a:ext cx="369083" cy="369112"/>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03" name="Google Shape;9103;p75"/>
          <p:cNvGrpSpPr/>
          <p:nvPr/>
        </p:nvGrpSpPr>
        <p:grpSpPr>
          <a:xfrm>
            <a:off x="3056770" y="1975028"/>
            <a:ext cx="370645" cy="368042"/>
            <a:chOff x="-63250675" y="3744075"/>
            <a:chExt cx="320350" cy="318100"/>
          </a:xfrm>
        </p:grpSpPr>
        <p:sp>
          <p:nvSpPr>
            <p:cNvPr id="9104" name="Google Shape;9104;p75"/>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5" name="Google Shape;9105;p75"/>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6" name="Google Shape;9106;p75"/>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07" name="Google Shape;9107;p75"/>
          <p:cNvGrpSpPr/>
          <p:nvPr/>
        </p:nvGrpSpPr>
        <p:grpSpPr>
          <a:xfrm>
            <a:off x="3058462" y="2404333"/>
            <a:ext cx="367261" cy="367261"/>
            <a:chOff x="-63250675" y="4110200"/>
            <a:chExt cx="317425" cy="317425"/>
          </a:xfrm>
        </p:grpSpPr>
        <p:sp>
          <p:nvSpPr>
            <p:cNvPr id="9108" name="Google Shape;9108;p75"/>
            <p:cNvSpPr/>
            <p:nvPr/>
          </p:nvSpPr>
          <p:spPr>
            <a:xfrm>
              <a:off x="-63007300" y="4153725"/>
              <a:ext cx="30725" cy="29750"/>
            </a:xfrm>
            <a:custGeom>
              <a:avLst/>
              <a:gdLst/>
              <a:ahLst/>
              <a:cxnLst/>
              <a:rect l="l" t="t" r="r" b="b"/>
              <a:pathLst>
                <a:path w="1229" h="1190" extrusionOk="0">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9" name="Google Shape;9109;p75"/>
            <p:cNvSpPr/>
            <p:nvPr/>
          </p:nvSpPr>
          <p:spPr>
            <a:xfrm>
              <a:off x="-63203425" y="4159025"/>
              <a:ext cx="222925" cy="222150"/>
            </a:xfrm>
            <a:custGeom>
              <a:avLst/>
              <a:gdLst/>
              <a:ahLst/>
              <a:cxnLst/>
              <a:rect l="l" t="t" r="r" b="b"/>
              <a:pathLst>
                <a:path w="8917" h="8886" extrusionOk="0">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0" name="Google Shape;9110;p75"/>
            <p:cNvSpPr/>
            <p:nvPr/>
          </p:nvSpPr>
          <p:spPr>
            <a:xfrm>
              <a:off x="-63102600" y="4401625"/>
              <a:ext cx="20500" cy="26000"/>
            </a:xfrm>
            <a:custGeom>
              <a:avLst/>
              <a:gdLst/>
              <a:ahLst/>
              <a:cxnLst/>
              <a:rect l="l" t="t" r="r" b="b"/>
              <a:pathLst>
                <a:path w="820" h="1040" extrusionOk="0">
                  <a:moveTo>
                    <a:pt x="0" y="0"/>
                  </a:moveTo>
                  <a:lnTo>
                    <a:pt x="0" y="630"/>
                  </a:lnTo>
                  <a:cubicBezTo>
                    <a:pt x="0" y="882"/>
                    <a:pt x="189" y="1040"/>
                    <a:pt x="441" y="1040"/>
                  </a:cubicBezTo>
                  <a:cubicBezTo>
                    <a:pt x="662" y="1040"/>
                    <a:pt x="819" y="851"/>
                    <a:pt x="819" y="630"/>
                  </a:cubicBezTo>
                  <a:lnTo>
                    <a:pt x="8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1" name="Google Shape;9111;p75"/>
            <p:cNvSpPr/>
            <p:nvPr/>
          </p:nvSpPr>
          <p:spPr>
            <a:xfrm>
              <a:off x="-63006525" y="4354350"/>
              <a:ext cx="29950" cy="29975"/>
            </a:xfrm>
            <a:custGeom>
              <a:avLst/>
              <a:gdLst/>
              <a:ahLst/>
              <a:cxnLst/>
              <a:rect l="l" t="t" r="r" b="b"/>
              <a:pathLst>
                <a:path w="1198" h="1199" extrusionOk="0">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2" name="Google Shape;9112;p75"/>
            <p:cNvSpPr/>
            <p:nvPr/>
          </p:nvSpPr>
          <p:spPr>
            <a:xfrm>
              <a:off x="-62960825" y="4258275"/>
              <a:ext cx="27575" cy="20500"/>
            </a:xfrm>
            <a:custGeom>
              <a:avLst/>
              <a:gdLst/>
              <a:ahLst/>
              <a:cxnLst/>
              <a:rect l="l" t="t" r="r" b="b"/>
              <a:pathLst>
                <a:path w="1103" h="820" extrusionOk="0">
                  <a:moveTo>
                    <a:pt x="0" y="0"/>
                  </a:moveTo>
                  <a:lnTo>
                    <a:pt x="0" y="441"/>
                  </a:lnTo>
                  <a:lnTo>
                    <a:pt x="0" y="819"/>
                  </a:lnTo>
                  <a:lnTo>
                    <a:pt x="662" y="819"/>
                  </a:lnTo>
                  <a:cubicBezTo>
                    <a:pt x="914" y="819"/>
                    <a:pt x="1071" y="630"/>
                    <a:pt x="1071" y="378"/>
                  </a:cubicBezTo>
                  <a:cubicBezTo>
                    <a:pt x="1103" y="189"/>
                    <a:pt x="914"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3" name="Google Shape;9113;p75"/>
            <p:cNvSpPr/>
            <p:nvPr/>
          </p:nvSpPr>
          <p:spPr>
            <a:xfrm>
              <a:off x="-63250675" y="4259050"/>
              <a:ext cx="26800" cy="20500"/>
            </a:xfrm>
            <a:custGeom>
              <a:avLst/>
              <a:gdLst/>
              <a:ahLst/>
              <a:cxnLst/>
              <a:rect l="l" t="t" r="r" b="b"/>
              <a:pathLst>
                <a:path w="1072" h="820" extrusionOk="0">
                  <a:moveTo>
                    <a:pt x="410" y="1"/>
                  </a:moveTo>
                  <a:cubicBezTo>
                    <a:pt x="158" y="1"/>
                    <a:pt x="0" y="190"/>
                    <a:pt x="0" y="410"/>
                  </a:cubicBezTo>
                  <a:cubicBezTo>
                    <a:pt x="0" y="631"/>
                    <a:pt x="221" y="820"/>
                    <a:pt x="410" y="820"/>
                  </a:cubicBezTo>
                  <a:lnTo>
                    <a:pt x="1071" y="820"/>
                  </a:lnTo>
                  <a:lnTo>
                    <a:pt x="1071" y="442"/>
                  </a:lnTo>
                  <a:lnTo>
                    <a:pt x="10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4" name="Google Shape;9114;p75"/>
            <p:cNvSpPr/>
            <p:nvPr/>
          </p:nvSpPr>
          <p:spPr>
            <a:xfrm>
              <a:off x="-63208950" y="4354350"/>
              <a:ext cx="29175" cy="29975"/>
            </a:xfrm>
            <a:custGeom>
              <a:avLst/>
              <a:gdLst/>
              <a:ahLst/>
              <a:cxnLst/>
              <a:rect l="l" t="t" r="r" b="b"/>
              <a:pathLst>
                <a:path w="1167" h="1199" extrusionOk="0">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5" name="Google Shape;9115;p75"/>
            <p:cNvSpPr/>
            <p:nvPr/>
          </p:nvSpPr>
          <p:spPr>
            <a:xfrm>
              <a:off x="-63208150" y="4153725"/>
              <a:ext cx="30725" cy="29750"/>
            </a:xfrm>
            <a:custGeom>
              <a:avLst/>
              <a:gdLst/>
              <a:ahLst/>
              <a:cxnLst/>
              <a:rect l="l" t="t" r="r" b="b"/>
              <a:pathLst>
                <a:path w="1229" h="1190" extrusionOk="0">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6" name="Google Shape;9116;p75"/>
            <p:cNvSpPr/>
            <p:nvPr/>
          </p:nvSpPr>
          <p:spPr>
            <a:xfrm>
              <a:off x="-63102600" y="4110200"/>
              <a:ext cx="20500" cy="27600"/>
            </a:xfrm>
            <a:custGeom>
              <a:avLst/>
              <a:gdLst/>
              <a:ahLst/>
              <a:cxnLst/>
              <a:rect l="l" t="t" r="r" b="b"/>
              <a:pathLst>
                <a:path w="820" h="1104" extrusionOk="0">
                  <a:moveTo>
                    <a:pt x="441" y="0"/>
                  </a:moveTo>
                  <a:cubicBezTo>
                    <a:pt x="221" y="0"/>
                    <a:pt x="0" y="221"/>
                    <a:pt x="0" y="410"/>
                  </a:cubicBezTo>
                  <a:lnTo>
                    <a:pt x="0" y="1103"/>
                  </a:lnTo>
                  <a:lnTo>
                    <a:pt x="819" y="1103"/>
                  </a:lnTo>
                  <a:lnTo>
                    <a:pt x="819" y="410"/>
                  </a:lnTo>
                  <a:cubicBezTo>
                    <a:pt x="819" y="158"/>
                    <a:pt x="630"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17" name="Google Shape;9117;p75"/>
          <p:cNvGrpSpPr/>
          <p:nvPr/>
        </p:nvGrpSpPr>
        <p:grpSpPr>
          <a:xfrm>
            <a:off x="1737509" y="2901428"/>
            <a:ext cx="359075" cy="358844"/>
            <a:chOff x="-61351725" y="3372400"/>
            <a:chExt cx="310350" cy="310150"/>
          </a:xfrm>
        </p:grpSpPr>
        <p:sp>
          <p:nvSpPr>
            <p:cNvPr id="9118" name="Google Shape;9118;p75"/>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9" name="Google Shape;9119;p75"/>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0" name="Google Shape;9120;p75"/>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21" name="Google Shape;9121;p75"/>
          <p:cNvGrpSpPr/>
          <p:nvPr/>
        </p:nvGrpSpPr>
        <p:grpSpPr>
          <a:xfrm>
            <a:off x="1733864" y="3364484"/>
            <a:ext cx="366364" cy="333534"/>
            <a:chOff x="-61354875" y="3751050"/>
            <a:chExt cx="316650" cy="288275"/>
          </a:xfrm>
        </p:grpSpPr>
        <p:sp>
          <p:nvSpPr>
            <p:cNvPr id="9122" name="Google Shape;9122;p75"/>
            <p:cNvSpPr/>
            <p:nvPr/>
          </p:nvSpPr>
          <p:spPr>
            <a:xfrm>
              <a:off x="-61200500" y="3875475"/>
              <a:ext cx="41775" cy="41000"/>
            </a:xfrm>
            <a:custGeom>
              <a:avLst/>
              <a:gdLst/>
              <a:ahLst/>
              <a:cxnLst/>
              <a:rect l="l" t="t" r="r" b="b"/>
              <a:pathLst>
                <a:path w="1671" h="1640" extrusionOk="0">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3" name="Google Shape;9123;p75"/>
            <p:cNvSpPr/>
            <p:nvPr/>
          </p:nvSpPr>
          <p:spPr>
            <a:xfrm>
              <a:off x="-61293425" y="3813275"/>
              <a:ext cx="192975" cy="165425"/>
            </a:xfrm>
            <a:custGeom>
              <a:avLst/>
              <a:gdLst/>
              <a:ahLst/>
              <a:cxnLst/>
              <a:rect l="l" t="t" r="r" b="b"/>
              <a:pathLst>
                <a:path w="7719" h="6617" extrusionOk="0">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4" name="Google Shape;9124;p75"/>
            <p:cNvSpPr/>
            <p:nvPr/>
          </p:nvSpPr>
          <p:spPr>
            <a:xfrm>
              <a:off x="-61354875" y="3751050"/>
              <a:ext cx="316650" cy="288275"/>
            </a:xfrm>
            <a:custGeom>
              <a:avLst/>
              <a:gdLst/>
              <a:ahLst/>
              <a:cxnLst/>
              <a:rect l="l" t="t" r="r" b="b"/>
              <a:pathLst>
                <a:path w="12666" h="11531" extrusionOk="0">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25" name="Google Shape;9125;p75"/>
          <p:cNvGrpSpPr/>
          <p:nvPr/>
        </p:nvGrpSpPr>
        <p:grpSpPr>
          <a:xfrm>
            <a:off x="1733864" y="3806124"/>
            <a:ext cx="366364" cy="367290"/>
            <a:chOff x="-61354875" y="4101525"/>
            <a:chExt cx="316650" cy="317450"/>
          </a:xfrm>
        </p:grpSpPr>
        <p:sp>
          <p:nvSpPr>
            <p:cNvPr id="9126" name="Google Shape;9126;p75"/>
            <p:cNvSpPr/>
            <p:nvPr/>
          </p:nvSpPr>
          <p:spPr>
            <a:xfrm>
              <a:off x="-61172925" y="4240150"/>
              <a:ext cx="62225" cy="145750"/>
            </a:xfrm>
            <a:custGeom>
              <a:avLst/>
              <a:gdLst/>
              <a:ahLst/>
              <a:cxnLst/>
              <a:rect l="l" t="t" r="r" b="b"/>
              <a:pathLst>
                <a:path w="2489" h="5830" extrusionOk="0">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7" name="Google Shape;9127;p75"/>
            <p:cNvSpPr/>
            <p:nvPr/>
          </p:nvSpPr>
          <p:spPr>
            <a:xfrm>
              <a:off x="-61354875" y="4101525"/>
              <a:ext cx="316650" cy="317450"/>
            </a:xfrm>
            <a:custGeom>
              <a:avLst/>
              <a:gdLst/>
              <a:ahLst/>
              <a:cxnLst/>
              <a:rect l="l" t="t" r="r" b="b"/>
              <a:pathLst>
                <a:path w="12666" h="12698" extrusionOk="0">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28" name="Google Shape;9128;p75"/>
          <p:cNvGrpSpPr/>
          <p:nvPr/>
        </p:nvGrpSpPr>
        <p:grpSpPr>
          <a:xfrm>
            <a:off x="3950299" y="2898000"/>
            <a:ext cx="368157" cy="365699"/>
            <a:chOff x="-59470075" y="3308975"/>
            <a:chExt cx="318200" cy="316075"/>
          </a:xfrm>
        </p:grpSpPr>
        <p:sp>
          <p:nvSpPr>
            <p:cNvPr id="9129" name="Google Shape;9129;p75"/>
            <p:cNvSpPr/>
            <p:nvPr/>
          </p:nvSpPr>
          <p:spPr>
            <a:xfrm>
              <a:off x="-59403925" y="3522625"/>
              <a:ext cx="21275" cy="20500"/>
            </a:xfrm>
            <a:custGeom>
              <a:avLst/>
              <a:gdLst/>
              <a:ahLst/>
              <a:cxnLst/>
              <a:rect l="l" t="t" r="r" b="b"/>
              <a:pathLst>
                <a:path w="851" h="820" extrusionOk="0">
                  <a:moveTo>
                    <a:pt x="0" y="1"/>
                  </a:moveTo>
                  <a:lnTo>
                    <a:pt x="0" y="820"/>
                  </a:lnTo>
                  <a:lnTo>
                    <a:pt x="851" y="820"/>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0" name="Google Shape;9130;p75"/>
            <p:cNvSpPr/>
            <p:nvPr/>
          </p:nvSpPr>
          <p:spPr>
            <a:xfrm>
              <a:off x="-593621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1" name="Google Shape;9131;p75"/>
            <p:cNvSpPr/>
            <p:nvPr/>
          </p:nvSpPr>
          <p:spPr>
            <a:xfrm>
              <a:off x="-593212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2" name="Google Shape;9132;p75"/>
            <p:cNvSpPr/>
            <p:nvPr/>
          </p:nvSpPr>
          <p:spPr>
            <a:xfrm>
              <a:off x="-592794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3" name="Google Shape;9133;p75"/>
            <p:cNvSpPr/>
            <p:nvPr/>
          </p:nvSpPr>
          <p:spPr>
            <a:xfrm>
              <a:off x="-59470075" y="3418825"/>
              <a:ext cx="317425" cy="206225"/>
            </a:xfrm>
            <a:custGeom>
              <a:avLst/>
              <a:gdLst/>
              <a:ahLst/>
              <a:cxnLst/>
              <a:rect l="l" t="t" r="r" b="b"/>
              <a:pathLst>
                <a:path w="12697" h="8249" extrusionOk="0">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4" name="Google Shape;9134;p75"/>
            <p:cNvSpPr/>
            <p:nvPr/>
          </p:nvSpPr>
          <p:spPr>
            <a:xfrm>
              <a:off x="-592385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5" name="Google Shape;9135;p75"/>
            <p:cNvSpPr/>
            <p:nvPr/>
          </p:nvSpPr>
          <p:spPr>
            <a:xfrm>
              <a:off x="-59292875" y="3308975"/>
              <a:ext cx="106350" cy="41400"/>
            </a:xfrm>
            <a:custGeom>
              <a:avLst/>
              <a:gdLst/>
              <a:ahLst/>
              <a:cxnLst/>
              <a:rect l="l" t="t" r="r" b="b"/>
              <a:pathLst>
                <a:path w="4254" h="1656" extrusionOk="0">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6" name="Google Shape;9136;p75"/>
            <p:cNvSpPr/>
            <p:nvPr/>
          </p:nvSpPr>
          <p:spPr>
            <a:xfrm>
              <a:off x="-59214100" y="3371400"/>
              <a:ext cx="62225" cy="68550"/>
            </a:xfrm>
            <a:custGeom>
              <a:avLst/>
              <a:gdLst/>
              <a:ahLst/>
              <a:cxnLst/>
              <a:rect l="l" t="t" r="r" b="b"/>
              <a:pathLst>
                <a:path w="2489" h="2742" extrusionOk="0">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7" name="Google Shape;9137;p75"/>
            <p:cNvSpPr/>
            <p:nvPr/>
          </p:nvSpPr>
          <p:spPr>
            <a:xfrm>
              <a:off x="-59297600" y="3392600"/>
              <a:ext cx="62250" cy="48150"/>
            </a:xfrm>
            <a:custGeom>
              <a:avLst/>
              <a:gdLst/>
              <a:ahLst/>
              <a:cxnLst/>
              <a:rect l="l" t="t" r="r" b="b"/>
              <a:pathLst>
                <a:path w="2490" h="1926" extrusionOk="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38" name="Google Shape;9138;p75"/>
          <p:cNvGrpSpPr/>
          <p:nvPr/>
        </p:nvGrpSpPr>
        <p:grpSpPr>
          <a:xfrm>
            <a:off x="1295729" y="1533705"/>
            <a:ext cx="367261" cy="364686"/>
            <a:chOff x="-64781025" y="3361050"/>
            <a:chExt cx="317425" cy="315200"/>
          </a:xfrm>
        </p:grpSpPr>
        <p:sp>
          <p:nvSpPr>
            <p:cNvPr id="9139" name="Google Shape;9139;p75"/>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0" name="Google Shape;9140;p75"/>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1" name="Google Shape;9141;p75"/>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2" name="Google Shape;9142;p75"/>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43" name="Google Shape;9143;p75"/>
          <p:cNvSpPr/>
          <p:nvPr/>
        </p:nvSpPr>
        <p:spPr>
          <a:xfrm>
            <a:off x="1295604" y="1976311"/>
            <a:ext cx="367261" cy="365438"/>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4" name="Google Shape;9144;p75"/>
          <p:cNvSpPr/>
          <p:nvPr/>
        </p:nvSpPr>
        <p:spPr>
          <a:xfrm>
            <a:off x="1322938" y="2404313"/>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5" name="Google Shape;9145;p75"/>
          <p:cNvSpPr/>
          <p:nvPr/>
        </p:nvSpPr>
        <p:spPr>
          <a:xfrm>
            <a:off x="3508223" y="1572954"/>
            <a:ext cx="366335" cy="2861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46" name="Google Shape;9146;p75"/>
          <p:cNvGrpSpPr/>
          <p:nvPr/>
        </p:nvGrpSpPr>
        <p:grpSpPr>
          <a:xfrm>
            <a:off x="3500129" y="1975144"/>
            <a:ext cx="382765" cy="367810"/>
            <a:chOff x="-62890750" y="3747425"/>
            <a:chExt cx="330825" cy="317900"/>
          </a:xfrm>
        </p:grpSpPr>
        <p:sp>
          <p:nvSpPr>
            <p:cNvPr id="9147" name="Google Shape;9147;p75"/>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8" name="Google Shape;9148;p75"/>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9" name="Google Shape;9149;p75"/>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0" name="Google Shape;9150;p75"/>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1" name="Google Shape;9151;p75"/>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2" name="Google Shape;9152;p75"/>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3" name="Google Shape;9153;p75"/>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4" name="Google Shape;9154;p75"/>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5" name="Google Shape;9155;p75"/>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6" name="Google Shape;9156;p75"/>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7" name="Google Shape;9157;p75"/>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8" name="Google Shape;9158;p75"/>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9" name="Google Shape;9159;p75"/>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0" name="Google Shape;9160;p75"/>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61" name="Google Shape;9161;p75"/>
          <p:cNvGrpSpPr/>
          <p:nvPr/>
        </p:nvGrpSpPr>
        <p:grpSpPr>
          <a:xfrm>
            <a:off x="3507881" y="2404781"/>
            <a:ext cx="367261" cy="366364"/>
            <a:chOff x="-62884425" y="4111775"/>
            <a:chExt cx="317425" cy="316650"/>
          </a:xfrm>
        </p:grpSpPr>
        <p:sp>
          <p:nvSpPr>
            <p:cNvPr id="9162" name="Google Shape;9162;p75"/>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3" name="Google Shape;9163;p75"/>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64" name="Google Shape;9164;p75"/>
          <p:cNvGrpSpPr/>
          <p:nvPr/>
        </p:nvGrpSpPr>
        <p:grpSpPr>
          <a:xfrm>
            <a:off x="2180515" y="2900850"/>
            <a:ext cx="365438" cy="360001"/>
            <a:chOff x="-60991775" y="3376900"/>
            <a:chExt cx="315850" cy="311150"/>
          </a:xfrm>
        </p:grpSpPr>
        <p:sp>
          <p:nvSpPr>
            <p:cNvPr id="9165" name="Google Shape;9165;p75"/>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6" name="Google Shape;9166;p75"/>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7" name="Google Shape;9167;p75"/>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68" name="Google Shape;9168;p75"/>
          <p:cNvGrpSpPr/>
          <p:nvPr/>
        </p:nvGrpSpPr>
        <p:grpSpPr>
          <a:xfrm>
            <a:off x="2180052" y="3351714"/>
            <a:ext cx="366364" cy="359075"/>
            <a:chOff x="-60988625" y="3740800"/>
            <a:chExt cx="316650" cy="310350"/>
          </a:xfrm>
        </p:grpSpPr>
        <p:sp>
          <p:nvSpPr>
            <p:cNvPr id="9169" name="Google Shape;9169;p75"/>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0" name="Google Shape;9170;p75"/>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1" name="Google Shape;9171;p75"/>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72" name="Google Shape;9172;p75"/>
          <p:cNvGrpSpPr/>
          <p:nvPr/>
        </p:nvGrpSpPr>
        <p:grpSpPr>
          <a:xfrm>
            <a:off x="2180052" y="3807165"/>
            <a:ext cx="366364" cy="365207"/>
            <a:chOff x="-60987850" y="4100950"/>
            <a:chExt cx="316650" cy="315650"/>
          </a:xfrm>
        </p:grpSpPr>
        <p:sp>
          <p:nvSpPr>
            <p:cNvPr id="9173" name="Google Shape;9173;p75"/>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4" name="Google Shape;9174;p75"/>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5" name="Google Shape;9175;p75"/>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6" name="Google Shape;9176;p75"/>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7" name="Google Shape;9177;p75"/>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78" name="Google Shape;9178;p75"/>
          <p:cNvGrpSpPr/>
          <p:nvPr/>
        </p:nvGrpSpPr>
        <p:grpSpPr>
          <a:xfrm>
            <a:off x="3949836" y="3352625"/>
            <a:ext cx="369083" cy="357253"/>
            <a:chOff x="-59447250" y="3706150"/>
            <a:chExt cx="319000" cy="308775"/>
          </a:xfrm>
        </p:grpSpPr>
        <p:sp>
          <p:nvSpPr>
            <p:cNvPr id="9179" name="Google Shape;9179;p75"/>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0" name="Google Shape;9180;p75"/>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1" name="Google Shape;9181;p75"/>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2" name="Google Shape;9182;p75"/>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83" name="Google Shape;9183;p75"/>
          <p:cNvGrpSpPr/>
          <p:nvPr/>
        </p:nvGrpSpPr>
        <p:grpSpPr>
          <a:xfrm>
            <a:off x="1738564" y="1545199"/>
            <a:ext cx="368186" cy="364224"/>
            <a:chOff x="-64406125" y="3362225"/>
            <a:chExt cx="318225" cy="314800"/>
          </a:xfrm>
        </p:grpSpPr>
        <p:sp>
          <p:nvSpPr>
            <p:cNvPr id="9184" name="Google Shape;9184;p75"/>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5" name="Google Shape;9185;p75"/>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86" name="Google Shape;9186;p75"/>
          <p:cNvSpPr/>
          <p:nvPr/>
        </p:nvSpPr>
        <p:spPr>
          <a:xfrm>
            <a:off x="1801771" y="1986663"/>
            <a:ext cx="241524" cy="367261"/>
          </a:xfrm>
          <a:custGeom>
            <a:avLst/>
            <a:gdLst/>
            <a:ahLst/>
            <a:cxnLst/>
            <a:rect l="l" t="t" r="r" b="b"/>
            <a:pathLst>
              <a:path w="8350" h="12697" extrusionOk="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87" name="Google Shape;9187;p75"/>
          <p:cNvGrpSpPr/>
          <p:nvPr/>
        </p:nvGrpSpPr>
        <p:grpSpPr>
          <a:xfrm>
            <a:off x="1739027" y="2416044"/>
            <a:ext cx="367261" cy="366364"/>
            <a:chOff x="-64410850" y="4094450"/>
            <a:chExt cx="317425" cy="316650"/>
          </a:xfrm>
        </p:grpSpPr>
        <p:sp>
          <p:nvSpPr>
            <p:cNvPr id="9188" name="Google Shape;9188;p75"/>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9" name="Google Shape;9189;p75"/>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0" name="Google Shape;9190;p75"/>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91" name="Google Shape;9191;p75"/>
          <p:cNvSpPr/>
          <p:nvPr/>
        </p:nvSpPr>
        <p:spPr>
          <a:xfrm>
            <a:off x="3983247" y="1532300"/>
            <a:ext cx="319882" cy="36746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92" name="Google Shape;9192;p75"/>
          <p:cNvGrpSpPr/>
          <p:nvPr/>
        </p:nvGrpSpPr>
        <p:grpSpPr>
          <a:xfrm>
            <a:off x="3960575" y="1974854"/>
            <a:ext cx="365467" cy="368389"/>
            <a:chOff x="-62516625" y="3743175"/>
            <a:chExt cx="315875" cy="318400"/>
          </a:xfrm>
        </p:grpSpPr>
        <p:sp>
          <p:nvSpPr>
            <p:cNvPr id="9193" name="Google Shape;9193;p75"/>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4" name="Google Shape;9194;p75"/>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95" name="Google Shape;9195;p75"/>
          <p:cNvGrpSpPr/>
          <p:nvPr/>
        </p:nvGrpSpPr>
        <p:grpSpPr>
          <a:xfrm>
            <a:off x="3967415" y="2424826"/>
            <a:ext cx="351786" cy="326274"/>
            <a:chOff x="-62511900" y="4129100"/>
            <a:chExt cx="304050" cy="282000"/>
          </a:xfrm>
        </p:grpSpPr>
        <p:sp>
          <p:nvSpPr>
            <p:cNvPr id="9196" name="Google Shape;9196;p75"/>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7" name="Google Shape;9197;p75"/>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8" name="Google Shape;9198;p75"/>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9" name="Google Shape;9199;p75"/>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0" name="Google Shape;9200;p75"/>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01" name="Google Shape;9201;p75"/>
          <p:cNvGrpSpPr/>
          <p:nvPr/>
        </p:nvGrpSpPr>
        <p:grpSpPr>
          <a:xfrm>
            <a:off x="2645537" y="2897220"/>
            <a:ext cx="310770" cy="367261"/>
            <a:chOff x="-60597975" y="3367475"/>
            <a:chExt cx="268600" cy="317425"/>
          </a:xfrm>
        </p:grpSpPr>
        <p:sp>
          <p:nvSpPr>
            <p:cNvPr id="9202" name="Google Shape;9202;p75"/>
            <p:cNvSpPr/>
            <p:nvPr/>
          </p:nvSpPr>
          <p:spPr>
            <a:xfrm>
              <a:off x="-60535750" y="3495075"/>
              <a:ext cx="206375" cy="82725"/>
            </a:xfrm>
            <a:custGeom>
              <a:avLst/>
              <a:gdLst/>
              <a:ahLst/>
              <a:cxnLst/>
              <a:rect l="l" t="t" r="r" b="b"/>
              <a:pathLst>
                <a:path w="8255" h="3309" extrusionOk="0">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3" name="Google Shape;9203;p75"/>
            <p:cNvSpPr/>
            <p:nvPr/>
          </p:nvSpPr>
          <p:spPr>
            <a:xfrm>
              <a:off x="-60432575" y="3367475"/>
              <a:ext cx="20500" cy="47275"/>
            </a:xfrm>
            <a:custGeom>
              <a:avLst/>
              <a:gdLst/>
              <a:ahLst/>
              <a:cxnLst/>
              <a:rect l="l" t="t" r="r" b="b"/>
              <a:pathLst>
                <a:path w="820" h="1891" extrusionOk="0">
                  <a:moveTo>
                    <a:pt x="1" y="0"/>
                  </a:moveTo>
                  <a:lnTo>
                    <a:pt x="1" y="1891"/>
                  </a:lnTo>
                  <a:cubicBezTo>
                    <a:pt x="127" y="1765"/>
                    <a:pt x="221" y="1639"/>
                    <a:pt x="379" y="1639"/>
                  </a:cubicBezTo>
                  <a:cubicBezTo>
                    <a:pt x="600" y="1639"/>
                    <a:pt x="694" y="1765"/>
                    <a:pt x="820" y="1891"/>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4" name="Google Shape;9204;p75"/>
            <p:cNvSpPr/>
            <p:nvPr/>
          </p:nvSpPr>
          <p:spPr>
            <a:xfrm>
              <a:off x="-60535750" y="3367475"/>
              <a:ext cx="206375" cy="107150"/>
            </a:xfrm>
            <a:custGeom>
              <a:avLst/>
              <a:gdLst/>
              <a:ahLst/>
              <a:cxnLst/>
              <a:rect l="l" t="t" r="r" b="b"/>
              <a:pathLst>
                <a:path w="8255" h="4286" extrusionOk="0">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5" name="Google Shape;9205;p75"/>
            <p:cNvSpPr/>
            <p:nvPr/>
          </p:nvSpPr>
          <p:spPr>
            <a:xfrm>
              <a:off x="-60597975" y="3368175"/>
              <a:ext cx="40200" cy="316725"/>
            </a:xfrm>
            <a:custGeom>
              <a:avLst/>
              <a:gdLst/>
              <a:ahLst/>
              <a:cxnLst/>
              <a:rect l="l" t="t" r="r" b="b"/>
              <a:pathLst>
                <a:path w="1608" h="12669" extrusionOk="0">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6" name="Google Shape;9206;p75"/>
            <p:cNvSpPr/>
            <p:nvPr/>
          </p:nvSpPr>
          <p:spPr>
            <a:xfrm>
              <a:off x="-60535750" y="3597450"/>
              <a:ext cx="206375" cy="86675"/>
            </a:xfrm>
            <a:custGeom>
              <a:avLst/>
              <a:gdLst/>
              <a:ahLst/>
              <a:cxnLst/>
              <a:rect l="l" t="t" r="r" b="b"/>
              <a:pathLst>
                <a:path w="8255" h="3467" extrusionOk="0">
                  <a:moveTo>
                    <a:pt x="1" y="1"/>
                  </a:moveTo>
                  <a:lnTo>
                    <a:pt x="1" y="3466"/>
                  </a:lnTo>
                  <a:lnTo>
                    <a:pt x="7026" y="3466"/>
                  </a:lnTo>
                  <a:cubicBezTo>
                    <a:pt x="7720" y="3466"/>
                    <a:pt x="8255" y="2931"/>
                    <a:pt x="8255" y="2206"/>
                  </a:cubicBezTo>
                  <a:lnTo>
                    <a:pt x="82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07" name="Google Shape;9207;p75"/>
          <p:cNvSpPr/>
          <p:nvPr/>
        </p:nvSpPr>
        <p:spPr>
          <a:xfrm>
            <a:off x="2616264" y="3348731"/>
            <a:ext cx="369083" cy="365005"/>
          </a:xfrm>
          <a:custGeom>
            <a:avLst/>
            <a:gdLst/>
            <a:ahLst/>
            <a:cxnLst/>
            <a:rect l="l" t="t" r="r" b="b"/>
            <a:pathLst>
              <a:path w="12760" h="12619" extrusionOk="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08" name="Google Shape;9208;p75"/>
          <p:cNvGrpSpPr/>
          <p:nvPr/>
        </p:nvGrpSpPr>
        <p:grpSpPr>
          <a:xfrm>
            <a:off x="2617740" y="3858536"/>
            <a:ext cx="366364" cy="262465"/>
            <a:chOff x="-60621600" y="4145650"/>
            <a:chExt cx="316650" cy="226850"/>
          </a:xfrm>
        </p:grpSpPr>
        <p:sp>
          <p:nvSpPr>
            <p:cNvPr id="9209" name="Google Shape;9209;p75"/>
            <p:cNvSpPr/>
            <p:nvPr/>
          </p:nvSpPr>
          <p:spPr>
            <a:xfrm>
              <a:off x="-60463275" y="4249600"/>
              <a:ext cx="61450" cy="60675"/>
            </a:xfrm>
            <a:custGeom>
              <a:avLst/>
              <a:gdLst/>
              <a:ahLst/>
              <a:cxnLst/>
              <a:rect l="l" t="t" r="r" b="b"/>
              <a:pathLst>
                <a:path w="2458" h="2427" extrusionOk="0">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0" name="Google Shape;9210;p75"/>
            <p:cNvSpPr/>
            <p:nvPr/>
          </p:nvSpPr>
          <p:spPr>
            <a:xfrm>
              <a:off x="-60526300" y="4249600"/>
              <a:ext cx="48075" cy="60675"/>
            </a:xfrm>
            <a:custGeom>
              <a:avLst/>
              <a:gdLst/>
              <a:ahLst/>
              <a:cxnLst/>
              <a:rect l="l" t="t" r="r" b="b"/>
              <a:pathLst>
                <a:path w="1923" h="2427" extrusionOk="0">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1" name="Google Shape;9211;p75"/>
            <p:cNvSpPr/>
            <p:nvPr/>
          </p:nvSpPr>
          <p:spPr>
            <a:xfrm>
              <a:off x="-60621600" y="4145650"/>
              <a:ext cx="316650" cy="226850"/>
            </a:xfrm>
            <a:custGeom>
              <a:avLst/>
              <a:gdLst/>
              <a:ahLst/>
              <a:cxnLst/>
              <a:rect l="l" t="t" r="r" b="b"/>
              <a:pathLst>
                <a:path w="12666" h="9074" extrusionOk="0">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12" name="Google Shape;9212;p75"/>
          <p:cNvGrpSpPr/>
          <p:nvPr/>
        </p:nvGrpSpPr>
        <p:grpSpPr>
          <a:xfrm>
            <a:off x="3954392" y="3807035"/>
            <a:ext cx="359972" cy="365467"/>
            <a:chOff x="-59400775" y="4084200"/>
            <a:chExt cx="311125" cy="315875"/>
          </a:xfrm>
        </p:grpSpPr>
        <p:sp>
          <p:nvSpPr>
            <p:cNvPr id="9213" name="Google Shape;9213;p75"/>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4" name="Google Shape;9214;p75"/>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5" name="Google Shape;9215;p75"/>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6" name="Google Shape;9216;p75"/>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7" name="Google Shape;9217;p75"/>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8" name="Google Shape;9218;p75"/>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19" name="Google Shape;9219;p75"/>
          <p:cNvGrpSpPr/>
          <p:nvPr/>
        </p:nvGrpSpPr>
        <p:grpSpPr>
          <a:xfrm>
            <a:off x="2178486" y="1532866"/>
            <a:ext cx="365438" cy="366364"/>
            <a:chOff x="-64044600" y="3360375"/>
            <a:chExt cx="315850" cy="316650"/>
          </a:xfrm>
        </p:grpSpPr>
        <p:sp>
          <p:nvSpPr>
            <p:cNvPr id="9220" name="Google Shape;9220;p75"/>
            <p:cNvSpPr/>
            <p:nvPr/>
          </p:nvSpPr>
          <p:spPr>
            <a:xfrm>
              <a:off x="-63980025" y="3532875"/>
              <a:ext cx="185900" cy="144150"/>
            </a:xfrm>
            <a:custGeom>
              <a:avLst/>
              <a:gdLst/>
              <a:ahLst/>
              <a:cxnLst/>
              <a:rect l="l" t="t" r="r" b="b"/>
              <a:pathLst>
                <a:path w="7436" h="5766" extrusionOk="0">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1" name="Google Shape;9221;p75"/>
            <p:cNvSpPr/>
            <p:nvPr/>
          </p:nvSpPr>
          <p:spPr>
            <a:xfrm>
              <a:off x="-64044600" y="3360375"/>
              <a:ext cx="315850" cy="152825"/>
            </a:xfrm>
            <a:custGeom>
              <a:avLst/>
              <a:gdLst/>
              <a:ahLst/>
              <a:cxnLst/>
              <a:rect l="l" t="t" r="r" b="b"/>
              <a:pathLst>
                <a:path w="12634" h="6113" extrusionOk="0">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2" name="Google Shape;9222;p75"/>
            <p:cNvSpPr/>
            <p:nvPr/>
          </p:nvSpPr>
          <p:spPr>
            <a:xfrm>
              <a:off x="-63945375" y="3408425"/>
              <a:ext cx="117375" cy="103200"/>
            </a:xfrm>
            <a:custGeom>
              <a:avLst/>
              <a:gdLst/>
              <a:ahLst/>
              <a:cxnLst/>
              <a:rect l="l" t="t" r="r" b="b"/>
              <a:pathLst>
                <a:path w="4695" h="4128" extrusionOk="0">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23" name="Google Shape;9223;p75"/>
          <p:cNvGrpSpPr/>
          <p:nvPr/>
        </p:nvGrpSpPr>
        <p:grpSpPr>
          <a:xfrm>
            <a:off x="2204909" y="1975418"/>
            <a:ext cx="312592" cy="367261"/>
            <a:chOff x="-64022550" y="3727425"/>
            <a:chExt cx="270175" cy="317425"/>
          </a:xfrm>
        </p:grpSpPr>
        <p:sp>
          <p:nvSpPr>
            <p:cNvPr id="9224" name="Google Shape;9224;p75"/>
            <p:cNvSpPr/>
            <p:nvPr/>
          </p:nvSpPr>
          <p:spPr>
            <a:xfrm>
              <a:off x="-64022550" y="3912500"/>
              <a:ext cx="270175" cy="90600"/>
            </a:xfrm>
            <a:custGeom>
              <a:avLst/>
              <a:gdLst/>
              <a:ahLst/>
              <a:cxnLst/>
              <a:rect l="l" t="t" r="r" b="b"/>
              <a:pathLst>
                <a:path w="10807" h="3624" extrusionOk="0">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5" name="Google Shape;9225;p75"/>
            <p:cNvSpPr/>
            <p:nvPr/>
          </p:nvSpPr>
          <p:spPr>
            <a:xfrm>
              <a:off x="-64000500" y="4023550"/>
              <a:ext cx="227650" cy="21300"/>
            </a:xfrm>
            <a:custGeom>
              <a:avLst/>
              <a:gdLst/>
              <a:ahLst/>
              <a:cxnLst/>
              <a:rect l="l" t="t" r="r" b="b"/>
              <a:pathLst>
                <a:path w="9106" h="852" extrusionOk="0">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6" name="Google Shape;9226;p75"/>
            <p:cNvSpPr/>
            <p:nvPr/>
          </p:nvSpPr>
          <p:spPr>
            <a:xfrm>
              <a:off x="-63960325" y="3727425"/>
              <a:ext cx="144925" cy="165425"/>
            </a:xfrm>
            <a:custGeom>
              <a:avLst/>
              <a:gdLst/>
              <a:ahLst/>
              <a:cxnLst/>
              <a:rect l="l" t="t" r="r" b="b"/>
              <a:pathLst>
                <a:path w="5797" h="6617" extrusionOk="0">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27" name="Google Shape;9227;p75"/>
          <p:cNvGrpSpPr/>
          <p:nvPr/>
        </p:nvGrpSpPr>
        <p:grpSpPr>
          <a:xfrm>
            <a:off x="2229047" y="2404318"/>
            <a:ext cx="264317" cy="367290"/>
            <a:chOff x="-64001300" y="4093650"/>
            <a:chExt cx="228450" cy="317450"/>
          </a:xfrm>
        </p:grpSpPr>
        <p:sp>
          <p:nvSpPr>
            <p:cNvPr id="9228" name="Google Shape;9228;p75"/>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9" name="Google Shape;9229;p75"/>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0" name="Google Shape;9230;p75"/>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1" name="Google Shape;9231;p75"/>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32" name="Google Shape;9232;p75"/>
          <p:cNvGrpSpPr/>
          <p:nvPr/>
        </p:nvGrpSpPr>
        <p:grpSpPr>
          <a:xfrm>
            <a:off x="848051" y="2897610"/>
            <a:ext cx="359972" cy="366480"/>
            <a:chOff x="-62148800" y="3377700"/>
            <a:chExt cx="311125" cy="316750"/>
          </a:xfrm>
        </p:grpSpPr>
        <p:sp>
          <p:nvSpPr>
            <p:cNvPr id="9233" name="Google Shape;9233;p75"/>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4" name="Google Shape;9234;p75"/>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35" name="Google Shape;9235;p75"/>
          <p:cNvGrpSpPr/>
          <p:nvPr/>
        </p:nvGrpSpPr>
        <p:grpSpPr>
          <a:xfrm>
            <a:off x="843958" y="3347607"/>
            <a:ext cx="368157" cy="367290"/>
            <a:chOff x="-62154300" y="3743950"/>
            <a:chExt cx="318200" cy="317450"/>
          </a:xfrm>
        </p:grpSpPr>
        <p:sp>
          <p:nvSpPr>
            <p:cNvPr id="9236" name="Google Shape;9236;p75"/>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7" name="Google Shape;9237;p75"/>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38" name="Google Shape;9238;p75"/>
          <p:cNvGrpSpPr/>
          <p:nvPr/>
        </p:nvGrpSpPr>
        <p:grpSpPr>
          <a:xfrm>
            <a:off x="843944" y="3806587"/>
            <a:ext cx="368186" cy="366364"/>
            <a:chOff x="-62151950" y="4111775"/>
            <a:chExt cx="318225" cy="316650"/>
          </a:xfrm>
        </p:grpSpPr>
        <p:sp>
          <p:nvSpPr>
            <p:cNvPr id="9239" name="Google Shape;9239;p75"/>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0" name="Google Shape;9240;p75"/>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1" name="Google Shape;9241;p75"/>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2" name="Google Shape;9242;p75"/>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43" name="Google Shape;9243;p75"/>
          <p:cNvGrpSpPr/>
          <p:nvPr/>
        </p:nvGrpSpPr>
        <p:grpSpPr>
          <a:xfrm>
            <a:off x="3062568" y="2897133"/>
            <a:ext cx="368157" cy="367434"/>
            <a:chOff x="-60254550" y="3367325"/>
            <a:chExt cx="318200" cy="317575"/>
          </a:xfrm>
        </p:grpSpPr>
        <p:sp>
          <p:nvSpPr>
            <p:cNvPr id="9244" name="Google Shape;9244;p75"/>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5" name="Google Shape;9245;p75"/>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6" name="Google Shape;9246;p75"/>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7" name="Google Shape;9247;p75"/>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48" name="Google Shape;9248;p75"/>
          <p:cNvGrpSpPr/>
          <p:nvPr/>
        </p:nvGrpSpPr>
        <p:grpSpPr>
          <a:xfrm>
            <a:off x="3063465" y="3348127"/>
            <a:ext cx="366364" cy="366248"/>
            <a:chOff x="-60255350" y="3733825"/>
            <a:chExt cx="316650" cy="316550"/>
          </a:xfrm>
        </p:grpSpPr>
        <p:sp>
          <p:nvSpPr>
            <p:cNvPr id="9249" name="Google Shape;9249;p75"/>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0" name="Google Shape;9250;p75"/>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1" name="Google Shape;9251;p75"/>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2" name="Google Shape;9252;p75"/>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3" name="Google Shape;9253;p75"/>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4" name="Google Shape;9254;p75"/>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5" name="Google Shape;9255;p75"/>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56" name="Google Shape;9256;p75"/>
          <p:cNvGrpSpPr/>
          <p:nvPr/>
        </p:nvGrpSpPr>
        <p:grpSpPr>
          <a:xfrm>
            <a:off x="3091262" y="3807035"/>
            <a:ext cx="310770" cy="365467"/>
            <a:chOff x="-60232500" y="4101525"/>
            <a:chExt cx="268600" cy="315875"/>
          </a:xfrm>
        </p:grpSpPr>
        <p:sp>
          <p:nvSpPr>
            <p:cNvPr id="9257" name="Google Shape;9257;p75"/>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8" name="Google Shape;9258;p75"/>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59" name="Google Shape;9259;p75"/>
          <p:cNvSpPr/>
          <p:nvPr/>
        </p:nvSpPr>
        <p:spPr>
          <a:xfrm>
            <a:off x="2179036" y="4275969"/>
            <a:ext cx="366335" cy="367290"/>
          </a:xfrm>
          <a:custGeom>
            <a:avLst/>
            <a:gdLst/>
            <a:ahLst/>
            <a:cxnLst/>
            <a:rect l="l" t="t" r="r" b="b"/>
            <a:pathLst>
              <a:path w="12665" h="12698" extrusionOk="0">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60" name="Google Shape;9260;p75"/>
          <p:cNvGrpSpPr/>
          <p:nvPr/>
        </p:nvGrpSpPr>
        <p:grpSpPr>
          <a:xfrm>
            <a:off x="2624262" y="1532866"/>
            <a:ext cx="368186" cy="366364"/>
            <a:chOff x="-63679950" y="3360375"/>
            <a:chExt cx="318225" cy="316650"/>
          </a:xfrm>
        </p:grpSpPr>
        <p:sp>
          <p:nvSpPr>
            <p:cNvPr id="9261" name="Google Shape;9261;p75"/>
            <p:cNvSpPr/>
            <p:nvPr/>
          </p:nvSpPr>
          <p:spPr>
            <a:xfrm>
              <a:off x="-63497200" y="3423400"/>
              <a:ext cx="40975" cy="40975"/>
            </a:xfrm>
            <a:custGeom>
              <a:avLst/>
              <a:gdLst/>
              <a:ahLst/>
              <a:cxnLst/>
              <a:rect l="l" t="t" r="r" b="b"/>
              <a:pathLst>
                <a:path w="1639" h="1639" extrusionOk="0">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2" name="Google Shape;9262;p75"/>
            <p:cNvSpPr/>
            <p:nvPr/>
          </p:nvSpPr>
          <p:spPr>
            <a:xfrm>
              <a:off x="-63516900" y="3485625"/>
              <a:ext cx="79575" cy="29950"/>
            </a:xfrm>
            <a:custGeom>
              <a:avLst/>
              <a:gdLst/>
              <a:ahLst/>
              <a:cxnLst/>
              <a:rect l="l" t="t" r="r" b="b"/>
              <a:pathLst>
                <a:path w="3183" h="1198" extrusionOk="0">
                  <a:moveTo>
                    <a:pt x="1607" y="0"/>
                  </a:moveTo>
                  <a:cubicBezTo>
                    <a:pt x="820" y="0"/>
                    <a:pt x="190" y="504"/>
                    <a:pt x="1" y="1197"/>
                  </a:cubicBezTo>
                  <a:lnTo>
                    <a:pt x="3183" y="1197"/>
                  </a:lnTo>
                  <a:cubicBezTo>
                    <a:pt x="3025" y="504"/>
                    <a:pt x="2395"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3" name="Google Shape;9263;p75"/>
            <p:cNvSpPr/>
            <p:nvPr/>
          </p:nvSpPr>
          <p:spPr>
            <a:xfrm>
              <a:off x="-63618500" y="3360375"/>
              <a:ext cx="256775" cy="256600"/>
            </a:xfrm>
            <a:custGeom>
              <a:avLst/>
              <a:gdLst/>
              <a:ahLst/>
              <a:cxnLst/>
              <a:rect l="l" t="t" r="r" b="b"/>
              <a:pathLst>
                <a:path w="10271" h="10264" extrusionOk="0">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4" name="Google Shape;9264;p75"/>
            <p:cNvSpPr/>
            <p:nvPr/>
          </p:nvSpPr>
          <p:spPr>
            <a:xfrm>
              <a:off x="-63679950" y="3576200"/>
              <a:ext cx="102425" cy="100825"/>
            </a:xfrm>
            <a:custGeom>
              <a:avLst/>
              <a:gdLst/>
              <a:ahLst/>
              <a:cxnLst/>
              <a:rect l="l" t="t" r="r" b="b"/>
              <a:pathLst>
                <a:path w="4097" h="4033" extrusionOk="0">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65" name="Google Shape;9265;p75"/>
          <p:cNvSpPr/>
          <p:nvPr/>
        </p:nvSpPr>
        <p:spPr>
          <a:xfrm>
            <a:off x="2623229" y="1975169"/>
            <a:ext cx="370009" cy="367724"/>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66" name="Google Shape;9266;p75"/>
          <p:cNvGrpSpPr/>
          <p:nvPr/>
        </p:nvGrpSpPr>
        <p:grpSpPr>
          <a:xfrm>
            <a:off x="2622889" y="2404203"/>
            <a:ext cx="370934" cy="367521"/>
            <a:chOff x="-63679950" y="4093450"/>
            <a:chExt cx="320600" cy="317650"/>
          </a:xfrm>
        </p:grpSpPr>
        <p:sp>
          <p:nvSpPr>
            <p:cNvPr id="9267" name="Google Shape;9267;p75"/>
            <p:cNvSpPr/>
            <p:nvPr/>
          </p:nvSpPr>
          <p:spPr>
            <a:xfrm>
              <a:off x="-63595650" y="4093450"/>
              <a:ext cx="236300" cy="230425"/>
            </a:xfrm>
            <a:custGeom>
              <a:avLst/>
              <a:gdLst/>
              <a:ahLst/>
              <a:cxnLst/>
              <a:rect l="l" t="t" r="r" b="b"/>
              <a:pathLst>
                <a:path w="9452" h="9217" extrusionOk="0">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8" name="Google Shape;9268;p75"/>
            <p:cNvSpPr/>
            <p:nvPr/>
          </p:nvSpPr>
          <p:spPr>
            <a:xfrm>
              <a:off x="-63679950" y="4233850"/>
              <a:ext cx="177250" cy="177250"/>
            </a:xfrm>
            <a:custGeom>
              <a:avLst/>
              <a:gdLst/>
              <a:ahLst/>
              <a:cxnLst/>
              <a:rect l="l" t="t" r="r" b="b"/>
              <a:pathLst>
                <a:path w="7090" h="7090" extrusionOk="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9" name="Google Shape;9269;p75"/>
            <p:cNvSpPr/>
            <p:nvPr/>
          </p:nvSpPr>
          <p:spPr>
            <a:xfrm>
              <a:off x="-63548400" y="4348850"/>
              <a:ext cx="185900" cy="62250"/>
            </a:xfrm>
            <a:custGeom>
              <a:avLst/>
              <a:gdLst/>
              <a:ahLst/>
              <a:cxnLst/>
              <a:rect l="l" t="t" r="r" b="b"/>
              <a:pathLst>
                <a:path w="7436" h="2490" extrusionOk="0">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70" name="Google Shape;9270;p75"/>
          <p:cNvGrpSpPr/>
          <p:nvPr/>
        </p:nvGrpSpPr>
        <p:grpSpPr>
          <a:xfrm>
            <a:off x="1283006" y="2897205"/>
            <a:ext cx="366364" cy="367290"/>
            <a:chOff x="-61784125" y="3377700"/>
            <a:chExt cx="316650" cy="317450"/>
          </a:xfrm>
        </p:grpSpPr>
        <p:sp>
          <p:nvSpPr>
            <p:cNvPr id="9271" name="Google Shape;9271;p75"/>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2" name="Google Shape;9272;p75"/>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3" name="Google Shape;9273;p75"/>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4" name="Google Shape;9274;p75"/>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5" name="Google Shape;9275;p75"/>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6" name="Google Shape;9276;p75"/>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7" name="Google Shape;9277;p75"/>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78" name="Google Shape;9278;p75"/>
          <p:cNvGrpSpPr/>
          <p:nvPr/>
        </p:nvGrpSpPr>
        <p:grpSpPr>
          <a:xfrm>
            <a:off x="1283006" y="3347607"/>
            <a:ext cx="366364" cy="367290"/>
            <a:chOff x="-61783350" y="3743950"/>
            <a:chExt cx="316650" cy="317450"/>
          </a:xfrm>
        </p:grpSpPr>
        <p:sp>
          <p:nvSpPr>
            <p:cNvPr id="9279" name="Google Shape;9279;p75"/>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0" name="Google Shape;9280;p75"/>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81" name="Google Shape;9281;p75"/>
          <p:cNvSpPr/>
          <p:nvPr/>
        </p:nvSpPr>
        <p:spPr>
          <a:xfrm>
            <a:off x="1282887" y="3806407"/>
            <a:ext cx="366364" cy="366682"/>
          </a:xfrm>
          <a:custGeom>
            <a:avLst/>
            <a:gdLst/>
            <a:ahLst/>
            <a:cxnLst/>
            <a:rect l="l" t="t" r="r" b="b"/>
            <a:pathLst>
              <a:path w="12666" h="12677" extrusionOk="0">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2" name="Google Shape;9282;p75"/>
          <p:cNvSpPr/>
          <p:nvPr/>
        </p:nvSpPr>
        <p:spPr>
          <a:xfrm>
            <a:off x="3505689" y="2907052"/>
            <a:ext cx="366364" cy="347563"/>
          </a:xfrm>
          <a:custGeom>
            <a:avLst/>
            <a:gdLst/>
            <a:ahLst/>
            <a:cxnLst/>
            <a:rect l="l" t="t" r="r" b="b"/>
            <a:pathLst>
              <a:path w="12666" h="12016" extrusionOk="0">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3" name="Google Shape;9283;p75"/>
          <p:cNvSpPr/>
          <p:nvPr/>
        </p:nvSpPr>
        <p:spPr>
          <a:xfrm>
            <a:off x="3504778" y="3387693"/>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84" name="Google Shape;9284;p75"/>
          <p:cNvGrpSpPr/>
          <p:nvPr/>
        </p:nvGrpSpPr>
        <p:grpSpPr>
          <a:xfrm>
            <a:off x="3504430" y="3807440"/>
            <a:ext cx="369112" cy="364657"/>
            <a:chOff x="-59869425" y="4102225"/>
            <a:chExt cx="319025" cy="315175"/>
          </a:xfrm>
        </p:grpSpPr>
        <p:sp>
          <p:nvSpPr>
            <p:cNvPr id="9285" name="Google Shape;9285;p75"/>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6" name="Google Shape;9286;p75"/>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7" name="Google Shape;9287;p75"/>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8" name="Google Shape;9288;p75"/>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89" name="Google Shape;9289;p75"/>
          <p:cNvGrpSpPr/>
          <p:nvPr/>
        </p:nvGrpSpPr>
        <p:grpSpPr>
          <a:xfrm>
            <a:off x="2623233" y="4276262"/>
            <a:ext cx="366364" cy="365467"/>
            <a:chOff x="-59029025" y="3711650"/>
            <a:chExt cx="316650" cy="315875"/>
          </a:xfrm>
        </p:grpSpPr>
        <p:sp>
          <p:nvSpPr>
            <p:cNvPr id="9290" name="Google Shape;9290;p75"/>
            <p:cNvSpPr/>
            <p:nvPr/>
          </p:nvSpPr>
          <p:spPr>
            <a:xfrm>
              <a:off x="-59029025" y="3712450"/>
              <a:ext cx="70125" cy="70125"/>
            </a:xfrm>
            <a:custGeom>
              <a:avLst/>
              <a:gdLst/>
              <a:ahLst/>
              <a:cxnLst/>
              <a:rect l="l" t="t" r="r" b="b"/>
              <a:pathLst>
                <a:path w="2805" h="2805" extrusionOk="0">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1" name="Google Shape;9291;p75"/>
            <p:cNvSpPr/>
            <p:nvPr/>
          </p:nvSpPr>
          <p:spPr>
            <a:xfrm>
              <a:off x="-58782500" y="3958175"/>
              <a:ext cx="70125" cy="69350"/>
            </a:xfrm>
            <a:custGeom>
              <a:avLst/>
              <a:gdLst/>
              <a:ahLst/>
              <a:cxnLst/>
              <a:rect l="l" t="t" r="r" b="b"/>
              <a:pathLst>
                <a:path w="2805" h="2774" extrusionOk="0">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2" name="Google Shape;9292;p75"/>
            <p:cNvSpPr/>
            <p:nvPr/>
          </p:nvSpPr>
          <p:spPr>
            <a:xfrm>
              <a:off x="-58782500" y="3711650"/>
              <a:ext cx="70125" cy="70125"/>
            </a:xfrm>
            <a:custGeom>
              <a:avLst/>
              <a:gdLst/>
              <a:ahLst/>
              <a:cxnLst/>
              <a:rect l="l" t="t" r="r" b="b"/>
              <a:pathLst>
                <a:path w="2805" h="2805" extrusionOk="0">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3" name="Google Shape;9293;p75"/>
            <p:cNvSpPr/>
            <p:nvPr/>
          </p:nvSpPr>
          <p:spPr>
            <a:xfrm>
              <a:off x="-58911650" y="3880200"/>
              <a:ext cx="79550" cy="30750"/>
            </a:xfrm>
            <a:custGeom>
              <a:avLst/>
              <a:gdLst/>
              <a:ahLst/>
              <a:cxnLst/>
              <a:rect l="l" t="t" r="r" b="b"/>
              <a:pathLst>
                <a:path w="3182" h="1230" extrusionOk="0">
                  <a:moveTo>
                    <a:pt x="1607" y="1"/>
                  </a:moveTo>
                  <a:cubicBezTo>
                    <a:pt x="819" y="1"/>
                    <a:pt x="189" y="505"/>
                    <a:pt x="0" y="1230"/>
                  </a:cubicBezTo>
                  <a:lnTo>
                    <a:pt x="3182" y="1230"/>
                  </a:lnTo>
                  <a:cubicBezTo>
                    <a:pt x="3025" y="537"/>
                    <a:pt x="2394" y="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4" name="Google Shape;9294;p75"/>
            <p:cNvSpPr/>
            <p:nvPr/>
          </p:nvSpPr>
          <p:spPr>
            <a:xfrm>
              <a:off x="-58891975" y="3818000"/>
              <a:ext cx="41775" cy="41750"/>
            </a:xfrm>
            <a:custGeom>
              <a:avLst/>
              <a:gdLst/>
              <a:ahLst/>
              <a:cxnLst/>
              <a:rect l="l" t="t" r="r" b="b"/>
              <a:pathLst>
                <a:path w="1671" h="1670" extrusionOk="0">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5" name="Google Shape;9295;p75"/>
            <p:cNvSpPr/>
            <p:nvPr/>
          </p:nvSpPr>
          <p:spPr>
            <a:xfrm>
              <a:off x="-58983325" y="3755775"/>
              <a:ext cx="227625" cy="226850"/>
            </a:xfrm>
            <a:custGeom>
              <a:avLst/>
              <a:gdLst/>
              <a:ahLst/>
              <a:cxnLst/>
              <a:rect l="l" t="t" r="r" b="b"/>
              <a:pathLst>
                <a:path w="9105" h="9074" extrusionOk="0">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6" name="Google Shape;9296;p75"/>
            <p:cNvSpPr/>
            <p:nvPr/>
          </p:nvSpPr>
          <p:spPr>
            <a:xfrm>
              <a:off x="-59029025" y="3956600"/>
              <a:ext cx="70900" cy="70925"/>
            </a:xfrm>
            <a:custGeom>
              <a:avLst/>
              <a:gdLst/>
              <a:ahLst/>
              <a:cxnLst/>
              <a:rect l="l" t="t" r="r" b="b"/>
              <a:pathLst>
                <a:path w="2836" h="2837" extrusionOk="0">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97" name="Google Shape;9297;p75"/>
          <p:cNvGrpSpPr/>
          <p:nvPr/>
        </p:nvGrpSpPr>
        <p:grpSpPr>
          <a:xfrm>
            <a:off x="4859311" y="1532317"/>
            <a:ext cx="351940" cy="348188"/>
            <a:chOff x="581525" y="3254850"/>
            <a:chExt cx="297750" cy="294575"/>
          </a:xfrm>
        </p:grpSpPr>
        <p:sp>
          <p:nvSpPr>
            <p:cNvPr id="9298" name="Google Shape;9298;p75"/>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9" name="Google Shape;9299;p75"/>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0" name="Google Shape;9300;p75"/>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01" name="Google Shape;9301;p75"/>
          <p:cNvGrpSpPr/>
          <p:nvPr/>
        </p:nvGrpSpPr>
        <p:grpSpPr>
          <a:xfrm>
            <a:off x="4858380" y="1971253"/>
            <a:ext cx="353802" cy="351497"/>
            <a:chOff x="580725" y="3617925"/>
            <a:chExt cx="299325" cy="297375"/>
          </a:xfrm>
        </p:grpSpPr>
        <p:sp>
          <p:nvSpPr>
            <p:cNvPr id="9302" name="Google Shape;9302;p75"/>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3" name="Google Shape;9303;p75"/>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4" name="Google Shape;9304;p75"/>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5" name="Google Shape;9305;p75"/>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6" name="Google Shape;9306;p75"/>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07" name="Google Shape;9307;p75"/>
          <p:cNvGrpSpPr/>
          <p:nvPr/>
        </p:nvGrpSpPr>
        <p:grpSpPr>
          <a:xfrm>
            <a:off x="4860242" y="2418443"/>
            <a:ext cx="350079" cy="350079"/>
            <a:chOff x="583100" y="3982600"/>
            <a:chExt cx="296175" cy="296175"/>
          </a:xfrm>
        </p:grpSpPr>
        <p:sp>
          <p:nvSpPr>
            <p:cNvPr id="9308" name="Google Shape;9308;p75"/>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9" name="Google Shape;9309;p75"/>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0" name="Google Shape;9310;p75"/>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1" name="Google Shape;9311;p75"/>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2" name="Google Shape;9312;p75"/>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3" name="Google Shape;9313;p75"/>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4" name="Google Shape;9314;p75"/>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15" name="Google Shape;9315;p75"/>
          <p:cNvGrpSpPr/>
          <p:nvPr/>
        </p:nvGrpSpPr>
        <p:grpSpPr>
          <a:xfrm>
            <a:off x="7092856" y="1532067"/>
            <a:ext cx="307231" cy="348690"/>
            <a:chOff x="2423775" y="3226875"/>
            <a:chExt cx="259925" cy="295000"/>
          </a:xfrm>
        </p:grpSpPr>
        <p:sp>
          <p:nvSpPr>
            <p:cNvPr id="9316" name="Google Shape;9316;p75"/>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7" name="Google Shape;9317;p75"/>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8" name="Google Shape;9318;p75"/>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19" name="Google Shape;9319;p75"/>
          <p:cNvGrpSpPr/>
          <p:nvPr/>
        </p:nvGrpSpPr>
        <p:grpSpPr>
          <a:xfrm>
            <a:off x="7070043" y="1973352"/>
            <a:ext cx="352857" cy="347301"/>
            <a:chOff x="2404875" y="3592725"/>
            <a:chExt cx="298525" cy="293825"/>
          </a:xfrm>
        </p:grpSpPr>
        <p:sp>
          <p:nvSpPr>
            <p:cNvPr id="9320" name="Google Shape;9320;p75"/>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1" name="Google Shape;9321;p75"/>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2" name="Google Shape;9322;p75"/>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23" name="Google Shape;9323;p75"/>
          <p:cNvGrpSpPr/>
          <p:nvPr/>
        </p:nvGrpSpPr>
        <p:grpSpPr>
          <a:xfrm>
            <a:off x="7070974" y="2418917"/>
            <a:ext cx="350995" cy="349133"/>
            <a:chOff x="2404875" y="3955825"/>
            <a:chExt cx="296950" cy="295375"/>
          </a:xfrm>
        </p:grpSpPr>
        <p:sp>
          <p:nvSpPr>
            <p:cNvPr id="9324" name="Google Shape;9324;p75"/>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5" name="Google Shape;9325;p75"/>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6" name="Google Shape;9326;p75"/>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7" name="Google Shape;9327;p75"/>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28" name="Google Shape;9328;p75"/>
          <p:cNvGrpSpPr/>
          <p:nvPr/>
        </p:nvGrpSpPr>
        <p:grpSpPr>
          <a:xfrm>
            <a:off x="5764954" y="2883111"/>
            <a:ext cx="349163" cy="350079"/>
            <a:chOff x="4263650" y="3235150"/>
            <a:chExt cx="295400" cy="296175"/>
          </a:xfrm>
        </p:grpSpPr>
        <p:sp>
          <p:nvSpPr>
            <p:cNvPr id="9329" name="Google Shape;9329;p75"/>
            <p:cNvSpPr/>
            <p:nvPr/>
          </p:nvSpPr>
          <p:spPr>
            <a:xfrm>
              <a:off x="4393625" y="3391100"/>
              <a:ext cx="35450" cy="35475"/>
            </a:xfrm>
            <a:custGeom>
              <a:avLst/>
              <a:gdLst/>
              <a:ahLst/>
              <a:cxnLst/>
              <a:rect l="l" t="t" r="r" b="b"/>
              <a:pathLst>
                <a:path w="1418" h="1419" extrusionOk="0">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0" name="Google Shape;9330;p75"/>
            <p:cNvSpPr/>
            <p:nvPr/>
          </p:nvSpPr>
          <p:spPr>
            <a:xfrm>
              <a:off x="4377075" y="3443875"/>
              <a:ext cx="70125" cy="34675"/>
            </a:xfrm>
            <a:custGeom>
              <a:avLst/>
              <a:gdLst/>
              <a:ahLst/>
              <a:cxnLst/>
              <a:rect l="l" t="t" r="r" b="b"/>
              <a:pathLst>
                <a:path w="2805" h="1387" extrusionOk="0">
                  <a:moveTo>
                    <a:pt x="1387" y="0"/>
                  </a:moveTo>
                  <a:cubicBezTo>
                    <a:pt x="631" y="0"/>
                    <a:pt x="1" y="630"/>
                    <a:pt x="1" y="1387"/>
                  </a:cubicBezTo>
                  <a:lnTo>
                    <a:pt x="2805" y="1387"/>
                  </a:lnTo>
                  <a:cubicBezTo>
                    <a:pt x="2805" y="630"/>
                    <a:pt x="2174"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1" name="Google Shape;9331;p75"/>
            <p:cNvSpPr/>
            <p:nvPr/>
          </p:nvSpPr>
          <p:spPr>
            <a:xfrm>
              <a:off x="4333750" y="3357225"/>
              <a:ext cx="156775" cy="174100"/>
            </a:xfrm>
            <a:custGeom>
              <a:avLst/>
              <a:gdLst/>
              <a:ahLst/>
              <a:cxnLst/>
              <a:rect l="l" t="t" r="r" b="b"/>
              <a:pathLst>
                <a:path w="6271" h="6964" extrusionOk="0">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2" name="Google Shape;9332;p75"/>
            <p:cNvSpPr/>
            <p:nvPr/>
          </p:nvSpPr>
          <p:spPr>
            <a:xfrm>
              <a:off x="4316425" y="3235150"/>
              <a:ext cx="191425" cy="35475"/>
            </a:xfrm>
            <a:custGeom>
              <a:avLst/>
              <a:gdLst/>
              <a:ahLst/>
              <a:cxnLst/>
              <a:rect l="l" t="t" r="r" b="b"/>
              <a:pathLst>
                <a:path w="7657" h="1419" extrusionOk="0">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3" name="Google Shape;9333;p75"/>
            <p:cNvSpPr/>
            <p:nvPr/>
          </p:nvSpPr>
          <p:spPr>
            <a:xfrm>
              <a:off x="4263650" y="3288700"/>
              <a:ext cx="295400" cy="137875"/>
            </a:xfrm>
            <a:custGeom>
              <a:avLst/>
              <a:gdLst/>
              <a:ahLst/>
              <a:cxnLst/>
              <a:rect l="l" t="t" r="r" b="b"/>
              <a:pathLst>
                <a:path w="11816" h="5515" extrusionOk="0">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34" name="Google Shape;9334;p75"/>
          <p:cNvGrpSpPr/>
          <p:nvPr/>
        </p:nvGrpSpPr>
        <p:grpSpPr>
          <a:xfrm>
            <a:off x="5762634" y="3342272"/>
            <a:ext cx="353802" cy="327739"/>
            <a:chOff x="4266025" y="3609275"/>
            <a:chExt cx="299325" cy="277275"/>
          </a:xfrm>
        </p:grpSpPr>
        <p:sp>
          <p:nvSpPr>
            <p:cNvPr id="9335" name="Google Shape;9335;p75"/>
            <p:cNvSpPr/>
            <p:nvPr/>
          </p:nvSpPr>
          <p:spPr>
            <a:xfrm>
              <a:off x="4266025" y="3609275"/>
              <a:ext cx="299325" cy="224500"/>
            </a:xfrm>
            <a:custGeom>
              <a:avLst/>
              <a:gdLst/>
              <a:ahLst/>
              <a:cxnLst/>
              <a:rect l="l" t="t" r="r" b="b"/>
              <a:pathLst>
                <a:path w="11973" h="8980" extrusionOk="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6" name="Google Shape;9336;p75"/>
            <p:cNvSpPr/>
            <p:nvPr/>
          </p:nvSpPr>
          <p:spPr>
            <a:xfrm>
              <a:off x="4332975" y="3851850"/>
              <a:ext cx="157550" cy="34700"/>
            </a:xfrm>
            <a:custGeom>
              <a:avLst/>
              <a:gdLst/>
              <a:ahLst/>
              <a:cxnLst/>
              <a:rect l="l" t="t" r="r" b="b"/>
              <a:pathLst>
                <a:path w="6302" h="1388" extrusionOk="0">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37" name="Google Shape;9337;p75"/>
          <p:cNvGrpSpPr/>
          <p:nvPr/>
        </p:nvGrpSpPr>
        <p:grpSpPr>
          <a:xfrm>
            <a:off x="5763092" y="3807659"/>
            <a:ext cx="352886" cy="349133"/>
            <a:chOff x="4263650" y="3963700"/>
            <a:chExt cx="298550" cy="295375"/>
          </a:xfrm>
        </p:grpSpPr>
        <p:sp>
          <p:nvSpPr>
            <p:cNvPr id="9338" name="Google Shape;9338;p75"/>
            <p:cNvSpPr/>
            <p:nvPr/>
          </p:nvSpPr>
          <p:spPr>
            <a:xfrm>
              <a:off x="4384950" y="3963700"/>
              <a:ext cx="53575" cy="51225"/>
            </a:xfrm>
            <a:custGeom>
              <a:avLst/>
              <a:gdLst/>
              <a:ahLst/>
              <a:cxnLst/>
              <a:rect l="l" t="t" r="r" b="b"/>
              <a:pathLst>
                <a:path w="2143" h="2049" extrusionOk="0">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9" name="Google Shape;9339;p75"/>
            <p:cNvSpPr/>
            <p:nvPr/>
          </p:nvSpPr>
          <p:spPr>
            <a:xfrm>
              <a:off x="43156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0" name="Google Shape;9340;p75"/>
            <p:cNvSpPr/>
            <p:nvPr/>
          </p:nvSpPr>
          <p:spPr>
            <a:xfrm>
              <a:off x="44558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1" name="Google Shape;9341;p75"/>
            <p:cNvSpPr/>
            <p:nvPr/>
          </p:nvSpPr>
          <p:spPr>
            <a:xfrm>
              <a:off x="4263650" y="4085000"/>
              <a:ext cx="298550" cy="122100"/>
            </a:xfrm>
            <a:custGeom>
              <a:avLst/>
              <a:gdLst/>
              <a:ahLst/>
              <a:cxnLst/>
              <a:rect l="l" t="t" r="r" b="b"/>
              <a:pathLst>
                <a:path w="11942" h="4884" extrusionOk="0">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2" name="Google Shape;9342;p75"/>
            <p:cNvSpPr/>
            <p:nvPr/>
          </p:nvSpPr>
          <p:spPr>
            <a:xfrm>
              <a:off x="4431425" y="4196825"/>
              <a:ext cx="104000" cy="62250"/>
            </a:xfrm>
            <a:custGeom>
              <a:avLst/>
              <a:gdLst/>
              <a:ahLst/>
              <a:cxnLst/>
              <a:rect l="l" t="t" r="r" b="b"/>
              <a:pathLst>
                <a:path w="4160" h="2490" extrusionOk="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3" name="Google Shape;9343;p75"/>
            <p:cNvSpPr/>
            <p:nvPr/>
          </p:nvSpPr>
          <p:spPr>
            <a:xfrm>
              <a:off x="4359750" y="4022775"/>
              <a:ext cx="104775" cy="44125"/>
            </a:xfrm>
            <a:custGeom>
              <a:avLst/>
              <a:gdLst/>
              <a:ahLst/>
              <a:cxnLst/>
              <a:rect l="l" t="t" r="r" b="b"/>
              <a:pathLst>
                <a:path w="4191" h="1765" extrusionOk="0">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4" name="Google Shape;9344;p75"/>
            <p:cNvSpPr/>
            <p:nvPr/>
          </p:nvSpPr>
          <p:spPr>
            <a:xfrm>
              <a:off x="4291225" y="4196825"/>
              <a:ext cx="102425" cy="62250"/>
            </a:xfrm>
            <a:custGeom>
              <a:avLst/>
              <a:gdLst/>
              <a:ahLst/>
              <a:cxnLst/>
              <a:rect l="l" t="t" r="r" b="b"/>
              <a:pathLst>
                <a:path w="4097" h="2490" extrusionOk="0">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45" name="Google Shape;9345;p75"/>
          <p:cNvGrpSpPr/>
          <p:nvPr/>
        </p:nvGrpSpPr>
        <p:grpSpPr>
          <a:xfrm>
            <a:off x="8041429" y="2883111"/>
            <a:ext cx="226264" cy="350079"/>
            <a:chOff x="6164975" y="3211525"/>
            <a:chExt cx="191425" cy="296175"/>
          </a:xfrm>
        </p:grpSpPr>
        <p:sp>
          <p:nvSpPr>
            <p:cNvPr id="9346" name="Google Shape;9346;p75"/>
            <p:cNvSpPr/>
            <p:nvPr/>
          </p:nvSpPr>
          <p:spPr>
            <a:xfrm>
              <a:off x="6269750" y="3371400"/>
              <a:ext cx="68525" cy="84300"/>
            </a:xfrm>
            <a:custGeom>
              <a:avLst/>
              <a:gdLst/>
              <a:ahLst/>
              <a:cxnLst/>
              <a:rect l="l" t="t" r="r" b="b"/>
              <a:pathLst>
                <a:path w="2741" h="3372" extrusionOk="0">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7" name="Google Shape;9347;p75"/>
            <p:cNvSpPr/>
            <p:nvPr/>
          </p:nvSpPr>
          <p:spPr>
            <a:xfrm>
              <a:off x="6228775" y="3424175"/>
              <a:ext cx="62250" cy="30750"/>
            </a:xfrm>
            <a:custGeom>
              <a:avLst/>
              <a:gdLst/>
              <a:ahLst/>
              <a:cxnLst/>
              <a:rect l="l" t="t" r="r" b="b"/>
              <a:pathLst>
                <a:path w="2490" h="1230" extrusionOk="0">
                  <a:moveTo>
                    <a:pt x="1229" y="1"/>
                  </a:moveTo>
                  <a:lnTo>
                    <a:pt x="1" y="1229"/>
                  </a:lnTo>
                  <a:lnTo>
                    <a:pt x="2490" y="1229"/>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8" name="Google Shape;9348;p75"/>
            <p:cNvSpPr/>
            <p:nvPr/>
          </p:nvSpPr>
          <p:spPr>
            <a:xfrm>
              <a:off x="6182300" y="3369825"/>
              <a:ext cx="69350" cy="85100"/>
            </a:xfrm>
            <a:custGeom>
              <a:avLst/>
              <a:gdLst/>
              <a:ahLst/>
              <a:cxnLst/>
              <a:rect l="l" t="t" r="r" b="b"/>
              <a:pathLst>
                <a:path w="2774" h="3404" extrusionOk="0">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9" name="Google Shape;9349;p75"/>
            <p:cNvSpPr/>
            <p:nvPr/>
          </p:nvSpPr>
          <p:spPr>
            <a:xfrm>
              <a:off x="6164975" y="3472225"/>
              <a:ext cx="191425" cy="35475"/>
            </a:xfrm>
            <a:custGeom>
              <a:avLst/>
              <a:gdLst/>
              <a:ahLst/>
              <a:cxnLst/>
              <a:rect l="l" t="t" r="r" b="b"/>
              <a:pathLst>
                <a:path w="7657" h="1419" extrusionOk="0">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0" name="Google Shape;9350;p75"/>
            <p:cNvSpPr/>
            <p:nvPr/>
          </p:nvSpPr>
          <p:spPr>
            <a:xfrm>
              <a:off x="6164975" y="3211525"/>
              <a:ext cx="191425" cy="35475"/>
            </a:xfrm>
            <a:custGeom>
              <a:avLst/>
              <a:gdLst/>
              <a:ahLst/>
              <a:cxnLst/>
              <a:rect l="l" t="t" r="r" b="b"/>
              <a:pathLst>
                <a:path w="7657" h="1419" extrusionOk="0">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1" name="Google Shape;9351;p75"/>
            <p:cNvSpPr/>
            <p:nvPr/>
          </p:nvSpPr>
          <p:spPr>
            <a:xfrm>
              <a:off x="6183100" y="3262725"/>
              <a:ext cx="155175" cy="35650"/>
            </a:xfrm>
            <a:custGeom>
              <a:avLst/>
              <a:gdLst/>
              <a:ahLst/>
              <a:cxnLst/>
              <a:rect l="l" t="t" r="r" b="b"/>
              <a:pathLst>
                <a:path w="6207" h="1426" extrusionOk="0">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2" name="Google Shape;9352;p75"/>
            <p:cNvSpPr/>
            <p:nvPr/>
          </p:nvSpPr>
          <p:spPr>
            <a:xfrm>
              <a:off x="6181525" y="3294225"/>
              <a:ext cx="155975" cy="74050"/>
            </a:xfrm>
            <a:custGeom>
              <a:avLst/>
              <a:gdLst/>
              <a:ahLst/>
              <a:cxnLst/>
              <a:rect l="l" t="t" r="r" b="b"/>
              <a:pathLst>
                <a:path w="6239" h="2962" extrusionOk="0">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53" name="Google Shape;9353;p75"/>
          <p:cNvGrpSpPr/>
          <p:nvPr/>
        </p:nvGrpSpPr>
        <p:grpSpPr>
          <a:xfrm>
            <a:off x="5303466" y="1531387"/>
            <a:ext cx="352886" cy="350049"/>
            <a:chOff x="946175" y="3253275"/>
            <a:chExt cx="298550" cy="296150"/>
          </a:xfrm>
        </p:grpSpPr>
        <p:sp>
          <p:nvSpPr>
            <p:cNvPr id="9354" name="Google Shape;9354;p75"/>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5" name="Google Shape;9355;p75"/>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6" name="Google Shape;9356;p75"/>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7" name="Google Shape;9357;p75"/>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8" name="Google Shape;9358;p75"/>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59" name="Google Shape;9359;p75"/>
          <p:cNvGrpSpPr/>
          <p:nvPr/>
        </p:nvGrpSpPr>
        <p:grpSpPr>
          <a:xfrm>
            <a:off x="5304397" y="1973351"/>
            <a:ext cx="351024" cy="347301"/>
            <a:chOff x="946175" y="3619500"/>
            <a:chExt cx="296975" cy="293825"/>
          </a:xfrm>
        </p:grpSpPr>
        <p:sp>
          <p:nvSpPr>
            <p:cNvPr id="9360" name="Google Shape;9360;p75"/>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1" name="Google Shape;9361;p75"/>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2" name="Google Shape;9362;p75"/>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3" name="Google Shape;9363;p75"/>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4" name="Google Shape;9364;p75"/>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5" name="Google Shape;9365;p75"/>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66" name="Google Shape;9366;p75"/>
          <p:cNvGrpSpPr/>
          <p:nvPr/>
        </p:nvGrpSpPr>
        <p:grpSpPr>
          <a:xfrm>
            <a:off x="5303939" y="2417985"/>
            <a:ext cx="351940" cy="350995"/>
            <a:chOff x="944600" y="3981825"/>
            <a:chExt cx="297750" cy="296950"/>
          </a:xfrm>
        </p:grpSpPr>
        <p:sp>
          <p:nvSpPr>
            <p:cNvPr id="9367" name="Google Shape;9367;p75"/>
            <p:cNvSpPr/>
            <p:nvPr/>
          </p:nvSpPr>
          <p:spPr>
            <a:xfrm>
              <a:off x="944600" y="3981825"/>
              <a:ext cx="297750" cy="296950"/>
            </a:xfrm>
            <a:custGeom>
              <a:avLst/>
              <a:gdLst/>
              <a:ahLst/>
              <a:cxnLst/>
              <a:rect l="l" t="t" r="r" b="b"/>
              <a:pathLst>
                <a:path w="11910" h="11878" extrusionOk="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8" name="Google Shape;9368;p75"/>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9" name="Google Shape;9369;p75"/>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0" name="Google Shape;9370;p75"/>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71" name="Google Shape;9371;p75"/>
          <p:cNvGrpSpPr/>
          <p:nvPr/>
        </p:nvGrpSpPr>
        <p:grpSpPr>
          <a:xfrm>
            <a:off x="7520875" y="1531845"/>
            <a:ext cx="350079" cy="349133"/>
            <a:chOff x="2768750" y="3227275"/>
            <a:chExt cx="296175" cy="295375"/>
          </a:xfrm>
        </p:grpSpPr>
        <p:sp>
          <p:nvSpPr>
            <p:cNvPr id="9372" name="Google Shape;9372;p75"/>
            <p:cNvSpPr/>
            <p:nvPr/>
          </p:nvSpPr>
          <p:spPr>
            <a:xfrm>
              <a:off x="2882950" y="3227275"/>
              <a:ext cx="68550" cy="69325"/>
            </a:xfrm>
            <a:custGeom>
              <a:avLst/>
              <a:gdLst/>
              <a:ahLst/>
              <a:cxnLst/>
              <a:rect l="l" t="t" r="r" b="b"/>
              <a:pathLst>
                <a:path w="2742" h="2773" extrusionOk="0">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3" name="Google Shape;9373;p75"/>
            <p:cNvSpPr/>
            <p:nvPr/>
          </p:nvSpPr>
          <p:spPr>
            <a:xfrm>
              <a:off x="2856175" y="3436000"/>
              <a:ext cx="17350" cy="34675"/>
            </a:xfrm>
            <a:custGeom>
              <a:avLst/>
              <a:gdLst/>
              <a:ahLst/>
              <a:cxnLst/>
              <a:rect l="l" t="t" r="r" b="b"/>
              <a:pathLst>
                <a:path w="694" h="1387" extrusionOk="0">
                  <a:moveTo>
                    <a:pt x="0" y="0"/>
                  </a:moveTo>
                  <a:lnTo>
                    <a:pt x="0" y="1386"/>
                  </a:lnTo>
                  <a:lnTo>
                    <a:pt x="694" y="1386"/>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4" name="Google Shape;9374;p75"/>
            <p:cNvSpPr/>
            <p:nvPr/>
          </p:nvSpPr>
          <p:spPr>
            <a:xfrm>
              <a:off x="2890050" y="3436000"/>
              <a:ext cx="18125" cy="34675"/>
            </a:xfrm>
            <a:custGeom>
              <a:avLst/>
              <a:gdLst/>
              <a:ahLst/>
              <a:cxnLst/>
              <a:rect l="l" t="t" r="r" b="b"/>
              <a:pathLst>
                <a:path w="725" h="1387" extrusionOk="0">
                  <a:moveTo>
                    <a:pt x="0" y="0"/>
                  </a:moveTo>
                  <a:lnTo>
                    <a:pt x="0" y="1386"/>
                  </a:lnTo>
                  <a:lnTo>
                    <a:pt x="725" y="138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5" name="Google Shape;9375;p75"/>
            <p:cNvSpPr/>
            <p:nvPr/>
          </p:nvSpPr>
          <p:spPr>
            <a:xfrm>
              <a:off x="2821525" y="3436000"/>
              <a:ext cx="17350" cy="34675"/>
            </a:xfrm>
            <a:custGeom>
              <a:avLst/>
              <a:gdLst/>
              <a:ahLst/>
              <a:cxnLst/>
              <a:rect l="l" t="t" r="r" b="b"/>
              <a:pathLst>
                <a:path w="694" h="1387" extrusionOk="0">
                  <a:moveTo>
                    <a:pt x="0" y="0"/>
                  </a:moveTo>
                  <a:lnTo>
                    <a:pt x="0" y="1386"/>
                  </a:lnTo>
                  <a:lnTo>
                    <a:pt x="693" y="1386"/>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6" name="Google Shape;9376;p75"/>
            <p:cNvSpPr/>
            <p:nvPr/>
          </p:nvSpPr>
          <p:spPr>
            <a:xfrm>
              <a:off x="2924700" y="3436000"/>
              <a:ext cx="34675" cy="34675"/>
            </a:xfrm>
            <a:custGeom>
              <a:avLst/>
              <a:gdLst/>
              <a:ahLst/>
              <a:cxnLst/>
              <a:rect l="l" t="t" r="r" b="b"/>
              <a:pathLst>
                <a:path w="1387" h="1387" extrusionOk="0">
                  <a:moveTo>
                    <a:pt x="0" y="0"/>
                  </a:moveTo>
                  <a:lnTo>
                    <a:pt x="0" y="1386"/>
                  </a:lnTo>
                  <a:lnTo>
                    <a:pt x="1387" y="138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7" name="Google Shape;9377;p75"/>
            <p:cNvSpPr/>
            <p:nvPr/>
          </p:nvSpPr>
          <p:spPr>
            <a:xfrm>
              <a:off x="2768750" y="3384800"/>
              <a:ext cx="244175" cy="137850"/>
            </a:xfrm>
            <a:custGeom>
              <a:avLst/>
              <a:gdLst/>
              <a:ahLst/>
              <a:cxnLst/>
              <a:rect l="l" t="t" r="r" b="b"/>
              <a:pathLst>
                <a:path w="9767" h="5514" extrusionOk="0">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8" name="Google Shape;9378;p75"/>
            <p:cNvSpPr/>
            <p:nvPr/>
          </p:nvSpPr>
          <p:spPr>
            <a:xfrm>
              <a:off x="3030250" y="3419450"/>
              <a:ext cx="34675" cy="68550"/>
            </a:xfrm>
            <a:custGeom>
              <a:avLst/>
              <a:gdLst/>
              <a:ahLst/>
              <a:cxnLst/>
              <a:rect l="l" t="t" r="r" b="b"/>
              <a:pathLst>
                <a:path w="1387" h="2742" extrusionOk="0">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9" name="Google Shape;9379;p75"/>
            <p:cNvSpPr/>
            <p:nvPr/>
          </p:nvSpPr>
          <p:spPr>
            <a:xfrm>
              <a:off x="2856175" y="3294225"/>
              <a:ext cx="122100" cy="73275"/>
            </a:xfrm>
            <a:custGeom>
              <a:avLst/>
              <a:gdLst/>
              <a:ahLst/>
              <a:cxnLst/>
              <a:rect l="l" t="t" r="r" b="b"/>
              <a:pathLst>
                <a:path w="4884" h="2931" extrusionOk="0">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0" name="Google Shape;9380;p75"/>
          <p:cNvGrpSpPr/>
          <p:nvPr/>
        </p:nvGrpSpPr>
        <p:grpSpPr>
          <a:xfrm>
            <a:off x="7541826" y="1972717"/>
            <a:ext cx="308177" cy="348572"/>
            <a:chOff x="2786075" y="3591800"/>
            <a:chExt cx="260725" cy="294900"/>
          </a:xfrm>
        </p:grpSpPr>
        <p:sp>
          <p:nvSpPr>
            <p:cNvPr id="9381" name="Google Shape;9381;p75"/>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2" name="Google Shape;9382;p75"/>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3" name="Google Shape;9383;p75"/>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4" name="Google Shape;9384;p75"/>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5" name="Google Shape;9385;p75"/>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6" name="Google Shape;9386;p75"/>
          <p:cNvGrpSpPr/>
          <p:nvPr/>
        </p:nvGrpSpPr>
        <p:grpSpPr>
          <a:xfrm>
            <a:off x="7582324" y="2418444"/>
            <a:ext cx="227180" cy="350079"/>
            <a:chOff x="2819150" y="3955025"/>
            <a:chExt cx="192200" cy="296175"/>
          </a:xfrm>
        </p:grpSpPr>
        <p:sp>
          <p:nvSpPr>
            <p:cNvPr id="9387" name="Google Shape;9387;p75"/>
            <p:cNvSpPr/>
            <p:nvPr/>
          </p:nvSpPr>
          <p:spPr>
            <a:xfrm>
              <a:off x="2856175" y="4007025"/>
              <a:ext cx="122100" cy="70125"/>
            </a:xfrm>
            <a:custGeom>
              <a:avLst/>
              <a:gdLst/>
              <a:ahLst/>
              <a:cxnLst/>
              <a:rect l="l" t="t" r="r" b="b"/>
              <a:pathLst>
                <a:path w="4884" h="2805" extrusionOk="0">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8" name="Google Shape;9388;p75"/>
            <p:cNvSpPr/>
            <p:nvPr/>
          </p:nvSpPr>
          <p:spPr>
            <a:xfrm>
              <a:off x="2819150" y="4180300"/>
              <a:ext cx="192200" cy="70900"/>
            </a:xfrm>
            <a:custGeom>
              <a:avLst/>
              <a:gdLst/>
              <a:ahLst/>
              <a:cxnLst/>
              <a:rect l="l" t="t" r="r" b="b"/>
              <a:pathLst>
                <a:path w="7688" h="2836" extrusionOk="0">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9" name="Google Shape;9389;p75"/>
            <p:cNvSpPr/>
            <p:nvPr/>
          </p:nvSpPr>
          <p:spPr>
            <a:xfrm>
              <a:off x="2882950" y="3955025"/>
              <a:ext cx="68550" cy="35475"/>
            </a:xfrm>
            <a:custGeom>
              <a:avLst/>
              <a:gdLst/>
              <a:ahLst/>
              <a:cxnLst/>
              <a:rect l="l" t="t" r="r" b="b"/>
              <a:pathLst>
                <a:path w="2742" h="1419" extrusionOk="0">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0" name="Google Shape;9390;p75"/>
            <p:cNvSpPr/>
            <p:nvPr/>
          </p:nvSpPr>
          <p:spPr>
            <a:xfrm>
              <a:off x="2856975" y="4093650"/>
              <a:ext cx="118950" cy="70125"/>
            </a:xfrm>
            <a:custGeom>
              <a:avLst/>
              <a:gdLst/>
              <a:ahLst/>
              <a:cxnLst/>
              <a:rect l="l" t="t" r="r" b="b"/>
              <a:pathLst>
                <a:path w="4758" h="2805" extrusionOk="0">
                  <a:moveTo>
                    <a:pt x="473" y="1"/>
                  </a:moveTo>
                  <a:lnTo>
                    <a:pt x="0" y="2805"/>
                  </a:lnTo>
                  <a:lnTo>
                    <a:pt x="4757" y="2805"/>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91" name="Google Shape;9391;p75"/>
          <p:cNvGrpSpPr/>
          <p:nvPr/>
        </p:nvGrpSpPr>
        <p:grpSpPr>
          <a:xfrm>
            <a:off x="6206097" y="2884042"/>
            <a:ext cx="349133" cy="348217"/>
            <a:chOff x="4629125" y="3235150"/>
            <a:chExt cx="295375" cy="294600"/>
          </a:xfrm>
        </p:grpSpPr>
        <p:sp>
          <p:nvSpPr>
            <p:cNvPr id="9392" name="Google Shape;9392;p75"/>
            <p:cNvSpPr/>
            <p:nvPr/>
          </p:nvSpPr>
          <p:spPr>
            <a:xfrm>
              <a:off x="4696850" y="3391100"/>
              <a:ext cx="35475" cy="35475"/>
            </a:xfrm>
            <a:custGeom>
              <a:avLst/>
              <a:gdLst/>
              <a:ahLst/>
              <a:cxnLst/>
              <a:rect l="l" t="t" r="r" b="b"/>
              <a:pathLst>
                <a:path w="1419" h="1419" extrusionOk="0">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3" name="Google Shape;9393;p75"/>
            <p:cNvSpPr/>
            <p:nvPr/>
          </p:nvSpPr>
          <p:spPr>
            <a:xfrm>
              <a:off x="4680300" y="3443875"/>
              <a:ext cx="69350" cy="34675"/>
            </a:xfrm>
            <a:custGeom>
              <a:avLst/>
              <a:gdLst/>
              <a:ahLst/>
              <a:cxnLst/>
              <a:rect l="l" t="t" r="r" b="b"/>
              <a:pathLst>
                <a:path w="2774" h="1387" extrusionOk="0">
                  <a:moveTo>
                    <a:pt x="1387" y="0"/>
                  </a:moveTo>
                  <a:cubicBezTo>
                    <a:pt x="631" y="0"/>
                    <a:pt x="1" y="630"/>
                    <a:pt x="1" y="1387"/>
                  </a:cubicBezTo>
                  <a:lnTo>
                    <a:pt x="2773" y="1387"/>
                  </a:lnTo>
                  <a:cubicBezTo>
                    <a:pt x="2773" y="630"/>
                    <a:pt x="217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4" name="Google Shape;9394;p75"/>
            <p:cNvSpPr/>
            <p:nvPr/>
          </p:nvSpPr>
          <p:spPr>
            <a:xfrm>
              <a:off x="4629125" y="3339900"/>
              <a:ext cx="295375" cy="189850"/>
            </a:xfrm>
            <a:custGeom>
              <a:avLst/>
              <a:gdLst/>
              <a:ahLst/>
              <a:cxnLst/>
              <a:rect l="l" t="t" r="r" b="b"/>
              <a:pathLst>
                <a:path w="11815" h="7594" extrusionOk="0">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5" name="Google Shape;9395;p75"/>
            <p:cNvSpPr/>
            <p:nvPr/>
          </p:nvSpPr>
          <p:spPr>
            <a:xfrm>
              <a:off x="4714975" y="3287125"/>
              <a:ext cx="122100" cy="70125"/>
            </a:xfrm>
            <a:custGeom>
              <a:avLst/>
              <a:gdLst/>
              <a:ahLst/>
              <a:cxnLst/>
              <a:rect l="l" t="t" r="r" b="b"/>
              <a:pathLst>
                <a:path w="4884" h="2805" extrusionOk="0">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6" name="Google Shape;9396;p75"/>
            <p:cNvSpPr/>
            <p:nvPr/>
          </p:nvSpPr>
          <p:spPr>
            <a:xfrm>
              <a:off x="4732300" y="3235150"/>
              <a:ext cx="86650" cy="35475"/>
            </a:xfrm>
            <a:custGeom>
              <a:avLst/>
              <a:gdLst/>
              <a:ahLst/>
              <a:cxnLst/>
              <a:rect l="l" t="t" r="r" b="b"/>
              <a:pathLst>
                <a:path w="3466" h="1419" extrusionOk="0">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97" name="Google Shape;9397;p75"/>
          <p:cNvGrpSpPr/>
          <p:nvPr/>
        </p:nvGrpSpPr>
        <p:grpSpPr>
          <a:xfrm>
            <a:off x="6206082" y="3331575"/>
            <a:ext cx="349163" cy="349133"/>
            <a:chOff x="4628325" y="3599825"/>
            <a:chExt cx="295400" cy="295375"/>
          </a:xfrm>
        </p:grpSpPr>
        <p:sp>
          <p:nvSpPr>
            <p:cNvPr id="9398" name="Google Shape;9398;p75"/>
            <p:cNvSpPr/>
            <p:nvPr/>
          </p:nvSpPr>
          <p:spPr>
            <a:xfrm>
              <a:off x="4679525" y="3686450"/>
              <a:ext cx="17350" cy="86675"/>
            </a:xfrm>
            <a:custGeom>
              <a:avLst/>
              <a:gdLst/>
              <a:ahLst/>
              <a:cxnLst/>
              <a:rect l="l" t="t" r="r" b="b"/>
              <a:pathLst>
                <a:path w="694" h="3467" extrusionOk="0">
                  <a:moveTo>
                    <a:pt x="0" y="1"/>
                  </a:moveTo>
                  <a:lnTo>
                    <a:pt x="0" y="3466"/>
                  </a:lnTo>
                  <a:lnTo>
                    <a:pt x="694" y="3466"/>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9" name="Google Shape;9399;p75"/>
            <p:cNvSpPr/>
            <p:nvPr/>
          </p:nvSpPr>
          <p:spPr>
            <a:xfrm>
              <a:off x="4854375" y="3686450"/>
              <a:ext cx="18150" cy="86675"/>
            </a:xfrm>
            <a:custGeom>
              <a:avLst/>
              <a:gdLst/>
              <a:ahLst/>
              <a:cxnLst/>
              <a:rect l="l" t="t" r="r" b="b"/>
              <a:pathLst>
                <a:path w="726" h="3467" extrusionOk="0">
                  <a:moveTo>
                    <a:pt x="1" y="1"/>
                  </a:moveTo>
                  <a:lnTo>
                    <a:pt x="1" y="3466"/>
                  </a:lnTo>
                  <a:lnTo>
                    <a:pt x="725" y="3466"/>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0" name="Google Shape;9400;p75"/>
            <p:cNvSpPr/>
            <p:nvPr/>
          </p:nvSpPr>
          <p:spPr>
            <a:xfrm>
              <a:off x="4679525" y="3790425"/>
              <a:ext cx="17350" cy="104000"/>
            </a:xfrm>
            <a:custGeom>
              <a:avLst/>
              <a:gdLst/>
              <a:ahLst/>
              <a:cxnLst/>
              <a:rect l="l" t="t" r="r" b="b"/>
              <a:pathLst>
                <a:path w="694" h="4160" extrusionOk="0">
                  <a:moveTo>
                    <a:pt x="0" y="0"/>
                  </a:moveTo>
                  <a:lnTo>
                    <a:pt x="0" y="4159"/>
                  </a:lnTo>
                  <a:lnTo>
                    <a:pt x="694" y="4159"/>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1" name="Google Shape;9401;p75"/>
            <p:cNvSpPr/>
            <p:nvPr/>
          </p:nvSpPr>
          <p:spPr>
            <a:xfrm>
              <a:off x="4854375" y="3790425"/>
              <a:ext cx="18150" cy="104000"/>
            </a:xfrm>
            <a:custGeom>
              <a:avLst/>
              <a:gdLst/>
              <a:ahLst/>
              <a:cxnLst/>
              <a:rect l="l" t="t" r="r" b="b"/>
              <a:pathLst>
                <a:path w="726" h="4160" extrusionOk="0">
                  <a:moveTo>
                    <a:pt x="1" y="0"/>
                  </a:moveTo>
                  <a:lnTo>
                    <a:pt x="1" y="4159"/>
                  </a:lnTo>
                  <a:lnTo>
                    <a:pt x="725" y="4159"/>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2" name="Google Shape;9402;p75"/>
            <p:cNvSpPr/>
            <p:nvPr/>
          </p:nvSpPr>
          <p:spPr>
            <a:xfrm>
              <a:off x="4628325" y="3686450"/>
              <a:ext cx="34675" cy="86675"/>
            </a:xfrm>
            <a:custGeom>
              <a:avLst/>
              <a:gdLst/>
              <a:ahLst/>
              <a:cxnLst/>
              <a:rect l="l" t="t" r="r" b="b"/>
              <a:pathLst>
                <a:path w="1387" h="3467" extrusionOk="0">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3" name="Google Shape;9403;p75"/>
            <p:cNvSpPr/>
            <p:nvPr/>
          </p:nvSpPr>
          <p:spPr>
            <a:xfrm>
              <a:off x="4714975" y="3686450"/>
              <a:ext cx="122100" cy="86675"/>
            </a:xfrm>
            <a:custGeom>
              <a:avLst/>
              <a:gdLst/>
              <a:ahLst/>
              <a:cxnLst/>
              <a:rect l="l" t="t" r="r" b="b"/>
              <a:pathLst>
                <a:path w="4884" h="3467" extrusionOk="0">
                  <a:moveTo>
                    <a:pt x="0" y="1"/>
                  </a:moveTo>
                  <a:lnTo>
                    <a:pt x="0" y="3466"/>
                  </a:lnTo>
                  <a:lnTo>
                    <a:pt x="4883" y="3466"/>
                  </a:lnTo>
                  <a:lnTo>
                    <a:pt x="4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4" name="Google Shape;9404;p75"/>
            <p:cNvSpPr/>
            <p:nvPr/>
          </p:nvSpPr>
          <p:spPr>
            <a:xfrm>
              <a:off x="4889025" y="3777825"/>
              <a:ext cx="34700" cy="117375"/>
            </a:xfrm>
            <a:custGeom>
              <a:avLst/>
              <a:gdLst/>
              <a:ahLst/>
              <a:cxnLst/>
              <a:rect l="l" t="t" r="r" b="b"/>
              <a:pathLst>
                <a:path w="1388" h="4695" extrusionOk="0">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5" name="Google Shape;9405;p75"/>
            <p:cNvSpPr/>
            <p:nvPr/>
          </p:nvSpPr>
          <p:spPr>
            <a:xfrm>
              <a:off x="4628325" y="3777825"/>
              <a:ext cx="34675" cy="116600"/>
            </a:xfrm>
            <a:custGeom>
              <a:avLst/>
              <a:gdLst/>
              <a:ahLst/>
              <a:cxnLst/>
              <a:rect l="l" t="t" r="r" b="b"/>
              <a:pathLst>
                <a:path w="1387" h="4664" extrusionOk="0">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6" name="Google Shape;9406;p75"/>
            <p:cNvSpPr/>
            <p:nvPr/>
          </p:nvSpPr>
          <p:spPr>
            <a:xfrm>
              <a:off x="4766950" y="3790425"/>
              <a:ext cx="17350" cy="18150"/>
            </a:xfrm>
            <a:custGeom>
              <a:avLst/>
              <a:gdLst/>
              <a:ahLst/>
              <a:cxnLst/>
              <a:rect l="l" t="t" r="r" b="b"/>
              <a:pathLst>
                <a:path w="694" h="726" extrusionOk="0">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7" name="Google Shape;9407;p75"/>
            <p:cNvSpPr/>
            <p:nvPr/>
          </p:nvSpPr>
          <p:spPr>
            <a:xfrm>
              <a:off x="4889025" y="3686450"/>
              <a:ext cx="34700" cy="86675"/>
            </a:xfrm>
            <a:custGeom>
              <a:avLst/>
              <a:gdLst/>
              <a:ahLst/>
              <a:cxnLst/>
              <a:rect l="l" t="t" r="r" b="b"/>
              <a:pathLst>
                <a:path w="1388" h="3467" extrusionOk="0">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8" name="Google Shape;9408;p75"/>
            <p:cNvSpPr/>
            <p:nvPr/>
          </p:nvSpPr>
          <p:spPr>
            <a:xfrm>
              <a:off x="4714975" y="3790425"/>
              <a:ext cx="122100" cy="104000"/>
            </a:xfrm>
            <a:custGeom>
              <a:avLst/>
              <a:gdLst/>
              <a:ahLst/>
              <a:cxnLst/>
              <a:rect l="l" t="t" r="r" b="b"/>
              <a:pathLst>
                <a:path w="4884" h="4160" extrusionOk="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9" name="Google Shape;9409;p75"/>
            <p:cNvSpPr/>
            <p:nvPr/>
          </p:nvSpPr>
          <p:spPr>
            <a:xfrm>
              <a:off x="4714175" y="3599825"/>
              <a:ext cx="122100" cy="69325"/>
            </a:xfrm>
            <a:custGeom>
              <a:avLst/>
              <a:gdLst/>
              <a:ahLst/>
              <a:cxnLst/>
              <a:rect l="l" t="t" r="r" b="b"/>
              <a:pathLst>
                <a:path w="4884" h="2773" extrusionOk="0">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10" name="Google Shape;9410;p75"/>
          <p:cNvGrpSpPr/>
          <p:nvPr/>
        </p:nvGrpSpPr>
        <p:grpSpPr>
          <a:xfrm>
            <a:off x="6227033" y="3807186"/>
            <a:ext cx="307261" cy="350079"/>
            <a:chOff x="4645650" y="3962900"/>
            <a:chExt cx="259950" cy="296175"/>
          </a:xfrm>
        </p:grpSpPr>
        <p:sp>
          <p:nvSpPr>
            <p:cNvPr id="9411" name="Google Shape;9411;p75"/>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2" name="Google Shape;9412;p75"/>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3" name="Google Shape;9413;p75"/>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4" name="Google Shape;9414;p75"/>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5" name="Google Shape;9415;p75"/>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6" name="Google Shape;9416;p75"/>
            <p:cNvSpPr/>
            <p:nvPr/>
          </p:nvSpPr>
          <p:spPr>
            <a:xfrm>
              <a:off x="4678725" y="3962900"/>
              <a:ext cx="190650" cy="174100"/>
            </a:xfrm>
            <a:custGeom>
              <a:avLst/>
              <a:gdLst/>
              <a:ahLst/>
              <a:cxnLst/>
              <a:rect l="l" t="t" r="r" b="b"/>
              <a:pathLst>
                <a:path w="7626"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17" name="Google Shape;9417;p75"/>
          <p:cNvGrpSpPr/>
          <p:nvPr/>
        </p:nvGrpSpPr>
        <p:grpSpPr>
          <a:xfrm>
            <a:off x="7979994" y="3332048"/>
            <a:ext cx="349133" cy="348188"/>
            <a:chOff x="6143725" y="3582500"/>
            <a:chExt cx="295375" cy="294575"/>
          </a:xfrm>
        </p:grpSpPr>
        <p:sp>
          <p:nvSpPr>
            <p:cNvPr id="9418" name="Google Shape;9418;p75"/>
            <p:cNvSpPr/>
            <p:nvPr/>
          </p:nvSpPr>
          <p:spPr>
            <a:xfrm>
              <a:off x="6143725" y="3720325"/>
              <a:ext cx="295375" cy="156750"/>
            </a:xfrm>
            <a:custGeom>
              <a:avLst/>
              <a:gdLst/>
              <a:ahLst/>
              <a:cxnLst/>
              <a:rect l="l" t="t" r="r" b="b"/>
              <a:pathLst>
                <a:path w="11815" h="6270" extrusionOk="0">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9" name="Google Shape;9419;p75"/>
            <p:cNvSpPr/>
            <p:nvPr/>
          </p:nvSpPr>
          <p:spPr>
            <a:xfrm>
              <a:off x="6246900" y="3773100"/>
              <a:ext cx="88225" cy="17350"/>
            </a:xfrm>
            <a:custGeom>
              <a:avLst/>
              <a:gdLst/>
              <a:ahLst/>
              <a:cxnLst/>
              <a:rect l="l" t="t" r="r" b="b"/>
              <a:pathLst>
                <a:path w="3529" h="694" extrusionOk="0">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0" name="Google Shape;9420;p75"/>
            <p:cNvSpPr/>
            <p:nvPr/>
          </p:nvSpPr>
          <p:spPr>
            <a:xfrm>
              <a:off x="6161050" y="3582500"/>
              <a:ext cx="86650" cy="34675"/>
            </a:xfrm>
            <a:custGeom>
              <a:avLst/>
              <a:gdLst/>
              <a:ahLst/>
              <a:cxnLst/>
              <a:rect l="l" t="t" r="r" b="b"/>
              <a:pathLst>
                <a:path w="3466" h="1387" extrusionOk="0">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1" name="Google Shape;9421;p75"/>
            <p:cNvSpPr/>
            <p:nvPr/>
          </p:nvSpPr>
          <p:spPr>
            <a:xfrm>
              <a:off x="6160250" y="3633675"/>
              <a:ext cx="86675" cy="69350"/>
            </a:xfrm>
            <a:custGeom>
              <a:avLst/>
              <a:gdLst/>
              <a:ahLst/>
              <a:cxnLst/>
              <a:rect l="l" t="t" r="r" b="b"/>
              <a:pathLst>
                <a:path w="3467" h="2774" extrusionOk="0">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2" name="Google Shape;9422;p75"/>
            <p:cNvSpPr/>
            <p:nvPr/>
          </p:nvSpPr>
          <p:spPr>
            <a:xfrm>
              <a:off x="6336675" y="3599025"/>
              <a:ext cx="85875" cy="69350"/>
            </a:xfrm>
            <a:custGeom>
              <a:avLst/>
              <a:gdLst/>
              <a:ahLst/>
              <a:cxnLst/>
              <a:rect l="l" t="t" r="r" b="b"/>
              <a:pathLst>
                <a:path w="3435" h="2774" extrusionOk="0">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3" name="Google Shape;9423;p75"/>
            <p:cNvSpPr/>
            <p:nvPr/>
          </p:nvSpPr>
          <p:spPr>
            <a:xfrm>
              <a:off x="6335100" y="3686450"/>
              <a:ext cx="86675" cy="17350"/>
            </a:xfrm>
            <a:custGeom>
              <a:avLst/>
              <a:gdLst/>
              <a:ahLst/>
              <a:cxnLst/>
              <a:rect l="l" t="t" r="r" b="b"/>
              <a:pathLst>
                <a:path w="3467" h="694" extrusionOk="0">
                  <a:moveTo>
                    <a:pt x="1" y="1"/>
                  </a:moveTo>
                  <a:lnTo>
                    <a:pt x="1" y="694"/>
                  </a:lnTo>
                  <a:lnTo>
                    <a:pt x="3466" y="694"/>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4" name="Google Shape;9424;p75"/>
            <p:cNvSpPr/>
            <p:nvPr/>
          </p:nvSpPr>
          <p:spPr>
            <a:xfrm>
              <a:off x="6264225" y="3617150"/>
              <a:ext cx="53575" cy="86650"/>
            </a:xfrm>
            <a:custGeom>
              <a:avLst/>
              <a:gdLst/>
              <a:ahLst/>
              <a:cxnLst/>
              <a:rect l="l" t="t" r="r" b="b"/>
              <a:pathLst>
                <a:path w="2143" h="3466" extrusionOk="0">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25" name="Google Shape;9425;p75"/>
          <p:cNvGrpSpPr/>
          <p:nvPr/>
        </p:nvGrpSpPr>
        <p:grpSpPr>
          <a:xfrm>
            <a:off x="5748820" y="1531387"/>
            <a:ext cx="350995" cy="350049"/>
            <a:chOff x="1310075" y="3253275"/>
            <a:chExt cx="296950" cy="296150"/>
          </a:xfrm>
        </p:grpSpPr>
        <p:sp>
          <p:nvSpPr>
            <p:cNvPr id="9426" name="Google Shape;9426;p75"/>
            <p:cNvSpPr/>
            <p:nvPr/>
          </p:nvSpPr>
          <p:spPr>
            <a:xfrm>
              <a:off x="1423475" y="3359600"/>
              <a:ext cx="69350" cy="68550"/>
            </a:xfrm>
            <a:custGeom>
              <a:avLst/>
              <a:gdLst/>
              <a:ahLst/>
              <a:cxnLst/>
              <a:rect l="l" t="t" r="r" b="b"/>
              <a:pathLst>
                <a:path w="2774" h="2742"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7" name="Google Shape;9427;p75"/>
            <p:cNvSpPr/>
            <p:nvPr/>
          </p:nvSpPr>
          <p:spPr>
            <a:xfrm>
              <a:off x="1310075" y="3253275"/>
              <a:ext cx="296950" cy="296150"/>
            </a:xfrm>
            <a:custGeom>
              <a:avLst/>
              <a:gdLst/>
              <a:ahLst/>
              <a:cxnLst/>
              <a:rect l="l" t="t" r="r" b="b"/>
              <a:pathLst>
                <a:path w="11878" h="11846" extrusionOk="0">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8" name="Google Shape;9428;p75"/>
            <p:cNvSpPr/>
            <p:nvPr/>
          </p:nvSpPr>
          <p:spPr>
            <a:xfrm>
              <a:off x="1399850" y="3426550"/>
              <a:ext cx="116600" cy="52800"/>
            </a:xfrm>
            <a:custGeom>
              <a:avLst/>
              <a:gdLst/>
              <a:ahLst/>
              <a:cxnLst/>
              <a:rect l="l" t="t" r="r" b="b"/>
              <a:pathLst>
                <a:path w="4664" h="2112" extrusionOk="0">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29" name="Google Shape;9429;p75"/>
          <p:cNvSpPr/>
          <p:nvPr/>
        </p:nvSpPr>
        <p:spPr>
          <a:xfrm>
            <a:off x="5750241" y="1973475"/>
            <a:ext cx="348217" cy="347272"/>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30" name="Google Shape;9430;p75"/>
          <p:cNvGrpSpPr/>
          <p:nvPr/>
        </p:nvGrpSpPr>
        <p:grpSpPr>
          <a:xfrm>
            <a:off x="5748347" y="2417646"/>
            <a:ext cx="351941" cy="351675"/>
            <a:chOff x="1310075" y="3980250"/>
            <a:chExt cx="297750" cy="297525"/>
          </a:xfrm>
        </p:grpSpPr>
        <p:sp>
          <p:nvSpPr>
            <p:cNvPr id="9431" name="Google Shape;9431;p75"/>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2" name="Google Shape;9432;p75"/>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3" name="Google Shape;9433;p75"/>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4" name="Google Shape;9434;p75"/>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35" name="Google Shape;9435;p75"/>
          <p:cNvGrpSpPr/>
          <p:nvPr/>
        </p:nvGrpSpPr>
        <p:grpSpPr>
          <a:xfrm>
            <a:off x="8013136" y="1531845"/>
            <a:ext cx="266305" cy="349133"/>
            <a:chOff x="3167275" y="3227275"/>
            <a:chExt cx="225300" cy="295375"/>
          </a:xfrm>
        </p:grpSpPr>
        <p:sp>
          <p:nvSpPr>
            <p:cNvPr id="9436" name="Google Shape;9436;p75"/>
            <p:cNvSpPr/>
            <p:nvPr/>
          </p:nvSpPr>
          <p:spPr>
            <a:xfrm>
              <a:off x="3167275" y="3227275"/>
              <a:ext cx="225300" cy="207950"/>
            </a:xfrm>
            <a:custGeom>
              <a:avLst/>
              <a:gdLst/>
              <a:ahLst/>
              <a:cxnLst/>
              <a:rect l="l" t="t" r="r" b="b"/>
              <a:pathLst>
                <a:path w="9012" h="8318" extrusionOk="0">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7" name="Google Shape;9437;p75"/>
            <p:cNvSpPr/>
            <p:nvPr/>
          </p:nvSpPr>
          <p:spPr>
            <a:xfrm>
              <a:off x="3262600" y="3278475"/>
              <a:ext cx="35450" cy="35475"/>
            </a:xfrm>
            <a:custGeom>
              <a:avLst/>
              <a:gdLst/>
              <a:ahLst/>
              <a:cxnLst/>
              <a:rect l="l" t="t" r="r" b="b"/>
              <a:pathLst>
                <a:path w="1418" h="1419" extrusionOk="0">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8" name="Google Shape;9438;p75"/>
            <p:cNvSpPr/>
            <p:nvPr/>
          </p:nvSpPr>
          <p:spPr>
            <a:xfrm>
              <a:off x="3220050" y="3452525"/>
              <a:ext cx="121325" cy="35475"/>
            </a:xfrm>
            <a:custGeom>
              <a:avLst/>
              <a:gdLst/>
              <a:ahLst/>
              <a:cxnLst/>
              <a:rect l="l" t="t" r="r" b="b"/>
              <a:pathLst>
                <a:path w="4853" h="1419" extrusionOk="0">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9" name="Google Shape;9439;p75"/>
            <p:cNvSpPr/>
            <p:nvPr/>
          </p:nvSpPr>
          <p:spPr>
            <a:xfrm>
              <a:off x="3237375" y="3332025"/>
              <a:ext cx="86675" cy="52000"/>
            </a:xfrm>
            <a:custGeom>
              <a:avLst/>
              <a:gdLst/>
              <a:ahLst/>
              <a:cxnLst/>
              <a:rect l="l" t="t" r="r" b="b"/>
              <a:pathLst>
                <a:path w="3467" h="2080" extrusionOk="0">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0" name="Google Shape;9440;p75"/>
            <p:cNvSpPr/>
            <p:nvPr/>
          </p:nvSpPr>
          <p:spPr>
            <a:xfrm>
              <a:off x="3237375" y="3505300"/>
              <a:ext cx="87450" cy="17350"/>
            </a:xfrm>
            <a:custGeom>
              <a:avLst/>
              <a:gdLst/>
              <a:ahLst/>
              <a:cxnLst/>
              <a:rect l="l" t="t" r="r" b="b"/>
              <a:pathLst>
                <a:path w="3498" h="694" extrusionOk="0">
                  <a:moveTo>
                    <a:pt x="32" y="1"/>
                  </a:moveTo>
                  <a:cubicBezTo>
                    <a:pt x="1" y="379"/>
                    <a:pt x="284" y="694"/>
                    <a:pt x="694" y="694"/>
                  </a:cubicBezTo>
                  <a:lnTo>
                    <a:pt x="2773" y="694"/>
                  </a:lnTo>
                  <a:cubicBezTo>
                    <a:pt x="3183" y="694"/>
                    <a:pt x="3498" y="379"/>
                    <a:pt x="34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41" name="Google Shape;9441;p75"/>
          <p:cNvSpPr/>
          <p:nvPr/>
        </p:nvSpPr>
        <p:spPr>
          <a:xfrm>
            <a:off x="7962474" y="1971731"/>
            <a:ext cx="367779" cy="350758"/>
          </a:xfrm>
          <a:custGeom>
            <a:avLst/>
            <a:gdLst/>
            <a:ahLst/>
            <a:cxnLst/>
            <a:rect l="l" t="t" r="r" b="b"/>
            <a:pathLst>
              <a:path w="12446" h="11870" extrusionOk="0">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42" name="Google Shape;9442;p75"/>
          <p:cNvGrpSpPr/>
          <p:nvPr/>
        </p:nvGrpSpPr>
        <p:grpSpPr>
          <a:xfrm>
            <a:off x="7970318" y="2418902"/>
            <a:ext cx="351940" cy="349163"/>
            <a:chOff x="3133425" y="3955025"/>
            <a:chExt cx="297750" cy="295400"/>
          </a:xfrm>
        </p:grpSpPr>
        <p:sp>
          <p:nvSpPr>
            <p:cNvPr id="9443" name="Google Shape;9443;p75"/>
            <p:cNvSpPr/>
            <p:nvPr/>
          </p:nvSpPr>
          <p:spPr>
            <a:xfrm>
              <a:off x="3133425" y="4058225"/>
              <a:ext cx="297750" cy="192200"/>
            </a:xfrm>
            <a:custGeom>
              <a:avLst/>
              <a:gdLst/>
              <a:ahLst/>
              <a:cxnLst/>
              <a:rect l="l" t="t" r="r" b="b"/>
              <a:pathLst>
                <a:path w="11910" h="7688" extrusionOk="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4" name="Google Shape;9444;p75"/>
            <p:cNvSpPr/>
            <p:nvPr/>
          </p:nvSpPr>
          <p:spPr>
            <a:xfrm>
              <a:off x="3263375" y="4007025"/>
              <a:ext cx="35475" cy="35450"/>
            </a:xfrm>
            <a:custGeom>
              <a:avLst/>
              <a:gdLst/>
              <a:ahLst/>
              <a:cxnLst/>
              <a:rect l="l" t="t" r="r" b="b"/>
              <a:pathLst>
                <a:path w="1419" h="1418" extrusionOk="0">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5" name="Google Shape;9445;p75"/>
            <p:cNvSpPr/>
            <p:nvPr/>
          </p:nvSpPr>
          <p:spPr>
            <a:xfrm>
              <a:off x="3203525" y="3955025"/>
              <a:ext cx="155175" cy="135500"/>
            </a:xfrm>
            <a:custGeom>
              <a:avLst/>
              <a:gdLst/>
              <a:ahLst/>
              <a:cxnLst/>
              <a:rect l="l" t="t" r="r" b="b"/>
              <a:pathLst>
                <a:path w="6207" h="5420" extrusionOk="0">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46" name="Google Shape;9446;p75"/>
          <p:cNvGrpSpPr/>
          <p:nvPr/>
        </p:nvGrpSpPr>
        <p:grpSpPr>
          <a:xfrm>
            <a:off x="6650491" y="2882490"/>
            <a:ext cx="350079" cy="351320"/>
            <a:chOff x="4991425" y="3234750"/>
            <a:chExt cx="296175" cy="297225"/>
          </a:xfrm>
        </p:grpSpPr>
        <p:sp>
          <p:nvSpPr>
            <p:cNvPr id="9447" name="Google Shape;9447;p75"/>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8" name="Google Shape;9448;p75"/>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9" name="Google Shape;9449;p75"/>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0" name="Google Shape;9450;p75"/>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1" name="Google Shape;9451;p75"/>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2" name="Google Shape;9452;p75"/>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53" name="Google Shape;9453;p75"/>
          <p:cNvGrpSpPr/>
          <p:nvPr/>
        </p:nvGrpSpPr>
        <p:grpSpPr>
          <a:xfrm>
            <a:off x="6650491" y="3352053"/>
            <a:ext cx="350079" cy="308177"/>
            <a:chOff x="4991425" y="3617150"/>
            <a:chExt cx="296175" cy="260725"/>
          </a:xfrm>
        </p:grpSpPr>
        <p:sp>
          <p:nvSpPr>
            <p:cNvPr id="9454" name="Google Shape;9454;p75"/>
            <p:cNvSpPr/>
            <p:nvPr/>
          </p:nvSpPr>
          <p:spPr>
            <a:xfrm>
              <a:off x="5069400" y="3738450"/>
              <a:ext cx="139425" cy="139425"/>
            </a:xfrm>
            <a:custGeom>
              <a:avLst/>
              <a:gdLst/>
              <a:ahLst/>
              <a:cxnLst/>
              <a:rect l="l" t="t" r="r" b="b"/>
              <a:pathLst>
                <a:path w="5577" h="5577" extrusionOk="0">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5" name="Google Shape;9455;p75"/>
            <p:cNvSpPr/>
            <p:nvPr/>
          </p:nvSpPr>
          <p:spPr>
            <a:xfrm>
              <a:off x="5200150" y="3617150"/>
              <a:ext cx="69325" cy="69325"/>
            </a:xfrm>
            <a:custGeom>
              <a:avLst/>
              <a:gdLst/>
              <a:ahLst/>
              <a:cxnLst/>
              <a:rect l="l" t="t" r="r" b="b"/>
              <a:pathLst>
                <a:path w="2773" h="2773" extrusionOk="0">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6" name="Google Shape;9456;p75"/>
            <p:cNvSpPr/>
            <p:nvPr/>
          </p:nvSpPr>
          <p:spPr>
            <a:xfrm>
              <a:off x="5009550" y="3617150"/>
              <a:ext cx="68525" cy="69325"/>
            </a:xfrm>
            <a:custGeom>
              <a:avLst/>
              <a:gdLst/>
              <a:ahLst/>
              <a:cxnLst/>
              <a:rect l="l" t="t" r="r" b="b"/>
              <a:pathLst>
                <a:path w="2741" h="2773" extrusionOk="0">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7" name="Google Shape;9457;p75"/>
            <p:cNvSpPr/>
            <p:nvPr/>
          </p:nvSpPr>
          <p:spPr>
            <a:xfrm>
              <a:off x="4991425" y="3686450"/>
              <a:ext cx="104775" cy="52025"/>
            </a:xfrm>
            <a:custGeom>
              <a:avLst/>
              <a:gdLst/>
              <a:ahLst/>
              <a:cxnLst/>
              <a:rect l="l" t="t" r="r" b="b"/>
              <a:pathLst>
                <a:path w="4191" h="2081" extrusionOk="0">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8" name="Google Shape;9458;p75"/>
            <p:cNvSpPr/>
            <p:nvPr/>
          </p:nvSpPr>
          <p:spPr>
            <a:xfrm>
              <a:off x="5183600" y="3686450"/>
              <a:ext cx="104000" cy="52025"/>
            </a:xfrm>
            <a:custGeom>
              <a:avLst/>
              <a:gdLst/>
              <a:ahLst/>
              <a:cxnLst/>
              <a:rect l="l" t="t" r="r" b="b"/>
              <a:pathLst>
                <a:path w="4160" h="2081" extrusionOk="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9" name="Google Shape;9459;p75"/>
            <p:cNvSpPr/>
            <p:nvPr/>
          </p:nvSpPr>
          <p:spPr>
            <a:xfrm>
              <a:off x="5187550" y="3755775"/>
              <a:ext cx="100050" cy="52800"/>
            </a:xfrm>
            <a:custGeom>
              <a:avLst/>
              <a:gdLst/>
              <a:ahLst/>
              <a:cxnLst/>
              <a:rect l="l" t="t" r="r" b="b"/>
              <a:pathLst>
                <a:path w="4002" h="2112" extrusionOk="0">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0" name="Google Shape;9460;p75"/>
            <p:cNvSpPr/>
            <p:nvPr/>
          </p:nvSpPr>
          <p:spPr>
            <a:xfrm>
              <a:off x="4991425" y="3755775"/>
              <a:ext cx="100850" cy="52000"/>
            </a:xfrm>
            <a:custGeom>
              <a:avLst/>
              <a:gdLst/>
              <a:ahLst/>
              <a:cxnLst/>
              <a:rect l="l" t="t" r="r" b="b"/>
              <a:pathLst>
                <a:path w="4034" h="2080" extrusionOk="0">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61" name="Google Shape;9461;p75"/>
          <p:cNvGrpSpPr/>
          <p:nvPr/>
        </p:nvGrpSpPr>
        <p:grpSpPr>
          <a:xfrm>
            <a:off x="6727764" y="3807644"/>
            <a:ext cx="195532" cy="349163"/>
            <a:chOff x="5056800" y="3962900"/>
            <a:chExt cx="165425" cy="295400"/>
          </a:xfrm>
        </p:grpSpPr>
        <p:sp>
          <p:nvSpPr>
            <p:cNvPr id="9462" name="Google Shape;9462;p75"/>
            <p:cNvSpPr/>
            <p:nvPr/>
          </p:nvSpPr>
          <p:spPr>
            <a:xfrm>
              <a:off x="5155250" y="4042450"/>
              <a:ext cx="66975" cy="104800"/>
            </a:xfrm>
            <a:custGeom>
              <a:avLst/>
              <a:gdLst/>
              <a:ahLst/>
              <a:cxnLst/>
              <a:rect l="l" t="t" r="r" b="b"/>
              <a:pathLst>
                <a:path w="2679" h="4192" extrusionOk="0">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3" name="Google Shape;9463;p75"/>
            <p:cNvSpPr/>
            <p:nvPr/>
          </p:nvSpPr>
          <p:spPr>
            <a:xfrm>
              <a:off x="5065450" y="3962900"/>
              <a:ext cx="88250" cy="52025"/>
            </a:xfrm>
            <a:custGeom>
              <a:avLst/>
              <a:gdLst/>
              <a:ahLst/>
              <a:cxnLst/>
              <a:rect l="l" t="t" r="r" b="b"/>
              <a:pathLst>
                <a:path w="3530" h="2081" extrusionOk="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4" name="Google Shape;9464;p75"/>
            <p:cNvSpPr/>
            <p:nvPr/>
          </p:nvSpPr>
          <p:spPr>
            <a:xfrm>
              <a:off x="5056800" y="4032225"/>
              <a:ext cx="104000" cy="226075"/>
            </a:xfrm>
            <a:custGeom>
              <a:avLst/>
              <a:gdLst/>
              <a:ahLst/>
              <a:cxnLst/>
              <a:rect l="l" t="t" r="r" b="b"/>
              <a:pathLst>
                <a:path w="4160" h="9043" extrusionOk="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65" name="Google Shape;9465;p75"/>
          <p:cNvGrpSpPr/>
          <p:nvPr/>
        </p:nvGrpSpPr>
        <p:grpSpPr>
          <a:xfrm>
            <a:off x="7979062" y="3807660"/>
            <a:ext cx="350995" cy="349133"/>
            <a:chOff x="6168925" y="3936925"/>
            <a:chExt cx="296950" cy="295375"/>
          </a:xfrm>
        </p:grpSpPr>
        <p:sp>
          <p:nvSpPr>
            <p:cNvPr id="9466" name="Google Shape;9466;p75"/>
            <p:cNvSpPr/>
            <p:nvPr/>
          </p:nvSpPr>
          <p:spPr>
            <a:xfrm>
              <a:off x="6220900" y="4164550"/>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7" name="Google Shape;9467;p75"/>
            <p:cNvSpPr/>
            <p:nvPr/>
          </p:nvSpPr>
          <p:spPr>
            <a:xfrm>
              <a:off x="6168925" y="3972375"/>
              <a:ext cx="227650" cy="259925"/>
            </a:xfrm>
            <a:custGeom>
              <a:avLst/>
              <a:gdLst/>
              <a:ahLst/>
              <a:cxnLst/>
              <a:rect l="l" t="t" r="r" b="b"/>
              <a:pathLst>
                <a:path w="9106" h="10397" extrusionOk="0">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8" name="Google Shape;9468;p75"/>
            <p:cNvSpPr/>
            <p:nvPr/>
          </p:nvSpPr>
          <p:spPr>
            <a:xfrm>
              <a:off x="6228775" y="3936925"/>
              <a:ext cx="106350" cy="53575"/>
            </a:xfrm>
            <a:custGeom>
              <a:avLst/>
              <a:gdLst/>
              <a:ahLst/>
              <a:cxnLst/>
              <a:rect l="l" t="t" r="r" b="b"/>
              <a:pathLst>
                <a:path w="4254" h="2143" extrusionOk="0">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9" name="Google Shape;9469;p75"/>
            <p:cNvSpPr/>
            <p:nvPr/>
          </p:nvSpPr>
          <p:spPr>
            <a:xfrm>
              <a:off x="6412300" y="4059000"/>
              <a:ext cx="52000" cy="105575"/>
            </a:xfrm>
            <a:custGeom>
              <a:avLst/>
              <a:gdLst/>
              <a:ahLst/>
              <a:cxnLst/>
              <a:rect l="l" t="t" r="r" b="b"/>
              <a:pathLst>
                <a:path w="2080" h="4223" extrusionOk="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0" name="Google Shape;9470;p75"/>
            <p:cNvSpPr/>
            <p:nvPr/>
          </p:nvSpPr>
          <p:spPr>
            <a:xfrm>
              <a:off x="6413875" y="4007025"/>
              <a:ext cx="52000" cy="34675"/>
            </a:xfrm>
            <a:custGeom>
              <a:avLst/>
              <a:gdLst/>
              <a:ahLst/>
              <a:cxnLst/>
              <a:rect l="l" t="t" r="r" b="b"/>
              <a:pathLst>
                <a:path w="2080" h="1387" extrusionOk="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1" name="Google Shape;9471;p75"/>
            <p:cNvSpPr/>
            <p:nvPr/>
          </p:nvSpPr>
          <p:spPr>
            <a:xfrm>
              <a:off x="6417800" y="4173200"/>
              <a:ext cx="43350" cy="43350"/>
            </a:xfrm>
            <a:custGeom>
              <a:avLst/>
              <a:gdLst/>
              <a:ahLst/>
              <a:cxnLst/>
              <a:rect l="l" t="t" r="r" b="b"/>
              <a:pathLst>
                <a:path w="1734" h="1734" extrusionOk="0">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72" name="Google Shape;9472;p75"/>
          <p:cNvGrpSpPr/>
          <p:nvPr/>
        </p:nvGrpSpPr>
        <p:grpSpPr>
          <a:xfrm>
            <a:off x="6192756" y="1531845"/>
            <a:ext cx="348188" cy="349133"/>
            <a:chOff x="1674750" y="3254050"/>
            <a:chExt cx="294575" cy="295375"/>
          </a:xfrm>
        </p:grpSpPr>
        <p:sp>
          <p:nvSpPr>
            <p:cNvPr id="9473" name="Google Shape;9473;p75"/>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4" name="Google Shape;9474;p75"/>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5" name="Google Shape;9475;p75"/>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76" name="Google Shape;9476;p75"/>
          <p:cNvGrpSpPr/>
          <p:nvPr/>
        </p:nvGrpSpPr>
        <p:grpSpPr>
          <a:xfrm>
            <a:off x="6207177" y="1972435"/>
            <a:ext cx="319347" cy="349133"/>
            <a:chOff x="1687350" y="3618725"/>
            <a:chExt cx="270175" cy="295375"/>
          </a:xfrm>
        </p:grpSpPr>
        <p:sp>
          <p:nvSpPr>
            <p:cNvPr id="9477" name="Google Shape;9477;p75"/>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8" name="Google Shape;9478;p75"/>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9" name="Google Shape;9479;p75"/>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80" name="Google Shape;9480;p75"/>
          <p:cNvGrpSpPr/>
          <p:nvPr/>
        </p:nvGrpSpPr>
        <p:grpSpPr>
          <a:xfrm>
            <a:off x="6190880" y="2418916"/>
            <a:ext cx="351940" cy="349133"/>
            <a:chOff x="1672375" y="3982600"/>
            <a:chExt cx="297750" cy="295375"/>
          </a:xfrm>
        </p:grpSpPr>
        <p:sp>
          <p:nvSpPr>
            <p:cNvPr id="9481" name="Google Shape;9481;p75"/>
            <p:cNvSpPr/>
            <p:nvPr/>
          </p:nvSpPr>
          <p:spPr>
            <a:xfrm>
              <a:off x="1796825" y="3982600"/>
              <a:ext cx="51225" cy="51225"/>
            </a:xfrm>
            <a:custGeom>
              <a:avLst/>
              <a:gdLst/>
              <a:ahLst/>
              <a:cxnLst/>
              <a:rect l="l" t="t" r="r" b="b"/>
              <a:pathLst>
                <a:path w="2049" h="2049" extrusionOk="0">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2" name="Google Shape;9482;p75"/>
            <p:cNvSpPr/>
            <p:nvPr/>
          </p:nvSpPr>
          <p:spPr>
            <a:xfrm>
              <a:off x="1672375" y="4092075"/>
              <a:ext cx="297750" cy="185900"/>
            </a:xfrm>
            <a:custGeom>
              <a:avLst/>
              <a:gdLst/>
              <a:ahLst/>
              <a:cxnLst/>
              <a:rect l="l" t="t" r="r" b="b"/>
              <a:pathLst>
                <a:path w="11910" h="7436" extrusionOk="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3" name="Google Shape;9483;p75"/>
            <p:cNvSpPr/>
            <p:nvPr/>
          </p:nvSpPr>
          <p:spPr>
            <a:xfrm>
              <a:off x="1778700" y="4051125"/>
              <a:ext cx="86675" cy="69325"/>
            </a:xfrm>
            <a:custGeom>
              <a:avLst/>
              <a:gdLst/>
              <a:ahLst/>
              <a:cxnLst/>
              <a:rect l="l" t="t" r="r" b="b"/>
              <a:pathLst>
                <a:path w="3467" h="2773" extrusionOk="0">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84" name="Google Shape;9484;p75"/>
          <p:cNvGrpSpPr/>
          <p:nvPr/>
        </p:nvGrpSpPr>
        <p:grpSpPr>
          <a:xfrm>
            <a:off x="4882872" y="2883111"/>
            <a:ext cx="350079" cy="350079"/>
            <a:chOff x="3497300" y="3227275"/>
            <a:chExt cx="296175" cy="296175"/>
          </a:xfrm>
        </p:grpSpPr>
        <p:sp>
          <p:nvSpPr>
            <p:cNvPr id="9485" name="Google Shape;9485;p75"/>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6" name="Google Shape;9486;p75"/>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7" name="Google Shape;9487;p75"/>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8" name="Google Shape;9488;p75"/>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9" name="Google Shape;9489;p75"/>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0" name="Google Shape;9490;p75"/>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1" name="Google Shape;9491;p75"/>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2" name="Google Shape;9492;p75"/>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93" name="Google Shape;9493;p75"/>
          <p:cNvGrpSpPr/>
          <p:nvPr/>
        </p:nvGrpSpPr>
        <p:grpSpPr>
          <a:xfrm>
            <a:off x="4883345" y="3332506"/>
            <a:ext cx="349133" cy="347272"/>
            <a:chOff x="3497300" y="3591950"/>
            <a:chExt cx="295375" cy="293800"/>
          </a:xfrm>
        </p:grpSpPr>
        <p:sp>
          <p:nvSpPr>
            <p:cNvPr id="9494" name="Google Shape;9494;p75"/>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5" name="Google Shape;9495;p75"/>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6" name="Google Shape;9496;p75"/>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7" name="Google Shape;9497;p75"/>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8" name="Google Shape;9498;p75"/>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9" name="Google Shape;9499;p75"/>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0" name="Google Shape;9500;p75"/>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1" name="Google Shape;9501;p75"/>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02" name="Google Shape;9502;p75"/>
          <p:cNvGrpSpPr/>
          <p:nvPr/>
        </p:nvGrpSpPr>
        <p:grpSpPr>
          <a:xfrm>
            <a:off x="4883345" y="3807644"/>
            <a:ext cx="349133" cy="349163"/>
            <a:chOff x="3497300" y="3955025"/>
            <a:chExt cx="295375" cy="295400"/>
          </a:xfrm>
        </p:grpSpPr>
        <p:sp>
          <p:nvSpPr>
            <p:cNvPr id="9503" name="Google Shape;9503;p75"/>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4" name="Google Shape;9504;p75"/>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5" name="Google Shape;9505;p75"/>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06" name="Google Shape;9506;p75"/>
          <p:cNvGrpSpPr/>
          <p:nvPr/>
        </p:nvGrpSpPr>
        <p:grpSpPr>
          <a:xfrm>
            <a:off x="7107917" y="2883835"/>
            <a:ext cx="327739" cy="348631"/>
            <a:chOff x="5364750" y="3235150"/>
            <a:chExt cx="277275" cy="294950"/>
          </a:xfrm>
        </p:grpSpPr>
        <p:sp>
          <p:nvSpPr>
            <p:cNvPr id="9507" name="Google Shape;9507;p75"/>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8" name="Google Shape;9508;p75"/>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9" name="Google Shape;9509;p75"/>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0" name="Google Shape;9510;p75"/>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1" name="Google Shape;9511;p75"/>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2" name="Google Shape;9512;p75"/>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3" name="Google Shape;9513;p75"/>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4" name="Google Shape;9514;p75"/>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15" name="Google Shape;9515;p75"/>
          <p:cNvGrpSpPr/>
          <p:nvPr/>
        </p:nvGrpSpPr>
        <p:grpSpPr>
          <a:xfrm>
            <a:off x="7096274" y="3330171"/>
            <a:ext cx="351024" cy="351940"/>
            <a:chOff x="5355300" y="3598250"/>
            <a:chExt cx="296975" cy="297750"/>
          </a:xfrm>
        </p:grpSpPr>
        <p:sp>
          <p:nvSpPr>
            <p:cNvPr id="9516" name="Google Shape;9516;p75"/>
            <p:cNvSpPr/>
            <p:nvPr/>
          </p:nvSpPr>
          <p:spPr>
            <a:xfrm>
              <a:off x="5355300" y="3703000"/>
              <a:ext cx="35475" cy="191425"/>
            </a:xfrm>
            <a:custGeom>
              <a:avLst/>
              <a:gdLst/>
              <a:ahLst/>
              <a:cxnLst/>
              <a:rect l="l" t="t" r="r" b="b"/>
              <a:pathLst>
                <a:path w="1419" h="7657" extrusionOk="0">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7" name="Google Shape;9517;p75"/>
            <p:cNvSpPr/>
            <p:nvPr/>
          </p:nvSpPr>
          <p:spPr>
            <a:xfrm>
              <a:off x="5389175" y="3773100"/>
              <a:ext cx="122900" cy="122900"/>
            </a:xfrm>
            <a:custGeom>
              <a:avLst/>
              <a:gdLst/>
              <a:ahLst/>
              <a:cxnLst/>
              <a:rect l="l" t="t" r="r" b="b"/>
              <a:pathLst>
                <a:path w="4916" h="4916" extrusionOk="0">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8" name="Google Shape;9518;p75"/>
            <p:cNvSpPr/>
            <p:nvPr/>
          </p:nvSpPr>
          <p:spPr>
            <a:xfrm>
              <a:off x="5527800" y="3598250"/>
              <a:ext cx="105550" cy="35450"/>
            </a:xfrm>
            <a:custGeom>
              <a:avLst/>
              <a:gdLst/>
              <a:ahLst/>
              <a:cxnLst/>
              <a:rect l="l" t="t" r="r" b="b"/>
              <a:pathLst>
                <a:path w="4222" h="1418" extrusionOk="0">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9" name="Google Shape;9519;p75"/>
            <p:cNvSpPr/>
            <p:nvPr/>
          </p:nvSpPr>
          <p:spPr>
            <a:xfrm>
              <a:off x="5545900" y="3651800"/>
              <a:ext cx="104800" cy="35475"/>
            </a:xfrm>
            <a:custGeom>
              <a:avLst/>
              <a:gdLst/>
              <a:ahLst/>
              <a:cxnLst/>
              <a:rect l="l" t="t" r="r" b="b"/>
              <a:pathLst>
                <a:path w="4192" h="1419" extrusionOk="0">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0" name="Google Shape;9520;p75"/>
            <p:cNvSpPr/>
            <p:nvPr/>
          </p:nvSpPr>
          <p:spPr>
            <a:xfrm>
              <a:off x="5529375" y="3754975"/>
              <a:ext cx="122100" cy="35475"/>
            </a:xfrm>
            <a:custGeom>
              <a:avLst/>
              <a:gdLst/>
              <a:ahLst/>
              <a:cxnLst/>
              <a:rect l="l" t="t" r="r" b="b"/>
              <a:pathLst>
                <a:path w="4884" h="1419" extrusionOk="0">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1" name="Google Shape;9521;p75"/>
            <p:cNvSpPr/>
            <p:nvPr/>
          </p:nvSpPr>
          <p:spPr>
            <a:xfrm>
              <a:off x="5511250" y="3703000"/>
              <a:ext cx="140225" cy="33900"/>
            </a:xfrm>
            <a:custGeom>
              <a:avLst/>
              <a:gdLst/>
              <a:ahLst/>
              <a:cxnLst/>
              <a:rect l="l" t="t" r="r" b="b"/>
              <a:pathLst>
                <a:path w="5609" h="1356" extrusionOk="0">
                  <a:moveTo>
                    <a:pt x="1" y="0"/>
                  </a:moveTo>
                  <a:lnTo>
                    <a:pt x="1" y="1355"/>
                  </a:lnTo>
                  <a:lnTo>
                    <a:pt x="5609" y="1355"/>
                  </a:lnTo>
                  <a:lnTo>
                    <a:pt x="5609" y="347"/>
                  </a:lnTo>
                  <a:cubicBezTo>
                    <a:pt x="5577" y="158"/>
                    <a:pt x="5451"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2" name="Google Shape;9522;p75"/>
            <p:cNvSpPr/>
            <p:nvPr/>
          </p:nvSpPr>
          <p:spPr>
            <a:xfrm>
              <a:off x="5529375" y="3808550"/>
              <a:ext cx="122900" cy="87450"/>
            </a:xfrm>
            <a:custGeom>
              <a:avLst/>
              <a:gdLst/>
              <a:ahLst/>
              <a:cxnLst/>
              <a:rect l="l" t="t" r="r" b="b"/>
              <a:pathLst>
                <a:path w="4916" h="3498" extrusionOk="0">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3" name="Google Shape;9523;p75"/>
            <p:cNvSpPr/>
            <p:nvPr/>
          </p:nvSpPr>
          <p:spPr>
            <a:xfrm>
              <a:off x="5408075" y="3651025"/>
              <a:ext cx="86675" cy="103975"/>
            </a:xfrm>
            <a:custGeom>
              <a:avLst/>
              <a:gdLst/>
              <a:ahLst/>
              <a:cxnLst/>
              <a:rect l="l" t="t" r="r" b="b"/>
              <a:pathLst>
                <a:path w="3467" h="4159" extrusionOk="0">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24" name="Google Shape;9524;p75"/>
          <p:cNvGrpSpPr/>
          <p:nvPr/>
        </p:nvGrpSpPr>
        <p:grpSpPr>
          <a:xfrm>
            <a:off x="7100470" y="3869093"/>
            <a:ext cx="342632" cy="226264"/>
            <a:chOff x="5358450" y="4015675"/>
            <a:chExt cx="289875" cy="191425"/>
          </a:xfrm>
        </p:grpSpPr>
        <p:sp>
          <p:nvSpPr>
            <p:cNvPr id="9525" name="Google Shape;9525;p75"/>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6" name="Google Shape;9526;p75"/>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7" name="Google Shape;9527;p75"/>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8" name="Google Shape;9528;p75"/>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29" name="Google Shape;9529;p75"/>
          <p:cNvGrpSpPr/>
          <p:nvPr/>
        </p:nvGrpSpPr>
        <p:grpSpPr>
          <a:xfrm>
            <a:off x="6226953" y="4251624"/>
            <a:ext cx="351024" cy="325464"/>
            <a:chOff x="6543825" y="3202075"/>
            <a:chExt cx="296975" cy="275350"/>
          </a:xfrm>
        </p:grpSpPr>
        <p:sp>
          <p:nvSpPr>
            <p:cNvPr id="9530" name="Google Shape;9530;p75"/>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1" name="Google Shape;9531;p75"/>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2" name="Google Shape;9532;p75"/>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3" name="Google Shape;9533;p75"/>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4" name="Google Shape;9534;p75"/>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5" name="Google Shape;9535;p75"/>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6" name="Google Shape;9536;p75"/>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37" name="Google Shape;9537;p75"/>
          <p:cNvGrpSpPr/>
          <p:nvPr/>
        </p:nvGrpSpPr>
        <p:grpSpPr>
          <a:xfrm>
            <a:off x="6633934" y="1531372"/>
            <a:ext cx="350079" cy="350079"/>
            <a:chOff x="2037825" y="3254050"/>
            <a:chExt cx="296175" cy="296175"/>
          </a:xfrm>
        </p:grpSpPr>
        <p:sp>
          <p:nvSpPr>
            <p:cNvPr id="9538" name="Google Shape;9538;p75"/>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9" name="Google Shape;9539;p75"/>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0" name="Google Shape;9540;p75"/>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1" name="Google Shape;9541;p75"/>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2" name="Google Shape;9542;p75"/>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3" name="Google Shape;9543;p75"/>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44" name="Google Shape;9544;p75"/>
          <p:cNvGrpSpPr/>
          <p:nvPr/>
        </p:nvGrpSpPr>
        <p:grpSpPr>
          <a:xfrm>
            <a:off x="6632072" y="1972539"/>
            <a:ext cx="353802" cy="348926"/>
            <a:chOff x="2034675" y="3617925"/>
            <a:chExt cx="299325" cy="295200"/>
          </a:xfrm>
        </p:grpSpPr>
        <p:sp>
          <p:nvSpPr>
            <p:cNvPr id="9545" name="Google Shape;9545;p75"/>
            <p:cNvSpPr/>
            <p:nvPr/>
          </p:nvSpPr>
          <p:spPr>
            <a:xfrm>
              <a:off x="2195350" y="3721900"/>
              <a:ext cx="69350" cy="33900"/>
            </a:xfrm>
            <a:custGeom>
              <a:avLst/>
              <a:gdLst/>
              <a:ahLst/>
              <a:cxnLst/>
              <a:rect l="l" t="t" r="r" b="b"/>
              <a:pathLst>
                <a:path w="2774" h="1356" extrusionOk="0">
                  <a:moveTo>
                    <a:pt x="1387" y="1"/>
                  </a:moveTo>
                  <a:cubicBezTo>
                    <a:pt x="631" y="1"/>
                    <a:pt x="1" y="631"/>
                    <a:pt x="1" y="1355"/>
                  </a:cubicBezTo>
                  <a:lnTo>
                    <a:pt x="2773" y="1355"/>
                  </a:ln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6" name="Google Shape;9546;p75"/>
            <p:cNvSpPr/>
            <p:nvPr/>
          </p:nvSpPr>
          <p:spPr>
            <a:xfrm>
              <a:off x="2211900" y="3669125"/>
              <a:ext cx="35475" cy="35475"/>
            </a:xfrm>
            <a:custGeom>
              <a:avLst/>
              <a:gdLst/>
              <a:ahLst/>
              <a:cxnLst/>
              <a:rect l="l" t="t" r="r" b="b"/>
              <a:pathLst>
                <a:path w="1419" h="1419" extrusionOk="0">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7" name="Google Shape;9547;p75"/>
            <p:cNvSpPr/>
            <p:nvPr/>
          </p:nvSpPr>
          <p:spPr>
            <a:xfrm>
              <a:off x="2125250" y="3617925"/>
              <a:ext cx="208750" cy="208750"/>
            </a:xfrm>
            <a:custGeom>
              <a:avLst/>
              <a:gdLst/>
              <a:ahLst/>
              <a:cxnLst/>
              <a:rect l="l" t="t" r="r" b="b"/>
              <a:pathLst>
                <a:path w="8350" h="8350" extrusionOk="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8" name="Google Shape;9548;p75"/>
            <p:cNvSpPr/>
            <p:nvPr/>
          </p:nvSpPr>
          <p:spPr>
            <a:xfrm>
              <a:off x="2107150" y="3771525"/>
              <a:ext cx="73275" cy="72475"/>
            </a:xfrm>
            <a:custGeom>
              <a:avLst/>
              <a:gdLst/>
              <a:ahLst/>
              <a:cxnLst/>
              <a:rect l="l" t="t" r="r" b="b"/>
              <a:pathLst>
                <a:path w="2931" h="2899" extrusionOk="0">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9" name="Google Shape;9549;p75"/>
            <p:cNvSpPr/>
            <p:nvPr/>
          </p:nvSpPr>
          <p:spPr>
            <a:xfrm>
              <a:off x="2034675" y="3816425"/>
              <a:ext cx="100050" cy="96700"/>
            </a:xfrm>
            <a:custGeom>
              <a:avLst/>
              <a:gdLst/>
              <a:ahLst/>
              <a:cxnLst/>
              <a:rect l="l" t="t" r="r" b="b"/>
              <a:pathLst>
                <a:path w="4002" h="3868" extrusionOk="0">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50" name="Google Shape;9550;p75"/>
          <p:cNvGrpSpPr/>
          <p:nvPr/>
        </p:nvGrpSpPr>
        <p:grpSpPr>
          <a:xfrm>
            <a:off x="6633934" y="2418916"/>
            <a:ext cx="350079" cy="349133"/>
            <a:chOff x="2037825" y="3981825"/>
            <a:chExt cx="296175" cy="295375"/>
          </a:xfrm>
        </p:grpSpPr>
        <p:sp>
          <p:nvSpPr>
            <p:cNvPr id="9551" name="Google Shape;9551;p75"/>
            <p:cNvSpPr/>
            <p:nvPr/>
          </p:nvSpPr>
          <p:spPr>
            <a:xfrm>
              <a:off x="2072500" y="4085775"/>
              <a:ext cx="88225" cy="86675"/>
            </a:xfrm>
            <a:custGeom>
              <a:avLst/>
              <a:gdLst/>
              <a:ahLst/>
              <a:cxnLst/>
              <a:rect l="l" t="t" r="r" b="b"/>
              <a:pathLst>
                <a:path w="3529" h="3467" extrusionOk="0">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2" name="Google Shape;9552;p75"/>
            <p:cNvSpPr/>
            <p:nvPr/>
          </p:nvSpPr>
          <p:spPr>
            <a:xfrm>
              <a:off x="2176450" y="3981825"/>
              <a:ext cx="157550" cy="155975"/>
            </a:xfrm>
            <a:custGeom>
              <a:avLst/>
              <a:gdLst/>
              <a:ahLst/>
              <a:cxnLst/>
              <a:rect l="l" t="t" r="r" b="b"/>
              <a:pathLst>
                <a:path w="6302" h="6239" extrusionOk="0">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3" name="Google Shape;9553;p75"/>
            <p:cNvSpPr/>
            <p:nvPr/>
          </p:nvSpPr>
          <p:spPr>
            <a:xfrm>
              <a:off x="2037825" y="4168475"/>
              <a:ext cx="157550" cy="108725"/>
            </a:xfrm>
            <a:custGeom>
              <a:avLst/>
              <a:gdLst/>
              <a:ahLst/>
              <a:cxnLst/>
              <a:rect l="l" t="t" r="r" b="b"/>
              <a:pathLst>
                <a:path w="6302" h="4349" extrusionOk="0">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54" name="Google Shape;9554;p75"/>
          <p:cNvGrpSpPr/>
          <p:nvPr/>
        </p:nvGrpSpPr>
        <p:grpSpPr>
          <a:xfrm>
            <a:off x="5318952" y="2915232"/>
            <a:ext cx="350079" cy="285837"/>
            <a:chOff x="3860400" y="3254050"/>
            <a:chExt cx="296175" cy="241825"/>
          </a:xfrm>
        </p:grpSpPr>
        <p:sp>
          <p:nvSpPr>
            <p:cNvPr id="9555" name="Google Shape;9555;p75"/>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6" name="Google Shape;9556;p75"/>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7" name="Google Shape;9557;p75"/>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8" name="Google Shape;9558;p75"/>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9" name="Google Shape;9559;p75"/>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0" name="Google Shape;9560;p75"/>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1" name="Google Shape;9561;p75"/>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62" name="Google Shape;9562;p75"/>
          <p:cNvGrpSpPr/>
          <p:nvPr/>
        </p:nvGrpSpPr>
        <p:grpSpPr>
          <a:xfrm>
            <a:off x="5318479" y="3331102"/>
            <a:ext cx="351024" cy="350079"/>
            <a:chOff x="3859600" y="3591950"/>
            <a:chExt cx="296975" cy="296175"/>
          </a:xfrm>
        </p:grpSpPr>
        <p:sp>
          <p:nvSpPr>
            <p:cNvPr id="9563" name="Google Shape;9563;p75"/>
            <p:cNvSpPr/>
            <p:nvPr/>
          </p:nvSpPr>
          <p:spPr>
            <a:xfrm>
              <a:off x="4034450" y="3766000"/>
              <a:ext cx="122125" cy="122125"/>
            </a:xfrm>
            <a:custGeom>
              <a:avLst/>
              <a:gdLst/>
              <a:ahLst/>
              <a:cxnLst/>
              <a:rect l="l" t="t" r="r" b="b"/>
              <a:pathLst>
                <a:path w="4885" h="4885" extrusionOk="0">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4" name="Google Shape;9564;p75"/>
            <p:cNvSpPr/>
            <p:nvPr/>
          </p:nvSpPr>
          <p:spPr>
            <a:xfrm>
              <a:off x="3860400" y="3679375"/>
              <a:ext cx="260725" cy="173300"/>
            </a:xfrm>
            <a:custGeom>
              <a:avLst/>
              <a:gdLst/>
              <a:ahLst/>
              <a:cxnLst/>
              <a:rect l="l" t="t" r="r" b="b"/>
              <a:pathLst>
                <a:path w="10429" h="6932" extrusionOk="0">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5" name="Google Shape;9565;p75"/>
            <p:cNvSpPr/>
            <p:nvPr/>
          </p:nvSpPr>
          <p:spPr>
            <a:xfrm>
              <a:off x="3859600" y="3591950"/>
              <a:ext cx="261525" cy="70900"/>
            </a:xfrm>
            <a:custGeom>
              <a:avLst/>
              <a:gdLst/>
              <a:ahLst/>
              <a:cxnLst/>
              <a:rect l="l" t="t" r="r" b="b"/>
              <a:pathLst>
                <a:path w="10461" h="2836" extrusionOk="0">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66" name="Google Shape;9566;p75"/>
          <p:cNvGrpSpPr/>
          <p:nvPr/>
        </p:nvGrpSpPr>
        <p:grpSpPr>
          <a:xfrm>
            <a:off x="5318952" y="3807186"/>
            <a:ext cx="350079" cy="350079"/>
            <a:chOff x="3860400" y="3955025"/>
            <a:chExt cx="296175" cy="296175"/>
          </a:xfrm>
        </p:grpSpPr>
        <p:sp>
          <p:nvSpPr>
            <p:cNvPr id="9567" name="Google Shape;9567;p75"/>
            <p:cNvSpPr/>
            <p:nvPr/>
          </p:nvSpPr>
          <p:spPr>
            <a:xfrm>
              <a:off x="3973825" y="3955025"/>
              <a:ext cx="68525" cy="68550"/>
            </a:xfrm>
            <a:custGeom>
              <a:avLst/>
              <a:gdLst/>
              <a:ahLst/>
              <a:cxnLst/>
              <a:rect l="l" t="t" r="r" b="b"/>
              <a:pathLst>
                <a:path w="2741" h="2742" extrusionOk="0">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8" name="Google Shape;9568;p75"/>
            <p:cNvSpPr/>
            <p:nvPr/>
          </p:nvSpPr>
          <p:spPr>
            <a:xfrm>
              <a:off x="3947025" y="4021975"/>
              <a:ext cx="122125" cy="71700"/>
            </a:xfrm>
            <a:custGeom>
              <a:avLst/>
              <a:gdLst/>
              <a:ahLst/>
              <a:cxnLst/>
              <a:rect l="l" t="t" r="r" b="b"/>
              <a:pathLst>
                <a:path w="4885" h="2868" extrusionOk="0">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9" name="Google Shape;9569;p75"/>
            <p:cNvSpPr/>
            <p:nvPr/>
          </p:nvSpPr>
          <p:spPr>
            <a:xfrm>
              <a:off x="4086450" y="4145650"/>
              <a:ext cx="70125" cy="104775"/>
            </a:xfrm>
            <a:custGeom>
              <a:avLst/>
              <a:gdLst/>
              <a:ahLst/>
              <a:cxnLst/>
              <a:rect l="l" t="t" r="r" b="b"/>
              <a:pathLst>
                <a:path w="2805" h="4191" extrusionOk="0">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0" name="Google Shape;9570;p75"/>
            <p:cNvSpPr/>
            <p:nvPr/>
          </p:nvSpPr>
          <p:spPr>
            <a:xfrm>
              <a:off x="3860400" y="4180300"/>
              <a:ext cx="70125" cy="70125"/>
            </a:xfrm>
            <a:custGeom>
              <a:avLst/>
              <a:gdLst/>
              <a:ahLst/>
              <a:cxnLst/>
              <a:rect l="l" t="t" r="r" b="b"/>
              <a:pathLst>
                <a:path w="2805" h="2805" extrusionOk="0">
                  <a:moveTo>
                    <a:pt x="347" y="0"/>
                  </a:moveTo>
                  <a:cubicBezTo>
                    <a:pt x="158" y="0"/>
                    <a:pt x="0" y="189"/>
                    <a:pt x="0" y="347"/>
                  </a:cubicBezTo>
                  <a:lnTo>
                    <a:pt x="0" y="2458"/>
                  </a:lnTo>
                  <a:cubicBezTo>
                    <a:pt x="0" y="2678"/>
                    <a:pt x="158" y="2804"/>
                    <a:pt x="347" y="2804"/>
                  </a:cubicBezTo>
                  <a:lnTo>
                    <a:pt x="2804" y="2804"/>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1" name="Google Shape;9571;p75"/>
            <p:cNvSpPr/>
            <p:nvPr/>
          </p:nvSpPr>
          <p:spPr>
            <a:xfrm>
              <a:off x="3947025" y="4111775"/>
              <a:ext cx="122125" cy="139425"/>
            </a:xfrm>
            <a:custGeom>
              <a:avLst/>
              <a:gdLst/>
              <a:ahLst/>
              <a:cxnLst/>
              <a:rect l="l" t="t" r="r" b="b"/>
              <a:pathLst>
                <a:path w="4885" h="5577" extrusionOk="0">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72" name="Google Shape;9572;p75"/>
          <p:cNvGrpSpPr/>
          <p:nvPr/>
        </p:nvGrpSpPr>
        <p:grpSpPr>
          <a:xfrm>
            <a:off x="7534167" y="2883584"/>
            <a:ext cx="355664" cy="349133"/>
            <a:chOff x="5716825" y="3235950"/>
            <a:chExt cx="300900" cy="295375"/>
          </a:xfrm>
        </p:grpSpPr>
        <p:sp>
          <p:nvSpPr>
            <p:cNvPr id="9573" name="Google Shape;9573;p75"/>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4" name="Google Shape;9574;p75"/>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5" name="Google Shape;9575;p75"/>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6" name="Google Shape;9576;p75"/>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77" name="Google Shape;9577;p75"/>
          <p:cNvGrpSpPr/>
          <p:nvPr/>
        </p:nvGrpSpPr>
        <p:grpSpPr>
          <a:xfrm>
            <a:off x="7547199" y="3342272"/>
            <a:ext cx="329601" cy="327739"/>
            <a:chOff x="5727850" y="3609275"/>
            <a:chExt cx="278850" cy="277275"/>
          </a:xfrm>
        </p:grpSpPr>
        <p:sp>
          <p:nvSpPr>
            <p:cNvPr id="9578" name="Google Shape;9578;p75"/>
            <p:cNvSpPr/>
            <p:nvPr/>
          </p:nvSpPr>
          <p:spPr>
            <a:xfrm>
              <a:off x="5884600" y="3765225"/>
              <a:ext cx="122100" cy="121325"/>
            </a:xfrm>
            <a:custGeom>
              <a:avLst/>
              <a:gdLst/>
              <a:ahLst/>
              <a:cxnLst/>
              <a:rect l="l" t="t" r="r" b="b"/>
              <a:pathLst>
                <a:path w="4884" h="4853" extrusionOk="0">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9" name="Google Shape;9579;p75"/>
            <p:cNvSpPr/>
            <p:nvPr/>
          </p:nvSpPr>
          <p:spPr>
            <a:xfrm>
              <a:off x="5727850" y="3669125"/>
              <a:ext cx="35475" cy="216625"/>
            </a:xfrm>
            <a:custGeom>
              <a:avLst/>
              <a:gdLst/>
              <a:ahLst/>
              <a:cxnLst/>
              <a:rect l="l" t="t" r="r" b="b"/>
              <a:pathLst>
                <a:path w="1419" h="8665" extrusionOk="0">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0" name="Google Shape;9580;p75"/>
            <p:cNvSpPr/>
            <p:nvPr/>
          </p:nvSpPr>
          <p:spPr>
            <a:xfrm>
              <a:off x="5779825" y="3677800"/>
              <a:ext cx="174900" cy="207950"/>
            </a:xfrm>
            <a:custGeom>
              <a:avLst/>
              <a:gdLst/>
              <a:ahLst/>
              <a:cxnLst/>
              <a:rect l="l" t="t" r="r" b="b"/>
              <a:pathLst>
                <a:path w="6996" h="8318" extrusionOk="0">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1" name="Google Shape;9581;p75"/>
            <p:cNvSpPr/>
            <p:nvPr/>
          </p:nvSpPr>
          <p:spPr>
            <a:xfrm>
              <a:off x="5815275" y="3781750"/>
              <a:ext cx="66200" cy="17350"/>
            </a:xfrm>
            <a:custGeom>
              <a:avLst/>
              <a:gdLst/>
              <a:ahLst/>
              <a:cxnLst/>
              <a:rect l="l" t="t" r="r" b="b"/>
              <a:pathLst>
                <a:path w="2648" h="694" extrusionOk="0">
                  <a:moveTo>
                    <a:pt x="1" y="1"/>
                  </a:moveTo>
                  <a:lnTo>
                    <a:pt x="1" y="694"/>
                  </a:lnTo>
                  <a:lnTo>
                    <a:pt x="2301" y="694"/>
                  </a:lnTo>
                  <a:cubicBezTo>
                    <a:pt x="2364" y="473"/>
                    <a:pt x="2490" y="221"/>
                    <a:pt x="2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2" name="Google Shape;9582;p75"/>
            <p:cNvSpPr/>
            <p:nvPr/>
          </p:nvSpPr>
          <p:spPr>
            <a:xfrm>
              <a:off x="5727850" y="3609275"/>
              <a:ext cx="226075" cy="51225"/>
            </a:xfrm>
            <a:custGeom>
              <a:avLst/>
              <a:gdLst/>
              <a:ahLst/>
              <a:cxnLst/>
              <a:rect l="l" t="t" r="r" b="b"/>
              <a:pathLst>
                <a:path w="9043" h="2049" extrusionOk="0">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83" name="Google Shape;9583;p75"/>
          <p:cNvGrpSpPr/>
          <p:nvPr/>
        </p:nvGrpSpPr>
        <p:grpSpPr>
          <a:xfrm>
            <a:off x="7558383" y="3807659"/>
            <a:ext cx="307231" cy="349133"/>
            <a:chOff x="5736525" y="3963700"/>
            <a:chExt cx="259925" cy="295375"/>
          </a:xfrm>
        </p:grpSpPr>
        <p:sp>
          <p:nvSpPr>
            <p:cNvPr id="9584" name="Google Shape;9584;p75"/>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5" name="Google Shape;9585;p75"/>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6" name="Google Shape;9586;p75"/>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7" name="Google Shape;9587;p75"/>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8" name="Google Shape;9588;p75"/>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9" name="Google Shape;9589;p75"/>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0" name="Google Shape;9590;p75"/>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91" name="Google Shape;9591;p75"/>
          <p:cNvGrpSpPr/>
          <p:nvPr/>
        </p:nvGrpSpPr>
        <p:grpSpPr>
          <a:xfrm>
            <a:off x="6649963" y="4256985"/>
            <a:ext cx="351024" cy="350079"/>
            <a:chOff x="6553275" y="3604550"/>
            <a:chExt cx="296975" cy="296175"/>
          </a:xfrm>
        </p:grpSpPr>
        <p:sp>
          <p:nvSpPr>
            <p:cNvPr id="9592" name="Google Shape;9592;p75"/>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3" name="Google Shape;9593;p75"/>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4" name="Google Shape;9594;p75"/>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5" name="Google Shape;9595;p75"/>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6" name="Google Shape;9596;p75"/>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7" name="Google Shape;9597;p75"/>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601"/>
        <p:cNvGrpSpPr/>
        <p:nvPr/>
      </p:nvGrpSpPr>
      <p:grpSpPr>
        <a:xfrm>
          <a:off x="0" y="0"/>
          <a:ext cx="0" cy="0"/>
          <a:chOff x="0" y="0"/>
          <a:chExt cx="0" cy="0"/>
        </a:xfrm>
      </p:grpSpPr>
      <p:sp>
        <p:nvSpPr>
          <p:cNvPr id="9602" name="Google Shape;9602;p76"/>
          <p:cNvSpPr txBox="1">
            <a:spLocks noGrp="1"/>
          </p:cNvSpPr>
          <p:nvPr>
            <p:ph type="title" idx="4294967295"/>
          </p:nvPr>
        </p:nvSpPr>
        <p:spPr>
          <a:xfrm>
            <a:off x="849675"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chemeClr val="lt1"/>
                </a:solidFill>
                <a:latin typeface="Arial"/>
                <a:ea typeface="Arial"/>
                <a:cs typeface="Arial"/>
                <a:sym typeface="Arial"/>
              </a:rPr>
              <a:t>Help &amp; Support </a:t>
            </a:r>
            <a:r>
              <a:rPr lang="en">
                <a:latin typeface="Arial"/>
                <a:ea typeface="Arial"/>
                <a:cs typeface="Arial"/>
                <a:sym typeface="Arial"/>
              </a:rPr>
              <a:t>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9603" name="Google Shape;9603;p76"/>
          <p:cNvSpPr txBox="1">
            <a:spLocks noGrp="1"/>
          </p:cNvSpPr>
          <p:nvPr>
            <p:ph type="title" idx="4294967295"/>
          </p:nvPr>
        </p:nvSpPr>
        <p:spPr>
          <a:xfrm>
            <a:off x="4858400"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Avatar Icons</a:t>
            </a:r>
            <a:endParaRPr>
              <a:solidFill>
                <a:srgbClr val="FFFFFF"/>
              </a:solidFill>
              <a:latin typeface="Arial"/>
              <a:ea typeface="Arial"/>
              <a:cs typeface="Arial"/>
              <a:sym typeface="Arial"/>
            </a:endParaRPr>
          </a:p>
        </p:txBody>
      </p:sp>
      <p:grpSp>
        <p:nvGrpSpPr>
          <p:cNvPr id="9604" name="Google Shape;9604;p76"/>
          <p:cNvGrpSpPr/>
          <p:nvPr/>
        </p:nvGrpSpPr>
        <p:grpSpPr>
          <a:xfrm>
            <a:off x="877057" y="1532946"/>
            <a:ext cx="294401" cy="353645"/>
            <a:chOff x="-35814600" y="3202075"/>
            <a:chExt cx="242625" cy="291450"/>
          </a:xfrm>
        </p:grpSpPr>
        <p:sp>
          <p:nvSpPr>
            <p:cNvPr id="9605" name="Google Shape;9605;p76"/>
            <p:cNvSpPr/>
            <p:nvPr/>
          </p:nvSpPr>
          <p:spPr>
            <a:xfrm>
              <a:off x="-35814600" y="3202075"/>
              <a:ext cx="51225" cy="202450"/>
            </a:xfrm>
            <a:custGeom>
              <a:avLst/>
              <a:gdLst/>
              <a:ahLst/>
              <a:cxnLst/>
              <a:rect l="l" t="t" r="r" b="b"/>
              <a:pathLst>
                <a:path w="2049" h="8098" extrusionOk="0">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6" name="Google Shape;9606;p76"/>
            <p:cNvSpPr/>
            <p:nvPr/>
          </p:nvSpPr>
          <p:spPr>
            <a:xfrm>
              <a:off x="-35814600" y="3407650"/>
              <a:ext cx="242625" cy="68550"/>
            </a:xfrm>
            <a:custGeom>
              <a:avLst/>
              <a:gdLst/>
              <a:ahLst/>
              <a:cxnLst/>
              <a:rect l="l" t="t" r="r" b="b"/>
              <a:pathLst>
                <a:path w="9705" h="2742" extrusionOk="0">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7" name="Google Shape;9607;p76"/>
            <p:cNvSpPr/>
            <p:nvPr/>
          </p:nvSpPr>
          <p:spPr>
            <a:xfrm>
              <a:off x="-35627125" y="3450950"/>
              <a:ext cx="55150" cy="25250"/>
            </a:xfrm>
            <a:custGeom>
              <a:avLst/>
              <a:gdLst/>
              <a:ahLst/>
              <a:cxnLst/>
              <a:rect l="l" t="t" r="r" b="b"/>
              <a:pathLst>
                <a:path w="2206" h="1010" extrusionOk="0">
                  <a:moveTo>
                    <a:pt x="0" y="1"/>
                  </a:moveTo>
                  <a:lnTo>
                    <a:pt x="0" y="1009"/>
                  </a:lnTo>
                  <a:lnTo>
                    <a:pt x="1670" y="1009"/>
                  </a:lnTo>
                  <a:cubicBezTo>
                    <a:pt x="1953" y="1009"/>
                    <a:pt x="2205" y="788"/>
                    <a:pt x="1953" y="505"/>
                  </a:cubicBezTo>
                  <a:cubicBezTo>
                    <a:pt x="1827" y="347"/>
                    <a:pt x="1764" y="190"/>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8" name="Google Shape;9608;p76"/>
            <p:cNvSpPr/>
            <p:nvPr/>
          </p:nvSpPr>
          <p:spPr>
            <a:xfrm>
              <a:off x="-35703525" y="3305250"/>
              <a:ext cx="84300" cy="34675"/>
            </a:xfrm>
            <a:custGeom>
              <a:avLst/>
              <a:gdLst/>
              <a:ahLst/>
              <a:cxnLst/>
              <a:rect l="l" t="t" r="r" b="b"/>
              <a:pathLst>
                <a:path w="3372" h="1387" extrusionOk="0">
                  <a:moveTo>
                    <a:pt x="1701" y="0"/>
                  </a:moveTo>
                  <a:cubicBezTo>
                    <a:pt x="882" y="0"/>
                    <a:pt x="221" y="599"/>
                    <a:pt x="0" y="1387"/>
                  </a:cubicBezTo>
                  <a:lnTo>
                    <a:pt x="3371" y="1387"/>
                  </a:lnTo>
                  <a:cubicBezTo>
                    <a:pt x="3214" y="599"/>
                    <a:pt x="2521"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9" name="Google Shape;9609;p76"/>
            <p:cNvSpPr/>
            <p:nvPr/>
          </p:nvSpPr>
          <p:spPr>
            <a:xfrm>
              <a:off x="-35677550" y="3254050"/>
              <a:ext cx="33100" cy="33100"/>
            </a:xfrm>
            <a:custGeom>
              <a:avLst/>
              <a:gdLst/>
              <a:ahLst/>
              <a:cxnLst/>
              <a:rect l="l" t="t" r="r" b="b"/>
              <a:pathLst>
                <a:path w="1324" h="1324" extrusionOk="0">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0" name="Google Shape;9610;p76"/>
            <p:cNvSpPr/>
            <p:nvPr/>
          </p:nvSpPr>
          <p:spPr>
            <a:xfrm>
              <a:off x="-35746850" y="3202075"/>
              <a:ext cx="171725" cy="189050"/>
            </a:xfrm>
            <a:custGeom>
              <a:avLst/>
              <a:gdLst/>
              <a:ahLst/>
              <a:cxnLst/>
              <a:rect l="l" t="t" r="r" b="b"/>
              <a:pathLst>
                <a:path w="6869" h="7562" extrusionOk="0">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1" name="Google Shape;9611;p76"/>
            <p:cNvSpPr/>
            <p:nvPr/>
          </p:nvSpPr>
          <p:spPr>
            <a:xfrm>
              <a:off x="-35677550" y="3450950"/>
              <a:ext cx="34675" cy="42575"/>
            </a:xfrm>
            <a:custGeom>
              <a:avLst/>
              <a:gdLst/>
              <a:ahLst/>
              <a:cxnLst/>
              <a:rect l="l" t="t" r="r" b="b"/>
              <a:pathLst>
                <a:path w="1387" h="1703" extrusionOk="0">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12" name="Google Shape;9612;p76"/>
          <p:cNvGrpSpPr/>
          <p:nvPr/>
        </p:nvGrpSpPr>
        <p:grpSpPr>
          <a:xfrm>
            <a:off x="847435" y="1973866"/>
            <a:ext cx="353645" cy="353888"/>
            <a:chOff x="-35839800" y="3561025"/>
            <a:chExt cx="291450" cy="291650"/>
          </a:xfrm>
        </p:grpSpPr>
        <p:sp>
          <p:nvSpPr>
            <p:cNvPr id="9613" name="Google Shape;9613;p76"/>
            <p:cNvSpPr/>
            <p:nvPr/>
          </p:nvSpPr>
          <p:spPr>
            <a:xfrm>
              <a:off x="-35772850" y="3612425"/>
              <a:ext cx="155200" cy="142575"/>
            </a:xfrm>
            <a:custGeom>
              <a:avLst/>
              <a:gdLst/>
              <a:ahLst/>
              <a:cxnLst/>
              <a:rect l="l" t="t" r="r" b="b"/>
              <a:pathLst>
                <a:path w="6208" h="5703" extrusionOk="0">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4" name="Google Shape;9614;p76"/>
            <p:cNvSpPr/>
            <p:nvPr/>
          </p:nvSpPr>
          <p:spPr>
            <a:xfrm>
              <a:off x="-35621625" y="3694325"/>
              <a:ext cx="73275" cy="143375"/>
            </a:xfrm>
            <a:custGeom>
              <a:avLst/>
              <a:gdLst/>
              <a:ahLst/>
              <a:cxnLst/>
              <a:rect l="l" t="t" r="r" b="b"/>
              <a:pathLst>
                <a:path w="2931" h="5735" extrusionOk="0">
                  <a:moveTo>
                    <a:pt x="2931" y="1"/>
                  </a:moveTo>
                  <a:lnTo>
                    <a:pt x="1" y="2899"/>
                  </a:lnTo>
                  <a:lnTo>
                    <a:pt x="2805" y="5735"/>
                  </a:lnTo>
                  <a:cubicBezTo>
                    <a:pt x="2868" y="5609"/>
                    <a:pt x="2931" y="5451"/>
                    <a:pt x="2931" y="5294"/>
                  </a:cubicBez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5" name="Google Shape;9615;p76"/>
            <p:cNvSpPr/>
            <p:nvPr/>
          </p:nvSpPr>
          <p:spPr>
            <a:xfrm>
              <a:off x="-35827200" y="3748675"/>
              <a:ext cx="263100" cy="104000"/>
            </a:xfrm>
            <a:custGeom>
              <a:avLst/>
              <a:gdLst/>
              <a:ahLst/>
              <a:cxnLst/>
              <a:rect l="l" t="t" r="r" b="b"/>
              <a:pathLst>
                <a:path w="10524" h="4160" extrusionOk="0">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6" name="Google Shape;9616;p76"/>
            <p:cNvSpPr/>
            <p:nvPr/>
          </p:nvSpPr>
          <p:spPr>
            <a:xfrm>
              <a:off x="-35831925" y="3635275"/>
              <a:ext cx="41775" cy="85075"/>
            </a:xfrm>
            <a:custGeom>
              <a:avLst/>
              <a:gdLst/>
              <a:ahLst/>
              <a:cxnLst/>
              <a:rect l="l" t="t" r="r" b="b"/>
              <a:pathLst>
                <a:path w="1671" h="3403" extrusionOk="0">
                  <a:moveTo>
                    <a:pt x="1671" y="0"/>
                  </a:moveTo>
                  <a:lnTo>
                    <a:pt x="1" y="1701"/>
                  </a:lnTo>
                  <a:lnTo>
                    <a:pt x="1671" y="3403"/>
                  </a:ln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7" name="Google Shape;9617;p76"/>
            <p:cNvSpPr/>
            <p:nvPr/>
          </p:nvSpPr>
          <p:spPr>
            <a:xfrm>
              <a:off x="-35601150" y="3635275"/>
              <a:ext cx="43350" cy="85075"/>
            </a:xfrm>
            <a:custGeom>
              <a:avLst/>
              <a:gdLst/>
              <a:ahLst/>
              <a:cxnLst/>
              <a:rect l="l" t="t" r="r" b="b"/>
              <a:pathLst>
                <a:path w="1734" h="3403" extrusionOk="0">
                  <a:moveTo>
                    <a:pt x="1" y="0"/>
                  </a:moveTo>
                  <a:lnTo>
                    <a:pt x="1" y="3403"/>
                  </a:lnTo>
                  <a:lnTo>
                    <a:pt x="1734" y="170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8" name="Google Shape;9618;p76"/>
            <p:cNvSpPr/>
            <p:nvPr/>
          </p:nvSpPr>
          <p:spPr>
            <a:xfrm>
              <a:off x="-35750000" y="3561025"/>
              <a:ext cx="111075" cy="35675"/>
            </a:xfrm>
            <a:custGeom>
              <a:avLst/>
              <a:gdLst/>
              <a:ahLst/>
              <a:cxnLst/>
              <a:rect l="l" t="t" r="r" b="b"/>
              <a:pathLst>
                <a:path w="4443" h="1427" extrusionOk="0">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9" name="Google Shape;9619;p76"/>
            <p:cNvSpPr/>
            <p:nvPr/>
          </p:nvSpPr>
          <p:spPr>
            <a:xfrm>
              <a:off x="-35839800" y="3694325"/>
              <a:ext cx="72500" cy="143375"/>
            </a:xfrm>
            <a:custGeom>
              <a:avLst/>
              <a:gdLst/>
              <a:ahLst/>
              <a:cxnLst/>
              <a:rect l="l" t="t" r="r" b="b"/>
              <a:pathLst>
                <a:path w="2900" h="5735" extrusionOk="0">
                  <a:moveTo>
                    <a:pt x="1" y="1"/>
                  </a:moveTo>
                  <a:lnTo>
                    <a:pt x="1" y="5294"/>
                  </a:lnTo>
                  <a:cubicBezTo>
                    <a:pt x="1" y="5451"/>
                    <a:pt x="32" y="5609"/>
                    <a:pt x="95" y="5735"/>
                  </a:cubicBezTo>
                  <a:lnTo>
                    <a:pt x="2899" y="289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620" name="Google Shape;9620;p76"/>
          <p:cNvSpPr/>
          <p:nvPr/>
        </p:nvSpPr>
        <p:spPr>
          <a:xfrm>
            <a:off x="845859" y="2409404"/>
            <a:ext cx="355557" cy="353645"/>
          </a:xfrm>
          <a:custGeom>
            <a:avLst/>
            <a:gdLst/>
            <a:ahLst/>
            <a:cxnLst/>
            <a:rect l="l" t="t" r="r" b="b"/>
            <a:pathLst>
              <a:path w="11721" h="11658" extrusionOk="0">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621" name="Google Shape;9621;p76"/>
          <p:cNvGrpSpPr/>
          <p:nvPr/>
        </p:nvGrpSpPr>
        <p:grpSpPr>
          <a:xfrm>
            <a:off x="3084980" y="1532946"/>
            <a:ext cx="353645" cy="353645"/>
            <a:chOff x="-34003850" y="3227275"/>
            <a:chExt cx="291450" cy="291450"/>
          </a:xfrm>
        </p:grpSpPr>
        <p:sp>
          <p:nvSpPr>
            <p:cNvPr id="9622" name="Google Shape;9622;p76"/>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3" name="Google Shape;9623;p76"/>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4" name="Google Shape;9624;p76"/>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5" name="Google Shape;9625;p76"/>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6" name="Google Shape;9626;p76"/>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27" name="Google Shape;9627;p76"/>
          <p:cNvGrpSpPr/>
          <p:nvPr/>
        </p:nvGrpSpPr>
        <p:grpSpPr>
          <a:xfrm>
            <a:off x="3084510" y="1973638"/>
            <a:ext cx="354586" cy="354343"/>
            <a:chOff x="-34004625" y="3585850"/>
            <a:chExt cx="292225" cy="292025"/>
          </a:xfrm>
        </p:grpSpPr>
        <p:sp>
          <p:nvSpPr>
            <p:cNvPr id="9628" name="Google Shape;9628;p76"/>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9" name="Google Shape;9629;p76"/>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0" name="Google Shape;9630;p76"/>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1" name="Google Shape;9631;p76"/>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2" name="Google Shape;9632;p76"/>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33" name="Google Shape;9633;p76"/>
          <p:cNvGrpSpPr/>
          <p:nvPr/>
        </p:nvGrpSpPr>
        <p:grpSpPr>
          <a:xfrm>
            <a:off x="3084025" y="2408839"/>
            <a:ext cx="355557" cy="354616"/>
            <a:chOff x="-34005425" y="3945575"/>
            <a:chExt cx="293025" cy="292250"/>
          </a:xfrm>
        </p:grpSpPr>
        <p:sp>
          <p:nvSpPr>
            <p:cNvPr id="9634" name="Google Shape;9634;p76"/>
            <p:cNvSpPr/>
            <p:nvPr/>
          </p:nvSpPr>
          <p:spPr>
            <a:xfrm>
              <a:off x="-33952650" y="3998350"/>
              <a:ext cx="186700" cy="186700"/>
            </a:xfrm>
            <a:custGeom>
              <a:avLst/>
              <a:gdLst/>
              <a:ahLst/>
              <a:cxnLst/>
              <a:rect l="l" t="t" r="r" b="b"/>
              <a:pathLst>
                <a:path w="7468" h="7468" extrusionOk="0">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5" name="Google Shape;9635;p76"/>
            <p:cNvSpPr/>
            <p:nvPr/>
          </p:nvSpPr>
          <p:spPr>
            <a:xfrm>
              <a:off x="-33944775" y="3945575"/>
              <a:ext cx="232375" cy="247350"/>
            </a:xfrm>
            <a:custGeom>
              <a:avLst/>
              <a:gdLst/>
              <a:ahLst/>
              <a:cxnLst/>
              <a:rect l="l" t="t" r="r" b="b"/>
              <a:pathLst>
                <a:path w="9295" h="9894" extrusionOk="0">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6" name="Google Shape;9636;p76"/>
            <p:cNvSpPr/>
            <p:nvPr/>
          </p:nvSpPr>
          <p:spPr>
            <a:xfrm>
              <a:off x="-34005425" y="3987325"/>
              <a:ext cx="237100" cy="250500"/>
            </a:xfrm>
            <a:custGeom>
              <a:avLst/>
              <a:gdLst/>
              <a:ahLst/>
              <a:cxnLst/>
              <a:rect l="l" t="t" r="r" b="b"/>
              <a:pathLst>
                <a:path w="9484" h="10020" extrusionOk="0">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37" name="Google Shape;9637;p76"/>
          <p:cNvGrpSpPr/>
          <p:nvPr/>
        </p:nvGrpSpPr>
        <p:grpSpPr>
          <a:xfrm>
            <a:off x="1731124" y="2882015"/>
            <a:ext cx="358408" cy="355557"/>
            <a:chOff x="-32174975" y="3192625"/>
            <a:chExt cx="295375" cy="293025"/>
          </a:xfrm>
        </p:grpSpPr>
        <p:sp>
          <p:nvSpPr>
            <p:cNvPr id="9638" name="Google Shape;9638;p76"/>
            <p:cNvSpPr/>
            <p:nvPr/>
          </p:nvSpPr>
          <p:spPr>
            <a:xfrm>
              <a:off x="-32171050" y="3279250"/>
              <a:ext cx="291450" cy="153625"/>
            </a:xfrm>
            <a:custGeom>
              <a:avLst/>
              <a:gdLst/>
              <a:ahLst/>
              <a:cxnLst/>
              <a:rect l="l" t="t" r="r" b="b"/>
              <a:pathLst>
                <a:path w="11658" h="6145" extrusionOk="0">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9" name="Google Shape;9639;p76"/>
            <p:cNvSpPr/>
            <p:nvPr/>
          </p:nvSpPr>
          <p:spPr>
            <a:xfrm>
              <a:off x="-32067075" y="3313925"/>
              <a:ext cx="84300" cy="85075"/>
            </a:xfrm>
            <a:custGeom>
              <a:avLst/>
              <a:gdLst/>
              <a:ahLst/>
              <a:cxnLst/>
              <a:rect l="l" t="t" r="r" b="b"/>
              <a:pathLst>
                <a:path w="3372" h="3403" extrusionOk="0">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0" name="Google Shape;9640;p76"/>
            <p:cNvSpPr/>
            <p:nvPr/>
          </p:nvSpPr>
          <p:spPr>
            <a:xfrm>
              <a:off x="-32171050" y="3450950"/>
              <a:ext cx="291450" cy="34700"/>
            </a:xfrm>
            <a:custGeom>
              <a:avLst/>
              <a:gdLst/>
              <a:ahLst/>
              <a:cxnLst/>
              <a:rect l="l" t="t" r="r" b="b"/>
              <a:pathLst>
                <a:path w="11658" h="1388" extrusionOk="0">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1" name="Google Shape;9641;p76"/>
            <p:cNvSpPr/>
            <p:nvPr/>
          </p:nvSpPr>
          <p:spPr>
            <a:xfrm>
              <a:off x="-32174975" y="3192625"/>
              <a:ext cx="295375" cy="70125"/>
            </a:xfrm>
            <a:custGeom>
              <a:avLst/>
              <a:gdLst/>
              <a:ahLst/>
              <a:cxnLst/>
              <a:rect l="l" t="t" r="r" b="b"/>
              <a:pathLst>
                <a:path w="11815" h="2805" extrusionOk="0">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642" name="Google Shape;9642;p76"/>
          <p:cNvSpPr/>
          <p:nvPr/>
        </p:nvSpPr>
        <p:spPr>
          <a:xfrm>
            <a:off x="1728170" y="3353079"/>
            <a:ext cx="363201" cy="354859"/>
          </a:xfrm>
          <a:custGeom>
            <a:avLst/>
            <a:gdLst/>
            <a:ahLst/>
            <a:cxnLst/>
            <a:rect l="l" t="t" r="r" b="b"/>
            <a:pathLst>
              <a:path w="11973" h="11698" extrusionOk="0">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3" name="Google Shape;9643;p76"/>
          <p:cNvSpPr/>
          <p:nvPr/>
        </p:nvSpPr>
        <p:spPr>
          <a:xfrm>
            <a:off x="1732948" y="3818164"/>
            <a:ext cx="353645" cy="354586"/>
          </a:xfrm>
          <a:custGeom>
            <a:avLst/>
            <a:gdLst/>
            <a:ahLst/>
            <a:cxnLst/>
            <a:rect l="l" t="t" r="r" b="b"/>
            <a:pathLst>
              <a:path w="11658" h="11689" extrusionOk="0">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644" name="Google Shape;9644;p76"/>
          <p:cNvGrpSpPr/>
          <p:nvPr/>
        </p:nvGrpSpPr>
        <p:grpSpPr>
          <a:xfrm>
            <a:off x="3970274" y="2882970"/>
            <a:ext cx="354586" cy="353645"/>
            <a:chOff x="-30345325" y="3184750"/>
            <a:chExt cx="292225" cy="291450"/>
          </a:xfrm>
        </p:grpSpPr>
        <p:sp>
          <p:nvSpPr>
            <p:cNvPr id="9645" name="Google Shape;9645;p76"/>
            <p:cNvSpPr/>
            <p:nvPr/>
          </p:nvSpPr>
          <p:spPr>
            <a:xfrm>
              <a:off x="-30328000" y="3184750"/>
              <a:ext cx="258375" cy="120950"/>
            </a:xfrm>
            <a:custGeom>
              <a:avLst/>
              <a:gdLst/>
              <a:ahLst/>
              <a:cxnLst/>
              <a:rect l="l" t="t" r="r" b="b"/>
              <a:pathLst>
                <a:path w="10335" h="4838" extrusionOk="0">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6" name="Google Shape;9646;p76"/>
            <p:cNvSpPr/>
            <p:nvPr/>
          </p:nvSpPr>
          <p:spPr>
            <a:xfrm>
              <a:off x="-30310675" y="3322575"/>
              <a:ext cx="68550" cy="69350"/>
            </a:xfrm>
            <a:custGeom>
              <a:avLst/>
              <a:gdLst/>
              <a:ahLst/>
              <a:cxnLst/>
              <a:rect l="l" t="t" r="r" b="b"/>
              <a:pathLst>
                <a:path w="2742" h="2774" extrusionOk="0">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7" name="Google Shape;9647;p76"/>
            <p:cNvSpPr/>
            <p:nvPr/>
          </p:nvSpPr>
          <p:spPr>
            <a:xfrm>
              <a:off x="-30345325" y="3408425"/>
              <a:ext cx="137075" cy="67775"/>
            </a:xfrm>
            <a:custGeom>
              <a:avLst/>
              <a:gdLst/>
              <a:ahLst/>
              <a:cxnLst/>
              <a:rect l="l" t="t" r="r" b="b"/>
              <a:pathLst>
                <a:path w="5483" h="2711" extrusionOk="0">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8" name="Google Shape;9648;p76"/>
            <p:cNvSpPr/>
            <p:nvPr/>
          </p:nvSpPr>
          <p:spPr>
            <a:xfrm>
              <a:off x="-30156300" y="3322575"/>
              <a:ext cx="68550" cy="69350"/>
            </a:xfrm>
            <a:custGeom>
              <a:avLst/>
              <a:gdLst/>
              <a:ahLst/>
              <a:cxnLst/>
              <a:rect l="l" t="t" r="r" b="b"/>
              <a:pathLst>
                <a:path w="2742" h="2774" extrusionOk="0">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9" name="Google Shape;9649;p76"/>
            <p:cNvSpPr/>
            <p:nvPr/>
          </p:nvSpPr>
          <p:spPr>
            <a:xfrm>
              <a:off x="-30190950" y="3408425"/>
              <a:ext cx="137850" cy="67775"/>
            </a:xfrm>
            <a:custGeom>
              <a:avLst/>
              <a:gdLst/>
              <a:ahLst/>
              <a:cxnLst/>
              <a:rect l="l" t="t" r="r" b="b"/>
              <a:pathLst>
                <a:path w="5514" h="2711" extrusionOk="0">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50" name="Google Shape;9650;p76"/>
          <p:cNvGrpSpPr/>
          <p:nvPr/>
        </p:nvGrpSpPr>
        <p:grpSpPr>
          <a:xfrm>
            <a:off x="1295026" y="1532946"/>
            <a:ext cx="353645" cy="353645"/>
            <a:chOff x="-35481425" y="3202075"/>
            <a:chExt cx="291450" cy="291450"/>
          </a:xfrm>
        </p:grpSpPr>
        <p:sp>
          <p:nvSpPr>
            <p:cNvPr id="9651" name="Google Shape;9651;p76"/>
            <p:cNvSpPr/>
            <p:nvPr/>
          </p:nvSpPr>
          <p:spPr>
            <a:xfrm>
              <a:off x="-35414475" y="3304600"/>
              <a:ext cx="154400" cy="85975"/>
            </a:xfrm>
            <a:custGeom>
              <a:avLst/>
              <a:gdLst/>
              <a:ahLst/>
              <a:cxnLst/>
              <a:rect l="l" t="t" r="r" b="b"/>
              <a:pathLst>
                <a:path w="6176" h="3439" extrusionOk="0">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2" name="Google Shape;9652;p76"/>
            <p:cNvSpPr/>
            <p:nvPr/>
          </p:nvSpPr>
          <p:spPr>
            <a:xfrm>
              <a:off x="-35413700" y="3202075"/>
              <a:ext cx="34700" cy="103200"/>
            </a:xfrm>
            <a:custGeom>
              <a:avLst/>
              <a:gdLst/>
              <a:ahLst/>
              <a:cxnLst/>
              <a:rect l="l" t="t" r="r" b="b"/>
              <a:pathLst>
                <a:path w="1388" h="4128" extrusionOk="0">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3" name="Google Shape;9653;p76"/>
            <p:cNvSpPr/>
            <p:nvPr/>
          </p:nvSpPr>
          <p:spPr>
            <a:xfrm>
              <a:off x="-35413700" y="3389525"/>
              <a:ext cx="34700" cy="103250"/>
            </a:xfrm>
            <a:custGeom>
              <a:avLst/>
              <a:gdLst/>
              <a:ahLst/>
              <a:cxnLst/>
              <a:rect l="l" t="t" r="r" b="b"/>
              <a:pathLst>
                <a:path w="1388" h="4130" extrusionOk="0">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4" name="Google Shape;9654;p76"/>
            <p:cNvSpPr/>
            <p:nvPr/>
          </p:nvSpPr>
          <p:spPr>
            <a:xfrm>
              <a:off x="-35292400" y="3202075"/>
              <a:ext cx="33900" cy="103200"/>
            </a:xfrm>
            <a:custGeom>
              <a:avLst/>
              <a:gdLst/>
              <a:ahLst/>
              <a:cxnLst/>
              <a:rect l="l" t="t" r="r" b="b"/>
              <a:pathLst>
                <a:path w="1356" h="4128" extrusionOk="0">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5" name="Google Shape;9655;p76"/>
            <p:cNvSpPr/>
            <p:nvPr/>
          </p:nvSpPr>
          <p:spPr>
            <a:xfrm>
              <a:off x="-35241200" y="3202850"/>
              <a:ext cx="51225" cy="290675"/>
            </a:xfrm>
            <a:custGeom>
              <a:avLst/>
              <a:gdLst/>
              <a:ahLst/>
              <a:cxnLst/>
              <a:rect l="l" t="t" r="r" b="b"/>
              <a:pathLst>
                <a:path w="2049" h="11627" extrusionOk="0">
                  <a:moveTo>
                    <a:pt x="1" y="1"/>
                  </a:moveTo>
                  <a:lnTo>
                    <a:pt x="1" y="11626"/>
                  </a:lnTo>
                  <a:cubicBezTo>
                    <a:pt x="1135" y="11469"/>
                    <a:pt x="2048" y="10460"/>
                    <a:pt x="2048" y="9263"/>
                  </a:cubicBezTo>
                  <a:lnTo>
                    <a:pt x="2048" y="2395"/>
                  </a:lnTo>
                  <a:cubicBezTo>
                    <a:pt x="2048" y="1167"/>
                    <a:pt x="1135"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6" name="Google Shape;9656;p76"/>
            <p:cNvSpPr/>
            <p:nvPr/>
          </p:nvSpPr>
          <p:spPr>
            <a:xfrm>
              <a:off x="-35292400" y="3389525"/>
              <a:ext cx="33900" cy="104000"/>
            </a:xfrm>
            <a:custGeom>
              <a:avLst/>
              <a:gdLst/>
              <a:ahLst/>
              <a:cxnLst/>
              <a:rect l="l" t="t" r="r" b="b"/>
              <a:pathLst>
                <a:path w="1356" h="4160" extrusionOk="0">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7" name="Google Shape;9657;p76"/>
            <p:cNvSpPr/>
            <p:nvPr/>
          </p:nvSpPr>
          <p:spPr>
            <a:xfrm>
              <a:off x="-35481425" y="3202075"/>
              <a:ext cx="51225" cy="289875"/>
            </a:xfrm>
            <a:custGeom>
              <a:avLst/>
              <a:gdLst/>
              <a:ahLst/>
              <a:cxnLst/>
              <a:rect l="l" t="t" r="r" b="b"/>
              <a:pathLst>
                <a:path w="2049" h="11595" extrusionOk="0">
                  <a:moveTo>
                    <a:pt x="2048" y="0"/>
                  </a:moveTo>
                  <a:cubicBezTo>
                    <a:pt x="883" y="158"/>
                    <a:pt x="1" y="1166"/>
                    <a:pt x="1" y="2363"/>
                  </a:cubicBezTo>
                  <a:lnTo>
                    <a:pt x="1" y="9200"/>
                  </a:lnTo>
                  <a:cubicBezTo>
                    <a:pt x="1" y="10460"/>
                    <a:pt x="851" y="11437"/>
                    <a:pt x="2048" y="11594"/>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58" name="Google Shape;9658;p76"/>
          <p:cNvGrpSpPr/>
          <p:nvPr/>
        </p:nvGrpSpPr>
        <p:grpSpPr>
          <a:xfrm>
            <a:off x="1294556" y="1974472"/>
            <a:ext cx="354586" cy="352675"/>
            <a:chOff x="-35482200" y="3561225"/>
            <a:chExt cx="292225" cy="290650"/>
          </a:xfrm>
        </p:grpSpPr>
        <p:sp>
          <p:nvSpPr>
            <p:cNvPr id="9659" name="Google Shape;9659;p76"/>
            <p:cNvSpPr/>
            <p:nvPr/>
          </p:nvSpPr>
          <p:spPr>
            <a:xfrm>
              <a:off x="-35482200" y="3749475"/>
              <a:ext cx="292225" cy="102400"/>
            </a:xfrm>
            <a:custGeom>
              <a:avLst/>
              <a:gdLst/>
              <a:ahLst/>
              <a:cxnLst/>
              <a:rect l="l" t="t" r="r" b="b"/>
              <a:pathLst>
                <a:path w="11689" h="4096" extrusionOk="0">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0" name="Google Shape;9660;p76"/>
            <p:cNvSpPr/>
            <p:nvPr/>
          </p:nvSpPr>
          <p:spPr>
            <a:xfrm>
              <a:off x="-35371150" y="3561225"/>
              <a:ext cx="68550" cy="68550"/>
            </a:xfrm>
            <a:custGeom>
              <a:avLst/>
              <a:gdLst/>
              <a:ahLst/>
              <a:cxnLst/>
              <a:rect l="l" t="t" r="r" b="b"/>
              <a:pathLst>
                <a:path w="2742" h="2742" extrusionOk="0">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1" name="Google Shape;9661;p76"/>
            <p:cNvSpPr/>
            <p:nvPr/>
          </p:nvSpPr>
          <p:spPr>
            <a:xfrm>
              <a:off x="-35405025" y="3647075"/>
              <a:ext cx="136275" cy="119750"/>
            </a:xfrm>
            <a:custGeom>
              <a:avLst/>
              <a:gdLst/>
              <a:ahLst/>
              <a:cxnLst/>
              <a:rect l="l" t="t" r="r" b="b"/>
              <a:pathLst>
                <a:path w="5451" h="4790" extrusionOk="0">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62" name="Google Shape;9662;p76"/>
          <p:cNvGrpSpPr/>
          <p:nvPr/>
        </p:nvGrpSpPr>
        <p:grpSpPr>
          <a:xfrm>
            <a:off x="1295026" y="2409340"/>
            <a:ext cx="353645" cy="353615"/>
            <a:chOff x="-35481425" y="3919600"/>
            <a:chExt cx="291450" cy="291425"/>
          </a:xfrm>
        </p:grpSpPr>
        <p:sp>
          <p:nvSpPr>
            <p:cNvPr id="9663" name="Google Shape;9663;p76"/>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4" name="Google Shape;9664;p76"/>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5" name="Google Shape;9665;p76"/>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6" name="Google Shape;9666;p76"/>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7" name="Google Shape;9667;p76"/>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8" name="Google Shape;9668;p76"/>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9" name="Google Shape;9669;p76"/>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0" name="Google Shape;9670;p76"/>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71" name="Google Shape;9671;p76"/>
          <p:cNvGrpSpPr/>
          <p:nvPr/>
        </p:nvGrpSpPr>
        <p:grpSpPr>
          <a:xfrm>
            <a:off x="3530661" y="1533431"/>
            <a:ext cx="357468" cy="352675"/>
            <a:chOff x="-33645475" y="3228075"/>
            <a:chExt cx="294600" cy="290650"/>
          </a:xfrm>
        </p:grpSpPr>
        <p:sp>
          <p:nvSpPr>
            <p:cNvPr id="9672" name="Google Shape;9672;p76"/>
            <p:cNvSpPr/>
            <p:nvPr/>
          </p:nvSpPr>
          <p:spPr>
            <a:xfrm>
              <a:off x="-33456450" y="3261925"/>
              <a:ext cx="84300" cy="85100"/>
            </a:xfrm>
            <a:custGeom>
              <a:avLst/>
              <a:gdLst/>
              <a:ahLst/>
              <a:cxnLst/>
              <a:rect l="l" t="t" r="r" b="b"/>
              <a:pathLst>
                <a:path w="3372" h="3404" extrusionOk="0">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3" name="Google Shape;9673;p76"/>
            <p:cNvSpPr/>
            <p:nvPr/>
          </p:nvSpPr>
          <p:spPr>
            <a:xfrm>
              <a:off x="-33575375" y="3433625"/>
              <a:ext cx="85075" cy="85100"/>
            </a:xfrm>
            <a:custGeom>
              <a:avLst/>
              <a:gdLst/>
              <a:ahLst/>
              <a:cxnLst/>
              <a:rect l="l" t="t" r="r" b="b"/>
              <a:pathLst>
                <a:path w="3403" h="3404" extrusionOk="0">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4" name="Google Shape;9674;p76"/>
            <p:cNvSpPr/>
            <p:nvPr/>
          </p:nvSpPr>
          <p:spPr>
            <a:xfrm>
              <a:off x="-33645475" y="3228075"/>
              <a:ext cx="206375" cy="153600"/>
            </a:xfrm>
            <a:custGeom>
              <a:avLst/>
              <a:gdLst/>
              <a:ahLst/>
              <a:cxnLst/>
              <a:rect l="l" t="t" r="r" b="b"/>
              <a:pathLst>
                <a:path w="8255" h="6144" extrusionOk="0">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5" name="Google Shape;9675;p76"/>
            <p:cNvSpPr/>
            <p:nvPr/>
          </p:nvSpPr>
          <p:spPr>
            <a:xfrm>
              <a:off x="-33593500" y="3279250"/>
              <a:ext cx="104775" cy="52275"/>
            </a:xfrm>
            <a:custGeom>
              <a:avLst/>
              <a:gdLst/>
              <a:ahLst/>
              <a:cxnLst/>
              <a:rect l="l" t="t" r="r" b="b"/>
              <a:pathLst>
                <a:path w="4191" h="2091" extrusionOk="0">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6" name="Google Shape;9676;p76"/>
            <p:cNvSpPr/>
            <p:nvPr/>
          </p:nvSpPr>
          <p:spPr>
            <a:xfrm>
              <a:off x="-33593500" y="3341475"/>
              <a:ext cx="104775" cy="74075"/>
            </a:xfrm>
            <a:custGeom>
              <a:avLst/>
              <a:gdLst/>
              <a:ahLst/>
              <a:cxnLst/>
              <a:rect l="l" t="t" r="r" b="b"/>
              <a:pathLst>
                <a:path w="4191" h="2963" extrusionOk="0">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7" name="Google Shape;9677;p76"/>
            <p:cNvSpPr/>
            <p:nvPr/>
          </p:nvSpPr>
          <p:spPr>
            <a:xfrm>
              <a:off x="-33455650" y="3381650"/>
              <a:ext cx="104775" cy="52250"/>
            </a:xfrm>
            <a:custGeom>
              <a:avLst/>
              <a:gdLst/>
              <a:ahLst/>
              <a:cxnLst/>
              <a:rect l="l" t="t" r="r" b="b"/>
              <a:pathLst>
                <a:path w="4191" h="2090" extrusionOk="0">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8" name="Google Shape;9678;p76"/>
            <p:cNvSpPr/>
            <p:nvPr/>
          </p:nvSpPr>
          <p:spPr>
            <a:xfrm>
              <a:off x="-33456450" y="3443875"/>
              <a:ext cx="102425" cy="74850"/>
            </a:xfrm>
            <a:custGeom>
              <a:avLst/>
              <a:gdLst/>
              <a:ahLst/>
              <a:cxnLst/>
              <a:rect l="l" t="t" r="r" b="b"/>
              <a:pathLst>
                <a:path w="4097" h="2994" extrusionOk="0">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79" name="Google Shape;9679;p76"/>
          <p:cNvGrpSpPr/>
          <p:nvPr/>
        </p:nvGrpSpPr>
        <p:grpSpPr>
          <a:xfrm>
            <a:off x="3531631" y="1973516"/>
            <a:ext cx="355526" cy="354586"/>
            <a:chOff x="-33646250" y="3586425"/>
            <a:chExt cx="293000" cy="292225"/>
          </a:xfrm>
        </p:grpSpPr>
        <p:sp>
          <p:nvSpPr>
            <p:cNvPr id="9680" name="Google Shape;9680;p76"/>
            <p:cNvSpPr/>
            <p:nvPr/>
          </p:nvSpPr>
          <p:spPr>
            <a:xfrm>
              <a:off x="-33646250" y="3739225"/>
              <a:ext cx="141775" cy="139425"/>
            </a:xfrm>
            <a:custGeom>
              <a:avLst/>
              <a:gdLst/>
              <a:ahLst/>
              <a:cxnLst/>
              <a:rect l="l" t="t" r="r" b="b"/>
              <a:pathLst>
                <a:path w="5671" h="5577" extrusionOk="0">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1" name="Google Shape;9681;p76"/>
            <p:cNvSpPr/>
            <p:nvPr/>
          </p:nvSpPr>
          <p:spPr>
            <a:xfrm>
              <a:off x="-33541500" y="3586425"/>
              <a:ext cx="188250" cy="187475"/>
            </a:xfrm>
            <a:custGeom>
              <a:avLst/>
              <a:gdLst/>
              <a:ahLst/>
              <a:cxnLst/>
              <a:rect l="l" t="t" r="r" b="b"/>
              <a:pathLst>
                <a:path w="7530" h="7499" extrusionOk="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82" name="Google Shape;9682;p76"/>
          <p:cNvGrpSpPr/>
          <p:nvPr/>
        </p:nvGrpSpPr>
        <p:grpSpPr>
          <a:xfrm>
            <a:off x="3532101" y="2408369"/>
            <a:ext cx="354586" cy="355557"/>
            <a:chOff x="-33645475" y="3944800"/>
            <a:chExt cx="292225" cy="293025"/>
          </a:xfrm>
        </p:grpSpPr>
        <p:sp>
          <p:nvSpPr>
            <p:cNvPr id="9683" name="Google Shape;9683;p76"/>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4" name="Google Shape;9684;p76"/>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5" name="Google Shape;9685;p76"/>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6" name="Google Shape;9686;p76"/>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7" name="Google Shape;9687;p76"/>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8" name="Google Shape;9688;p76"/>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9" name="Google Shape;9689;p76"/>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0" name="Google Shape;9690;p76"/>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1" name="Google Shape;9691;p76"/>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2" name="Google Shape;9692;p76"/>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93" name="Google Shape;9693;p76"/>
          <p:cNvGrpSpPr/>
          <p:nvPr/>
        </p:nvGrpSpPr>
        <p:grpSpPr>
          <a:xfrm>
            <a:off x="2185320" y="2882106"/>
            <a:ext cx="352675" cy="355375"/>
            <a:chOff x="-31809525" y="3192625"/>
            <a:chExt cx="290650" cy="292875"/>
          </a:xfrm>
        </p:grpSpPr>
        <p:sp>
          <p:nvSpPr>
            <p:cNvPr id="9694" name="Google Shape;9694;p76"/>
            <p:cNvSpPr/>
            <p:nvPr/>
          </p:nvSpPr>
          <p:spPr>
            <a:xfrm>
              <a:off x="-31767775" y="3192625"/>
              <a:ext cx="204800" cy="153600"/>
            </a:xfrm>
            <a:custGeom>
              <a:avLst/>
              <a:gdLst/>
              <a:ahLst/>
              <a:cxnLst/>
              <a:rect l="l" t="t" r="r" b="b"/>
              <a:pathLst>
                <a:path w="8192" h="6144" extrusionOk="0">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5" name="Google Shape;9695;p76"/>
            <p:cNvSpPr/>
            <p:nvPr/>
          </p:nvSpPr>
          <p:spPr>
            <a:xfrm>
              <a:off x="-31715000" y="3244600"/>
              <a:ext cx="101625" cy="52450"/>
            </a:xfrm>
            <a:custGeom>
              <a:avLst/>
              <a:gdLst/>
              <a:ahLst/>
              <a:cxnLst/>
              <a:rect l="l" t="t" r="r" b="b"/>
              <a:pathLst>
                <a:path w="4065" h="2098" extrusionOk="0">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6" name="Google Shape;9696;p76"/>
            <p:cNvSpPr/>
            <p:nvPr/>
          </p:nvSpPr>
          <p:spPr>
            <a:xfrm>
              <a:off x="-31716575" y="3308400"/>
              <a:ext cx="102400" cy="73275"/>
            </a:xfrm>
            <a:custGeom>
              <a:avLst/>
              <a:gdLst/>
              <a:ahLst/>
              <a:cxnLst/>
              <a:rect l="l" t="t" r="r" b="b"/>
              <a:pathLst>
                <a:path w="4096" h="2931" extrusionOk="0">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7" name="Google Shape;9697;p76"/>
            <p:cNvSpPr/>
            <p:nvPr/>
          </p:nvSpPr>
          <p:spPr>
            <a:xfrm>
              <a:off x="-31809525" y="3386375"/>
              <a:ext cx="290650" cy="99125"/>
            </a:xfrm>
            <a:custGeom>
              <a:avLst/>
              <a:gdLst/>
              <a:ahLst/>
              <a:cxnLst/>
              <a:rect l="l" t="t" r="r" b="b"/>
              <a:pathLst>
                <a:path w="11626" h="3965" extrusionOk="0">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98" name="Google Shape;9698;p76"/>
          <p:cNvGrpSpPr/>
          <p:nvPr/>
        </p:nvGrpSpPr>
        <p:grpSpPr>
          <a:xfrm>
            <a:off x="2184835" y="3352658"/>
            <a:ext cx="353645" cy="355557"/>
            <a:chOff x="-31811100" y="3550975"/>
            <a:chExt cx="291450" cy="293025"/>
          </a:xfrm>
        </p:grpSpPr>
        <p:sp>
          <p:nvSpPr>
            <p:cNvPr id="9699" name="Google Shape;9699;p76"/>
            <p:cNvSpPr/>
            <p:nvPr/>
          </p:nvSpPr>
          <p:spPr>
            <a:xfrm>
              <a:off x="-31554325" y="3595875"/>
              <a:ext cx="34675" cy="33900"/>
            </a:xfrm>
            <a:custGeom>
              <a:avLst/>
              <a:gdLst/>
              <a:ahLst/>
              <a:cxnLst/>
              <a:rect l="l" t="t" r="r" b="b"/>
              <a:pathLst>
                <a:path w="1387" h="1356" extrusionOk="0">
                  <a:moveTo>
                    <a:pt x="0" y="1"/>
                  </a:moveTo>
                  <a:lnTo>
                    <a:pt x="0" y="1355"/>
                  </a:lnTo>
                  <a:lnTo>
                    <a:pt x="662" y="1355"/>
                  </a:lnTo>
                  <a:cubicBezTo>
                    <a:pt x="1071" y="1355"/>
                    <a:pt x="1324" y="1040"/>
                    <a:pt x="1324" y="694"/>
                  </a:cubicBezTo>
                  <a:cubicBezTo>
                    <a:pt x="1387" y="316"/>
                    <a:pt x="107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0" name="Google Shape;9700;p76"/>
            <p:cNvSpPr/>
            <p:nvPr/>
          </p:nvSpPr>
          <p:spPr>
            <a:xfrm>
              <a:off x="-31659075" y="3628650"/>
              <a:ext cx="139425" cy="71650"/>
            </a:xfrm>
            <a:custGeom>
              <a:avLst/>
              <a:gdLst/>
              <a:ahLst/>
              <a:cxnLst/>
              <a:rect l="l" t="t" r="r" b="b"/>
              <a:pathLst>
                <a:path w="5577" h="2866" extrusionOk="0">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1" name="Google Shape;9701;p76"/>
            <p:cNvSpPr/>
            <p:nvPr/>
          </p:nvSpPr>
          <p:spPr>
            <a:xfrm>
              <a:off x="-31811100" y="3647075"/>
              <a:ext cx="33100" cy="33100"/>
            </a:xfrm>
            <a:custGeom>
              <a:avLst/>
              <a:gdLst/>
              <a:ahLst/>
              <a:cxnLst/>
              <a:rect l="l" t="t" r="r" b="b"/>
              <a:pathLst>
                <a:path w="1324" h="1324" extrusionOk="0">
                  <a:moveTo>
                    <a:pt x="662" y="1"/>
                  </a:moveTo>
                  <a:cubicBezTo>
                    <a:pt x="253" y="1"/>
                    <a:pt x="1" y="316"/>
                    <a:pt x="1" y="662"/>
                  </a:cubicBezTo>
                  <a:cubicBezTo>
                    <a:pt x="1" y="1040"/>
                    <a:pt x="316" y="1324"/>
                    <a:pt x="662" y="1324"/>
                  </a:cubicBezTo>
                  <a:lnTo>
                    <a:pt x="1324" y="1324"/>
                  </a:lnTo>
                  <a:lnTo>
                    <a:pt x="13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2" name="Google Shape;9702;p76"/>
            <p:cNvSpPr/>
            <p:nvPr/>
          </p:nvSpPr>
          <p:spPr>
            <a:xfrm>
              <a:off x="-31811100" y="3678325"/>
              <a:ext cx="138650" cy="72250"/>
            </a:xfrm>
            <a:custGeom>
              <a:avLst/>
              <a:gdLst/>
              <a:ahLst/>
              <a:cxnLst/>
              <a:rect l="l" t="t" r="r" b="b"/>
              <a:pathLst>
                <a:path w="5546" h="2890" extrusionOk="0">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3" name="Google Shape;9703;p76"/>
            <p:cNvSpPr/>
            <p:nvPr/>
          </p:nvSpPr>
          <p:spPr>
            <a:xfrm>
              <a:off x="-31759900" y="3791200"/>
              <a:ext cx="187475" cy="52800"/>
            </a:xfrm>
            <a:custGeom>
              <a:avLst/>
              <a:gdLst/>
              <a:ahLst/>
              <a:cxnLst/>
              <a:rect l="l" t="t" r="r" b="b"/>
              <a:pathLst>
                <a:path w="7499" h="2112" extrusionOk="0">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4" name="Google Shape;9704;p76"/>
            <p:cNvSpPr/>
            <p:nvPr/>
          </p:nvSpPr>
          <p:spPr>
            <a:xfrm>
              <a:off x="-31759900" y="3550975"/>
              <a:ext cx="187475" cy="35475"/>
            </a:xfrm>
            <a:custGeom>
              <a:avLst/>
              <a:gdLst/>
              <a:ahLst/>
              <a:cxnLst/>
              <a:rect l="l" t="t" r="r" b="b"/>
              <a:pathLst>
                <a:path w="7499" h="1419" extrusionOk="0">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5" name="Google Shape;9705;p76"/>
            <p:cNvSpPr/>
            <p:nvPr/>
          </p:nvSpPr>
          <p:spPr>
            <a:xfrm>
              <a:off x="-31759100" y="3602975"/>
              <a:ext cx="188250" cy="172500"/>
            </a:xfrm>
            <a:custGeom>
              <a:avLst/>
              <a:gdLst/>
              <a:ahLst/>
              <a:cxnLst/>
              <a:rect l="l" t="t" r="r" b="b"/>
              <a:pathLst>
                <a:path w="7530" h="6900" extrusionOk="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06" name="Google Shape;9706;p76"/>
          <p:cNvGrpSpPr/>
          <p:nvPr/>
        </p:nvGrpSpPr>
        <p:grpSpPr>
          <a:xfrm>
            <a:off x="2178631" y="3816962"/>
            <a:ext cx="366052" cy="356831"/>
            <a:chOff x="-31817400" y="3910025"/>
            <a:chExt cx="301675" cy="294075"/>
          </a:xfrm>
        </p:grpSpPr>
        <p:sp>
          <p:nvSpPr>
            <p:cNvPr id="9707" name="Google Shape;9707;p76"/>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8" name="Google Shape;9708;p76"/>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9" name="Google Shape;9709;p76"/>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10" name="Google Shape;9710;p76"/>
          <p:cNvGrpSpPr/>
          <p:nvPr/>
        </p:nvGrpSpPr>
        <p:grpSpPr>
          <a:xfrm>
            <a:off x="3970259" y="3353143"/>
            <a:ext cx="354616" cy="354586"/>
            <a:chOff x="-30354000" y="3569100"/>
            <a:chExt cx="292250" cy="292225"/>
          </a:xfrm>
        </p:grpSpPr>
        <p:sp>
          <p:nvSpPr>
            <p:cNvPr id="9711" name="Google Shape;9711;p76"/>
            <p:cNvSpPr/>
            <p:nvPr/>
          </p:nvSpPr>
          <p:spPr>
            <a:xfrm>
              <a:off x="-30354000" y="3604550"/>
              <a:ext cx="137875" cy="256000"/>
            </a:xfrm>
            <a:custGeom>
              <a:avLst/>
              <a:gdLst/>
              <a:ahLst/>
              <a:cxnLst/>
              <a:rect l="l" t="t" r="r" b="b"/>
              <a:pathLst>
                <a:path w="5515" h="10240" extrusionOk="0">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2" name="Google Shape;9712;p76"/>
            <p:cNvSpPr/>
            <p:nvPr/>
          </p:nvSpPr>
          <p:spPr>
            <a:xfrm>
              <a:off x="-30198825" y="3604550"/>
              <a:ext cx="137075" cy="256775"/>
            </a:xfrm>
            <a:custGeom>
              <a:avLst/>
              <a:gdLst/>
              <a:ahLst/>
              <a:cxnLst/>
              <a:rect l="l" t="t" r="r" b="b"/>
              <a:pathLst>
                <a:path w="5483" h="10271" extrusionOk="0">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3" name="Google Shape;9713;p76"/>
            <p:cNvSpPr/>
            <p:nvPr/>
          </p:nvSpPr>
          <p:spPr>
            <a:xfrm>
              <a:off x="-30139750" y="3636850"/>
              <a:ext cx="26000" cy="37825"/>
            </a:xfrm>
            <a:custGeom>
              <a:avLst/>
              <a:gdLst/>
              <a:ahLst/>
              <a:cxnLst/>
              <a:rect l="l" t="t" r="r" b="b"/>
              <a:pathLst>
                <a:path w="1040" h="1513" extrusionOk="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4" name="Google Shape;9714;p76"/>
            <p:cNvSpPr/>
            <p:nvPr/>
          </p:nvSpPr>
          <p:spPr>
            <a:xfrm>
              <a:off x="-30302800" y="3638950"/>
              <a:ext cx="25225" cy="36500"/>
            </a:xfrm>
            <a:custGeom>
              <a:avLst/>
              <a:gdLst/>
              <a:ahLst/>
              <a:cxnLst/>
              <a:rect l="l" t="t" r="r" b="b"/>
              <a:pathLst>
                <a:path w="1009" h="1460" extrusionOk="0">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5" name="Google Shape;9715;p76"/>
            <p:cNvSpPr/>
            <p:nvPr/>
          </p:nvSpPr>
          <p:spPr>
            <a:xfrm>
              <a:off x="-30242925" y="3569100"/>
              <a:ext cx="68525" cy="68550"/>
            </a:xfrm>
            <a:custGeom>
              <a:avLst/>
              <a:gdLst/>
              <a:ahLst/>
              <a:cxnLst/>
              <a:rect l="l" t="t" r="r" b="b"/>
              <a:pathLst>
                <a:path w="2741" h="2742" extrusionOk="0">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6" name="Google Shape;9716;p76"/>
            <p:cNvSpPr/>
            <p:nvPr/>
          </p:nvSpPr>
          <p:spPr>
            <a:xfrm>
              <a:off x="-30262625" y="3654950"/>
              <a:ext cx="107925" cy="68550"/>
            </a:xfrm>
            <a:custGeom>
              <a:avLst/>
              <a:gdLst/>
              <a:ahLst/>
              <a:cxnLst/>
              <a:rect l="l" t="t" r="r" b="b"/>
              <a:pathLst>
                <a:path w="4317" h="2742" extrusionOk="0">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17" name="Google Shape;9717;p76"/>
          <p:cNvGrpSpPr/>
          <p:nvPr/>
        </p:nvGrpSpPr>
        <p:grpSpPr>
          <a:xfrm>
            <a:off x="1748837" y="1532946"/>
            <a:ext cx="342148" cy="353645"/>
            <a:chOff x="-35118325" y="3202075"/>
            <a:chExt cx="281975" cy="291450"/>
          </a:xfrm>
        </p:grpSpPr>
        <p:sp>
          <p:nvSpPr>
            <p:cNvPr id="9718" name="Google Shape;9718;p76"/>
            <p:cNvSpPr/>
            <p:nvPr/>
          </p:nvSpPr>
          <p:spPr>
            <a:xfrm>
              <a:off x="-35008050" y="3202075"/>
              <a:ext cx="171700" cy="171250"/>
            </a:xfrm>
            <a:custGeom>
              <a:avLst/>
              <a:gdLst/>
              <a:ahLst/>
              <a:cxnLst/>
              <a:rect l="l" t="t" r="r" b="b"/>
              <a:pathLst>
                <a:path w="6868" h="6850" extrusionOk="0">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9" name="Google Shape;9719;p76"/>
            <p:cNvSpPr/>
            <p:nvPr/>
          </p:nvSpPr>
          <p:spPr>
            <a:xfrm>
              <a:off x="-34937975" y="3254050"/>
              <a:ext cx="33125" cy="67775"/>
            </a:xfrm>
            <a:custGeom>
              <a:avLst/>
              <a:gdLst/>
              <a:ahLst/>
              <a:cxnLst/>
              <a:rect l="l" t="t" r="r" b="b"/>
              <a:pathLst>
                <a:path w="1325" h="2711" extrusionOk="0">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0" name="Google Shape;9720;p76"/>
            <p:cNvSpPr/>
            <p:nvPr/>
          </p:nvSpPr>
          <p:spPr>
            <a:xfrm>
              <a:off x="-35085250" y="3338325"/>
              <a:ext cx="69325" cy="69350"/>
            </a:xfrm>
            <a:custGeom>
              <a:avLst/>
              <a:gdLst/>
              <a:ahLst/>
              <a:cxnLst/>
              <a:rect l="l" t="t" r="r" b="b"/>
              <a:pathLst>
                <a:path w="2773" h="2774" extrusionOk="0">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1" name="Google Shape;9721;p76"/>
            <p:cNvSpPr/>
            <p:nvPr/>
          </p:nvSpPr>
          <p:spPr>
            <a:xfrm>
              <a:off x="-35118325" y="3424175"/>
              <a:ext cx="137075" cy="69350"/>
            </a:xfrm>
            <a:custGeom>
              <a:avLst/>
              <a:gdLst/>
              <a:ahLst/>
              <a:cxnLst/>
              <a:rect l="l" t="t" r="r" b="b"/>
              <a:pathLst>
                <a:path w="5483" h="2774" extrusionOk="0">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22" name="Google Shape;9722;p76"/>
          <p:cNvGrpSpPr/>
          <p:nvPr/>
        </p:nvGrpSpPr>
        <p:grpSpPr>
          <a:xfrm>
            <a:off x="1742618" y="1974199"/>
            <a:ext cx="354586" cy="353221"/>
            <a:chOff x="-35123050" y="3561225"/>
            <a:chExt cx="292225" cy="291100"/>
          </a:xfrm>
        </p:grpSpPr>
        <p:sp>
          <p:nvSpPr>
            <p:cNvPr id="9723" name="Google Shape;9723;p76"/>
            <p:cNvSpPr/>
            <p:nvPr/>
          </p:nvSpPr>
          <p:spPr>
            <a:xfrm>
              <a:off x="-35123050" y="3629750"/>
              <a:ext cx="205575" cy="222575"/>
            </a:xfrm>
            <a:custGeom>
              <a:avLst/>
              <a:gdLst/>
              <a:ahLst/>
              <a:cxnLst/>
              <a:rect l="l" t="t" r="r" b="b"/>
              <a:pathLst>
                <a:path w="8223" h="8903" extrusionOk="0">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4" name="Google Shape;9724;p76"/>
            <p:cNvSpPr/>
            <p:nvPr/>
          </p:nvSpPr>
          <p:spPr>
            <a:xfrm>
              <a:off x="-35053750" y="3561225"/>
              <a:ext cx="222925" cy="221825"/>
            </a:xfrm>
            <a:custGeom>
              <a:avLst/>
              <a:gdLst/>
              <a:ahLst/>
              <a:cxnLst/>
              <a:rect l="l" t="t" r="r" b="b"/>
              <a:pathLst>
                <a:path w="8917" h="8873" extrusionOk="0">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25" name="Google Shape;9725;p76"/>
          <p:cNvGrpSpPr/>
          <p:nvPr/>
        </p:nvGrpSpPr>
        <p:grpSpPr>
          <a:xfrm>
            <a:off x="1784677" y="2409340"/>
            <a:ext cx="270467" cy="353615"/>
            <a:chOff x="-35089175" y="3919600"/>
            <a:chExt cx="222900" cy="291425"/>
          </a:xfrm>
        </p:grpSpPr>
        <p:sp>
          <p:nvSpPr>
            <p:cNvPr id="9726" name="Google Shape;9726;p76"/>
            <p:cNvSpPr/>
            <p:nvPr/>
          </p:nvSpPr>
          <p:spPr>
            <a:xfrm>
              <a:off x="-35089175" y="3919600"/>
              <a:ext cx="222900" cy="291425"/>
            </a:xfrm>
            <a:custGeom>
              <a:avLst/>
              <a:gdLst/>
              <a:ahLst/>
              <a:cxnLst/>
              <a:rect l="l" t="t" r="r" b="b"/>
              <a:pathLst>
                <a:path w="8916" h="11657" extrusionOk="0">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7" name="Google Shape;9727;p76"/>
            <p:cNvSpPr/>
            <p:nvPr/>
          </p:nvSpPr>
          <p:spPr>
            <a:xfrm>
              <a:off x="-35038000" y="3971575"/>
              <a:ext cx="120525" cy="120525"/>
            </a:xfrm>
            <a:custGeom>
              <a:avLst/>
              <a:gdLst/>
              <a:ahLst/>
              <a:cxnLst/>
              <a:rect l="l" t="t" r="r" b="b"/>
              <a:pathLst>
                <a:path w="4821" h="4821" extrusionOk="0">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28" name="Google Shape;9728;p76"/>
          <p:cNvGrpSpPr/>
          <p:nvPr/>
        </p:nvGrpSpPr>
        <p:grpSpPr>
          <a:xfrm>
            <a:off x="3981673" y="1532703"/>
            <a:ext cx="336445" cy="354131"/>
            <a:chOff x="-33277650" y="3226875"/>
            <a:chExt cx="277275" cy="291850"/>
          </a:xfrm>
        </p:grpSpPr>
        <p:sp>
          <p:nvSpPr>
            <p:cNvPr id="9729" name="Google Shape;9729;p76"/>
            <p:cNvSpPr/>
            <p:nvPr/>
          </p:nvSpPr>
          <p:spPr>
            <a:xfrm>
              <a:off x="-33071300" y="3440725"/>
              <a:ext cx="33100" cy="33900"/>
            </a:xfrm>
            <a:custGeom>
              <a:avLst/>
              <a:gdLst/>
              <a:ahLst/>
              <a:cxnLst/>
              <a:rect l="l" t="t" r="r" b="b"/>
              <a:pathLst>
                <a:path w="1324" h="1356" extrusionOk="0">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0" name="Google Shape;9730;p76"/>
            <p:cNvSpPr/>
            <p:nvPr/>
          </p:nvSpPr>
          <p:spPr>
            <a:xfrm>
              <a:off x="-33157925" y="3227275"/>
              <a:ext cx="17350" cy="103200"/>
            </a:xfrm>
            <a:custGeom>
              <a:avLst/>
              <a:gdLst/>
              <a:ahLst/>
              <a:cxnLst/>
              <a:rect l="l" t="t" r="r" b="b"/>
              <a:pathLst>
                <a:path w="694" h="4128" extrusionOk="0">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1" name="Google Shape;9731;p76"/>
            <p:cNvSpPr/>
            <p:nvPr/>
          </p:nvSpPr>
          <p:spPr>
            <a:xfrm>
              <a:off x="-33175250" y="3347650"/>
              <a:ext cx="51200" cy="51350"/>
            </a:xfrm>
            <a:custGeom>
              <a:avLst/>
              <a:gdLst/>
              <a:ahLst/>
              <a:cxnLst/>
              <a:rect l="l" t="t" r="r" b="b"/>
              <a:pathLst>
                <a:path w="2048" h="2054" extrusionOk="0">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2" name="Google Shape;9732;p76"/>
            <p:cNvSpPr/>
            <p:nvPr/>
          </p:nvSpPr>
          <p:spPr>
            <a:xfrm>
              <a:off x="-33224875" y="3404500"/>
              <a:ext cx="159900" cy="114225"/>
            </a:xfrm>
            <a:custGeom>
              <a:avLst/>
              <a:gdLst/>
              <a:ahLst/>
              <a:cxnLst/>
              <a:rect l="l" t="t" r="r" b="b"/>
              <a:pathLst>
                <a:path w="6396" h="4569" extrusionOk="0">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3" name="Google Shape;9733;p76"/>
            <p:cNvSpPr/>
            <p:nvPr/>
          </p:nvSpPr>
          <p:spPr>
            <a:xfrm>
              <a:off x="-33141400" y="3312350"/>
              <a:ext cx="127625" cy="138625"/>
            </a:xfrm>
            <a:custGeom>
              <a:avLst/>
              <a:gdLst/>
              <a:ahLst/>
              <a:cxnLst/>
              <a:rect l="l" t="t" r="r" b="b"/>
              <a:pathLst>
                <a:path w="5105" h="5545" extrusionOk="0">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4" name="Google Shape;9734;p76"/>
            <p:cNvSpPr/>
            <p:nvPr/>
          </p:nvSpPr>
          <p:spPr>
            <a:xfrm>
              <a:off x="-33122500" y="3226875"/>
              <a:ext cx="122125" cy="83925"/>
            </a:xfrm>
            <a:custGeom>
              <a:avLst/>
              <a:gdLst/>
              <a:ahLst/>
              <a:cxnLst/>
              <a:rect l="l" t="t" r="r" b="b"/>
              <a:pathLst>
                <a:path w="4885" h="3357" extrusionOk="0">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5" name="Google Shape;9735;p76"/>
            <p:cNvSpPr/>
            <p:nvPr/>
          </p:nvSpPr>
          <p:spPr>
            <a:xfrm>
              <a:off x="-33277650" y="3245400"/>
              <a:ext cx="102400" cy="198500"/>
            </a:xfrm>
            <a:custGeom>
              <a:avLst/>
              <a:gdLst/>
              <a:ahLst/>
              <a:cxnLst/>
              <a:rect l="l" t="t" r="r" b="b"/>
              <a:pathLst>
                <a:path w="4096" h="7940" extrusionOk="0">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36" name="Google Shape;9736;p76"/>
          <p:cNvGrpSpPr/>
          <p:nvPr/>
        </p:nvGrpSpPr>
        <p:grpSpPr>
          <a:xfrm>
            <a:off x="3973073" y="1973987"/>
            <a:ext cx="353645" cy="353645"/>
            <a:chOff x="-33286325" y="3586425"/>
            <a:chExt cx="291450" cy="291450"/>
          </a:xfrm>
        </p:grpSpPr>
        <p:sp>
          <p:nvSpPr>
            <p:cNvPr id="9737" name="Google Shape;9737;p76"/>
            <p:cNvSpPr/>
            <p:nvPr/>
          </p:nvSpPr>
          <p:spPr>
            <a:xfrm>
              <a:off x="-33114625" y="3586425"/>
              <a:ext cx="119750" cy="120525"/>
            </a:xfrm>
            <a:custGeom>
              <a:avLst/>
              <a:gdLst/>
              <a:ahLst/>
              <a:cxnLst/>
              <a:rect l="l" t="t" r="r" b="b"/>
              <a:pathLst>
                <a:path w="4790" h="4821" extrusionOk="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8" name="Google Shape;9738;p76"/>
            <p:cNvSpPr/>
            <p:nvPr/>
          </p:nvSpPr>
          <p:spPr>
            <a:xfrm>
              <a:off x="-33286325" y="3825875"/>
              <a:ext cx="241050" cy="52000"/>
            </a:xfrm>
            <a:custGeom>
              <a:avLst/>
              <a:gdLst/>
              <a:ahLst/>
              <a:cxnLst/>
              <a:rect l="l" t="t" r="r" b="b"/>
              <a:pathLst>
                <a:path w="9642" h="2080" extrusionOk="0">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9" name="Google Shape;9739;p76"/>
            <p:cNvSpPr/>
            <p:nvPr/>
          </p:nvSpPr>
          <p:spPr>
            <a:xfrm>
              <a:off x="-33183925" y="3756550"/>
              <a:ext cx="103200" cy="52025"/>
            </a:xfrm>
            <a:custGeom>
              <a:avLst/>
              <a:gdLst/>
              <a:ahLst/>
              <a:cxnLst/>
              <a:rect l="l" t="t" r="r" b="b"/>
              <a:pathLst>
                <a:path w="4128" h="2081" extrusionOk="0">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0" name="Google Shape;9740;p76"/>
            <p:cNvSpPr/>
            <p:nvPr/>
          </p:nvSpPr>
          <p:spPr>
            <a:xfrm>
              <a:off x="-33252450" y="3636850"/>
              <a:ext cx="68550" cy="69325"/>
            </a:xfrm>
            <a:custGeom>
              <a:avLst/>
              <a:gdLst/>
              <a:ahLst/>
              <a:cxnLst/>
              <a:rect l="l" t="t" r="r" b="b"/>
              <a:pathLst>
                <a:path w="2742" h="2773" extrusionOk="0">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1" name="Google Shape;9741;p76"/>
            <p:cNvSpPr/>
            <p:nvPr/>
          </p:nvSpPr>
          <p:spPr>
            <a:xfrm>
              <a:off x="-33286325" y="3723050"/>
              <a:ext cx="116600" cy="85525"/>
            </a:xfrm>
            <a:custGeom>
              <a:avLst/>
              <a:gdLst/>
              <a:ahLst/>
              <a:cxnLst/>
              <a:rect l="l" t="t" r="r" b="b"/>
              <a:pathLst>
                <a:path w="4664" h="3421" extrusionOk="0">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42" name="Google Shape;9742;p76"/>
          <p:cNvGrpSpPr/>
          <p:nvPr/>
        </p:nvGrpSpPr>
        <p:grpSpPr>
          <a:xfrm>
            <a:off x="3973073" y="2408369"/>
            <a:ext cx="353645" cy="355557"/>
            <a:chOff x="-33286325" y="3944800"/>
            <a:chExt cx="291450" cy="293025"/>
          </a:xfrm>
        </p:grpSpPr>
        <p:sp>
          <p:nvSpPr>
            <p:cNvPr id="9743" name="Google Shape;9743;p76"/>
            <p:cNvSpPr/>
            <p:nvPr/>
          </p:nvSpPr>
          <p:spPr>
            <a:xfrm>
              <a:off x="-33194950" y="3996000"/>
              <a:ext cx="200075" cy="241825"/>
            </a:xfrm>
            <a:custGeom>
              <a:avLst/>
              <a:gdLst/>
              <a:ahLst/>
              <a:cxnLst/>
              <a:rect l="l" t="t" r="r" b="b"/>
              <a:pathLst>
                <a:path w="8003" h="9673" extrusionOk="0">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4" name="Google Shape;9744;p76"/>
            <p:cNvSpPr/>
            <p:nvPr/>
          </p:nvSpPr>
          <p:spPr>
            <a:xfrm>
              <a:off x="-33027975" y="3962900"/>
              <a:ext cx="33100" cy="105575"/>
            </a:xfrm>
            <a:custGeom>
              <a:avLst/>
              <a:gdLst/>
              <a:ahLst/>
              <a:cxnLst/>
              <a:rect l="l" t="t" r="r" b="b"/>
              <a:pathLst>
                <a:path w="1324" h="4223" extrusionOk="0">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5" name="Google Shape;9745;p76"/>
            <p:cNvSpPr/>
            <p:nvPr/>
          </p:nvSpPr>
          <p:spPr>
            <a:xfrm>
              <a:off x="-33286325" y="3962125"/>
              <a:ext cx="96125" cy="205600"/>
            </a:xfrm>
            <a:custGeom>
              <a:avLst/>
              <a:gdLst/>
              <a:ahLst/>
              <a:cxnLst/>
              <a:rect l="l" t="t" r="r" b="b"/>
              <a:pathLst>
                <a:path w="3845" h="8224" extrusionOk="0">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6" name="Google Shape;9746;p76"/>
            <p:cNvSpPr/>
            <p:nvPr/>
          </p:nvSpPr>
          <p:spPr>
            <a:xfrm>
              <a:off x="-33235125" y="3944800"/>
              <a:ext cx="189050" cy="171725"/>
            </a:xfrm>
            <a:custGeom>
              <a:avLst/>
              <a:gdLst/>
              <a:ahLst/>
              <a:cxnLst/>
              <a:rect l="l" t="t" r="r" b="b"/>
              <a:pathLst>
                <a:path w="7562" h="6869" extrusionOk="0">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47" name="Google Shape;9747;p76"/>
          <p:cNvGrpSpPr/>
          <p:nvPr/>
        </p:nvGrpSpPr>
        <p:grpSpPr>
          <a:xfrm>
            <a:off x="2631470" y="2881529"/>
            <a:ext cx="353645" cy="356527"/>
            <a:chOff x="-31452725" y="3191825"/>
            <a:chExt cx="291450" cy="293825"/>
          </a:xfrm>
        </p:grpSpPr>
        <p:sp>
          <p:nvSpPr>
            <p:cNvPr id="9748" name="Google Shape;9748;p76"/>
            <p:cNvSpPr/>
            <p:nvPr/>
          </p:nvSpPr>
          <p:spPr>
            <a:xfrm>
              <a:off x="-31314900" y="3278475"/>
              <a:ext cx="103200" cy="18125"/>
            </a:xfrm>
            <a:custGeom>
              <a:avLst/>
              <a:gdLst/>
              <a:ahLst/>
              <a:cxnLst/>
              <a:rect l="l" t="t" r="r" b="b"/>
              <a:pathLst>
                <a:path w="4128" h="725" extrusionOk="0">
                  <a:moveTo>
                    <a:pt x="1" y="0"/>
                  </a:moveTo>
                  <a:lnTo>
                    <a:pt x="1" y="725"/>
                  </a:lnTo>
                  <a:lnTo>
                    <a:pt x="4128" y="725"/>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9" name="Google Shape;9749;p76"/>
            <p:cNvSpPr/>
            <p:nvPr/>
          </p:nvSpPr>
          <p:spPr>
            <a:xfrm>
              <a:off x="-31367675" y="3227275"/>
              <a:ext cx="206400" cy="221350"/>
            </a:xfrm>
            <a:custGeom>
              <a:avLst/>
              <a:gdLst/>
              <a:ahLst/>
              <a:cxnLst/>
              <a:rect l="l" t="t" r="r" b="b"/>
              <a:pathLst>
                <a:path w="8256" h="8854" extrusionOk="0">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0" name="Google Shape;9750;p76"/>
            <p:cNvSpPr/>
            <p:nvPr/>
          </p:nvSpPr>
          <p:spPr>
            <a:xfrm>
              <a:off x="-31452725" y="3191825"/>
              <a:ext cx="86650" cy="259150"/>
            </a:xfrm>
            <a:custGeom>
              <a:avLst/>
              <a:gdLst/>
              <a:ahLst/>
              <a:cxnLst/>
              <a:rect l="l" t="t" r="r" b="b"/>
              <a:pathLst>
                <a:path w="3466" h="10366" extrusionOk="0">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1" name="Google Shape;9751;p76"/>
            <p:cNvSpPr/>
            <p:nvPr/>
          </p:nvSpPr>
          <p:spPr>
            <a:xfrm>
              <a:off x="-31409400" y="3468275"/>
              <a:ext cx="92950" cy="17375"/>
            </a:xfrm>
            <a:custGeom>
              <a:avLst/>
              <a:gdLst/>
              <a:ahLst/>
              <a:cxnLst/>
              <a:rect l="l" t="t" r="r" b="b"/>
              <a:pathLst>
                <a:path w="3718" h="695" extrusionOk="0">
                  <a:moveTo>
                    <a:pt x="0" y="1"/>
                  </a:moveTo>
                  <a:cubicBezTo>
                    <a:pt x="0" y="379"/>
                    <a:pt x="315" y="694"/>
                    <a:pt x="662" y="694"/>
                  </a:cubicBezTo>
                  <a:lnTo>
                    <a:pt x="3056" y="694"/>
                  </a:lnTo>
                  <a:cubicBezTo>
                    <a:pt x="3466" y="694"/>
                    <a:pt x="3718" y="379"/>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52" name="Google Shape;9752;p76"/>
          <p:cNvGrpSpPr/>
          <p:nvPr/>
        </p:nvGrpSpPr>
        <p:grpSpPr>
          <a:xfrm>
            <a:off x="2631000" y="3353144"/>
            <a:ext cx="354586" cy="354586"/>
            <a:chOff x="-31452725" y="3551775"/>
            <a:chExt cx="292225" cy="292225"/>
          </a:xfrm>
        </p:grpSpPr>
        <p:sp>
          <p:nvSpPr>
            <p:cNvPr id="9753" name="Google Shape;9753;p76"/>
            <p:cNvSpPr/>
            <p:nvPr/>
          </p:nvSpPr>
          <p:spPr>
            <a:xfrm>
              <a:off x="-31452725" y="3756550"/>
              <a:ext cx="155175" cy="34675"/>
            </a:xfrm>
            <a:custGeom>
              <a:avLst/>
              <a:gdLst/>
              <a:ahLst/>
              <a:cxnLst/>
              <a:rect l="l" t="t" r="r" b="b"/>
              <a:pathLst>
                <a:path w="6207" h="1387" extrusionOk="0">
                  <a:moveTo>
                    <a:pt x="32" y="1"/>
                  </a:moveTo>
                  <a:lnTo>
                    <a:pt x="32" y="1040"/>
                  </a:lnTo>
                  <a:cubicBezTo>
                    <a:pt x="0" y="1292"/>
                    <a:pt x="158" y="1387"/>
                    <a:pt x="347" y="1387"/>
                  </a:cubicBezTo>
                  <a:lnTo>
                    <a:pt x="6207" y="1387"/>
                  </a:lnTo>
                  <a:lnTo>
                    <a:pt x="62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4" name="Google Shape;9754;p76"/>
            <p:cNvSpPr/>
            <p:nvPr/>
          </p:nvSpPr>
          <p:spPr>
            <a:xfrm>
              <a:off x="-31452725" y="3551775"/>
              <a:ext cx="183525" cy="188275"/>
            </a:xfrm>
            <a:custGeom>
              <a:avLst/>
              <a:gdLst/>
              <a:ahLst/>
              <a:cxnLst/>
              <a:rect l="l" t="t" r="r" b="b"/>
              <a:pathLst>
                <a:path w="7341" h="7531" extrusionOk="0">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5" name="Google Shape;9755;p76"/>
            <p:cNvSpPr/>
            <p:nvPr/>
          </p:nvSpPr>
          <p:spPr>
            <a:xfrm>
              <a:off x="-31366100" y="3808550"/>
              <a:ext cx="52025" cy="35450"/>
            </a:xfrm>
            <a:custGeom>
              <a:avLst/>
              <a:gdLst/>
              <a:ahLst/>
              <a:cxnLst/>
              <a:rect l="l" t="t" r="r" b="b"/>
              <a:pathLst>
                <a:path w="2081" h="1418" extrusionOk="0">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6" name="Google Shape;9756;p76"/>
            <p:cNvSpPr/>
            <p:nvPr/>
          </p:nvSpPr>
          <p:spPr>
            <a:xfrm>
              <a:off x="-31281025" y="3621075"/>
              <a:ext cx="120525" cy="171725"/>
            </a:xfrm>
            <a:custGeom>
              <a:avLst/>
              <a:gdLst/>
              <a:ahLst/>
              <a:cxnLst/>
              <a:rect l="l" t="t" r="r" b="b"/>
              <a:pathLst>
                <a:path w="4821" h="6869" extrusionOk="0">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57" name="Google Shape;9757;p76"/>
          <p:cNvGrpSpPr/>
          <p:nvPr/>
        </p:nvGrpSpPr>
        <p:grpSpPr>
          <a:xfrm>
            <a:off x="2629559" y="3817129"/>
            <a:ext cx="357468" cy="356497"/>
            <a:chOff x="-31455100" y="3909350"/>
            <a:chExt cx="294600" cy="293800"/>
          </a:xfrm>
        </p:grpSpPr>
        <p:sp>
          <p:nvSpPr>
            <p:cNvPr id="9758" name="Google Shape;9758;p76"/>
            <p:cNvSpPr/>
            <p:nvPr/>
          </p:nvSpPr>
          <p:spPr>
            <a:xfrm>
              <a:off x="-31455100" y="3909350"/>
              <a:ext cx="294600" cy="293800"/>
            </a:xfrm>
            <a:custGeom>
              <a:avLst/>
              <a:gdLst/>
              <a:ahLst/>
              <a:cxnLst/>
              <a:rect l="l" t="t" r="r" b="b"/>
              <a:pathLst>
                <a:path w="11784" h="11752" extrusionOk="0">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9" name="Google Shape;9759;p76"/>
            <p:cNvSpPr/>
            <p:nvPr/>
          </p:nvSpPr>
          <p:spPr>
            <a:xfrm>
              <a:off x="-31455100" y="3997350"/>
              <a:ext cx="215050" cy="205025"/>
            </a:xfrm>
            <a:custGeom>
              <a:avLst/>
              <a:gdLst/>
              <a:ahLst/>
              <a:cxnLst/>
              <a:rect l="l" t="t" r="r" b="b"/>
              <a:pathLst>
                <a:path w="8602" h="8201" extrusionOk="0">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60" name="Google Shape;9760;p76"/>
          <p:cNvGrpSpPr/>
          <p:nvPr/>
        </p:nvGrpSpPr>
        <p:grpSpPr>
          <a:xfrm>
            <a:off x="3970744" y="3818084"/>
            <a:ext cx="353645" cy="354586"/>
            <a:chOff x="-30345325" y="3918800"/>
            <a:chExt cx="291450" cy="292225"/>
          </a:xfrm>
        </p:grpSpPr>
        <p:sp>
          <p:nvSpPr>
            <p:cNvPr id="9761" name="Google Shape;9761;p76"/>
            <p:cNvSpPr/>
            <p:nvPr/>
          </p:nvSpPr>
          <p:spPr>
            <a:xfrm>
              <a:off x="-30174425" y="3988125"/>
              <a:ext cx="120550" cy="120175"/>
            </a:xfrm>
            <a:custGeom>
              <a:avLst/>
              <a:gdLst/>
              <a:ahLst/>
              <a:cxnLst/>
              <a:rect l="l" t="t" r="r" b="b"/>
              <a:pathLst>
                <a:path w="4822" h="4807" extrusionOk="0">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2" name="Google Shape;9762;p76"/>
            <p:cNvSpPr/>
            <p:nvPr/>
          </p:nvSpPr>
          <p:spPr>
            <a:xfrm>
              <a:off x="-30345325" y="3988125"/>
              <a:ext cx="119750" cy="120175"/>
            </a:xfrm>
            <a:custGeom>
              <a:avLst/>
              <a:gdLst/>
              <a:ahLst/>
              <a:cxnLst/>
              <a:rect l="l" t="t" r="r" b="b"/>
              <a:pathLst>
                <a:path w="4790" h="4807" extrusionOk="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3" name="Google Shape;9763;p76"/>
            <p:cNvSpPr/>
            <p:nvPr/>
          </p:nvSpPr>
          <p:spPr>
            <a:xfrm>
              <a:off x="-30293350" y="4159025"/>
              <a:ext cx="188275" cy="52000"/>
            </a:xfrm>
            <a:custGeom>
              <a:avLst/>
              <a:gdLst/>
              <a:ahLst/>
              <a:cxnLst/>
              <a:rect l="l" t="t" r="r" b="b"/>
              <a:pathLst>
                <a:path w="7531" h="2080" extrusionOk="0">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4" name="Google Shape;9764;p76"/>
            <p:cNvSpPr/>
            <p:nvPr/>
          </p:nvSpPr>
          <p:spPr>
            <a:xfrm>
              <a:off x="-30293350" y="3918800"/>
              <a:ext cx="188275" cy="34675"/>
            </a:xfrm>
            <a:custGeom>
              <a:avLst/>
              <a:gdLst/>
              <a:ahLst/>
              <a:cxnLst/>
              <a:rect l="l" t="t" r="r" b="b"/>
              <a:pathLst>
                <a:path w="7531" h="1387" extrusionOk="0">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5" name="Google Shape;9765;p76"/>
            <p:cNvSpPr/>
            <p:nvPr/>
          </p:nvSpPr>
          <p:spPr>
            <a:xfrm>
              <a:off x="-30294125" y="3970800"/>
              <a:ext cx="188250" cy="170925"/>
            </a:xfrm>
            <a:custGeom>
              <a:avLst/>
              <a:gdLst/>
              <a:ahLst/>
              <a:cxnLst/>
              <a:rect l="l" t="t" r="r" b="b"/>
              <a:pathLst>
                <a:path w="7530" h="6837" extrusionOk="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66" name="Google Shape;9766;p76"/>
          <p:cNvGrpSpPr/>
          <p:nvPr/>
        </p:nvGrpSpPr>
        <p:grpSpPr>
          <a:xfrm>
            <a:off x="2200736" y="1532946"/>
            <a:ext cx="332593" cy="353645"/>
            <a:chOff x="-34755225" y="3202075"/>
            <a:chExt cx="274100" cy="291450"/>
          </a:xfrm>
        </p:grpSpPr>
        <p:sp>
          <p:nvSpPr>
            <p:cNvPr id="9767" name="Google Shape;9767;p76"/>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8" name="Google Shape;9768;p76"/>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9" name="Google Shape;9769;p76"/>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0" name="Google Shape;9770;p76"/>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1" name="Google Shape;9771;p76"/>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2" name="Google Shape;9772;p76"/>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3" name="Google Shape;9773;p76"/>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74" name="Google Shape;9774;p76"/>
          <p:cNvGrpSpPr/>
          <p:nvPr/>
        </p:nvGrpSpPr>
        <p:grpSpPr>
          <a:xfrm>
            <a:off x="2190209" y="1973987"/>
            <a:ext cx="353645" cy="353645"/>
            <a:chOff x="-34763900" y="3561225"/>
            <a:chExt cx="291450" cy="291450"/>
          </a:xfrm>
        </p:grpSpPr>
        <p:sp>
          <p:nvSpPr>
            <p:cNvPr id="9775" name="Google Shape;9775;p76"/>
            <p:cNvSpPr/>
            <p:nvPr/>
          </p:nvSpPr>
          <p:spPr>
            <a:xfrm>
              <a:off x="-34693800" y="3629750"/>
              <a:ext cx="152025" cy="152825"/>
            </a:xfrm>
            <a:custGeom>
              <a:avLst/>
              <a:gdLst/>
              <a:ahLst/>
              <a:cxnLst/>
              <a:rect l="l" t="t" r="r" b="b"/>
              <a:pathLst>
                <a:path w="6081" h="6113" extrusionOk="0">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6" name="Google Shape;9776;p76"/>
            <p:cNvSpPr/>
            <p:nvPr/>
          </p:nvSpPr>
          <p:spPr>
            <a:xfrm>
              <a:off x="-34763900" y="3561225"/>
              <a:ext cx="291450" cy="291450"/>
            </a:xfrm>
            <a:custGeom>
              <a:avLst/>
              <a:gdLst/>
              <a:ahLst/>
              <a:cxnLst/>
              <a:rect l="l" t="t" r="r" b="b"/>
              <a:pathLst>
                <a:path w="11658" h="11658" extrusionOk="0">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7" name="Google Shape;9777;p76"/>
            <p:cNvSpPr/>
            <p:nvPr/>
          </p:nvSpPr>
          <p:spPr>
            <a:xfrm>
              <a:off x="-34644175" y="3680950"/>
              <a:ext cx="51225" cy="51225"/>
            </a:xfrm>
            <a:custGeom>
              <a:avLst/>
              <a:gdLst/>
              <a:ahLst/>
              <a:cxnLst/>
              <a:rect l="l" t="t" r="r" b="b"/>
              <a:pathLst>
                <a:path w="2049" h="2049" extrusionOk="0">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778" name="Google Shape;9778;p76"/>
          <p:cNvSpPr/>
          <p:nvPr/>
        </p:nvSpPr>
        <p:spPr>
          <a:xfrm>
            <a:off x="2189608" y="2409419"/>
            <a:ext cx="353645" cy="353615"/>
          </a:xfrm>
          <a:custGeom>
            <a:avLst/>
            <a:gdLst/>
            <a:ahLst/>
            <a:cxnLst/>
            <a:rect l="l" t="t" r="r" b="b"/>
            <a:pathLst>
              <a:path w="11658" h="11657" extrusionOk="0">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779" name="Google Shape;9779;p76"/>
          <p:cNvGrpSpPr/>
          <p:nvPr/>
        </p:nvGrpSpPr>
        <p:grpSpPr>
          <a:xfrm>
            <a:off x="845106" y="2882499"/>
            <a:ext cx="354586" cy="354586"/>
            <a:chOff x="-32927950" y="3227275"/>
            <a:chExt cx="292225" cy="292225"/>
          </a:xfrm>
        </p:grpSpPr>
        <p:sp>
          <p:nvSpPr>
            <p:cNvPr id="9780" name="Google Shape;9780;p76"/>
            <p:cNvSpPr/>
            <p:nvPr/>
          </p:nvSpPr>
          <p:spPr>
            <a:xfrm>
              <a:off x="-32927950" y="3228075"/>
              <a:ext cx="69325" cy="291425"/>
            </a:xfrm>
            <a:custGeom>
              <a:avLst/>
              <a:gdLst/>
              <a:ahLst/>
              <a:cxnLst/>
              <a:rect l="l" t="t" r="r" b="b"/>
              <a:pathLst>
                <a:path w="2773" h="11657" extrusionOk="0">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1" name="Google Shape;9781;p76"/>
            <p:cNvSpPr/>
            <p:nvPr/>
          </p:nvSpPr>
          <p:spPr>
            <a:xfrm>
              <a:off x="-32841300" y="3227275"/>
              <a:ext cx="154400" cy="291450"/>
            </a:xfrm>
            <a:custGeom>
              <a:avLst/>
              <a:gdLst/>
              <a:ahLst/>
              <a:cxnLst/>
              <a:rect l="l" t="t" r="r" b="b"/>
              <a:pathLst>
                <a:path w="6176" h="11658" extrusionOk="0">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2" name="Google Shape;9782;p76"/>
            <p:cNvSpPr/>
            <p:nvPr/>
          </p:nvSpPr>
          <p:spPr>
            <a:xfrm>
              <a:off x="-32669600" y="3261925"/>
              <a:ext cx="33875" cy="51225"/>
            </a:xfrm>
            <a:custGeom>
              <a:avLst/>
              <a:gdLst/>
              <a:ahLst/>
              <a:cxnLst/>
              <a:rect l="l" t="t" r="r" b="b"/>
              <a:pathLst>
                <a:path w="1355" h="2049" extrusionOk="0">
                  <a:moveTo>
                    <a:pt x="0" y="1"/>
                  </a:moveTo>
                  <a:lnTo>
                    <a:pt x="0" y="2049"/>
                  </a:lnTo>
                  <a:lnTo>
                    <a:pt x="1355" y="2049"/>
                  </a:lnTo>
                  <a:lnTo>
                    <a:pt x="1355" y="347"/>
                  </a:lnTo>
                  <a:cubicBezTo>
                    <a:pt x="1355" y="158"/>
                    <a:pt x="1197"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3" name="Google Shape;9783;p76"/>
            <p:cNvSpPr/>
            <p:nvPr/>
          </p:nvSpPr>
          <p:spPr>
            <a:xfrm>
              <a:off x="-32669600" y="3329675"/>
              <a:ext cx="33875" cy="35450"/>
            </a:xfrm>
            <a:custGeom>
              <a:avLst/>
              <a:gdLst/>
              <a:ahLst/>
              <a:cxnLst/>
              <a:rect l="l" t="t" r="r" b="b"/>
              <a:pathLst>
                <a:path w="1355" h="1418" extrusionOk="0">
                  <a:moveTo>
                    <a:pt x="0" y="0"/>
                  </a:moveTo>
                  <a:lnTo>
                    <a:pt x="0" y="1418"/>
                  </a:lnTo>
                  <a:lnTo>
                    <a:pt x="1355" y="1418"/>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4" name="Google Shape;9784;p76"/>
            <p:cNvSpPr/>
            <p:nvPr/>
          </p:nvSpPr>
          <p:spPr>
            <a:xfrm>
              <a:off x="-32669600" y="3381650"/>
              <a:ext cx="33875" cy="51225"/>
            </a:xfrm>
            <a:custGeom>
              <a:avLst/>
              <a:gdLst/>
              <a:ahLst/>
              <a:cxnLst/>
              <a:rect l="l" t="t" r="r" b="b"/>
              <a:pathLst>
                <a:path w="1355" h="2049" extrusionOk="0">
                  <a:moveTo>
                    <a:pt x="0" y="0"/>
                  </a:moveTo>
                  <a:lnTo>
                    <a:pt x="0" y="2048"/>
                  </a:lnTo>
                  <a:lnTo>
                    <a:pt x="1008" y="2048"/>
                  </a:lnTo>
                  <a:cubicBezTo>
                    <a:pt x="1197" y="2048"/>
                    <a:pt x="1355" y="1891"/>
                    <a:pt x="1355" y="170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85" name="Google Shape;9785;p76"/>
          <p:cNvGrpSpPr/>
          <p:nvPr/>
        </p:nvGrpSpPr>
        <p:grpSpPr>
          <a:xfrm>
            <a:off x="844621" y="3353613"/>
            <a:ext cx="355557" cy="353645"/>
            <a:chOff x="-32927950" y="3586425"/>
            <a:chExt cx="293025" cy="291450"/>
          </a:xfrm>
        </p:grpSpPr>
        <p:sp>
          <p:nvSpPr>
            <p:cNvPr id="9786" name="Google Shape;9786;p76"/>
            <p:cNvSpPr/>
            <p:nvPr/>
          </p:nvSpPr>
          <p:spPr>
            <a:xfrm>
              <a:off x="-32927950" y="3843975"/>
              <a:ext cx="293025" cy="33900"/>
            </a:xfrm>
            <a:custGeom>
              <a:avLst/>
              <a:gdLst/>
              <a:ahLst/>
              <a:cxnLst/>
              <a:rect l="l" t="t" r="r" b="b"/>
              <a:pathLst>
                <a:path w="11721" h="1356" extrusionOk="0">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7" name="Google Shape;9787;p76"/>
            <p:cNvSpPr/>
            <p:nvPr/>
          </p:nvSpPr>
          <p:spPr>
            <a:xfrm>
              <a:off x="-32872025" y="3723475"/>
              <a:ext cx="180400" cy="52000"/>
            </a:xfrm>
            <a:custGeom>
              <a:avLst/>
              <a:gdLst/>
              <a:ahLst/>
              <a:cxnLst/>
              <a:rect l="l" t="t" r="r" b="b"/>
              <a:pathLst>
                <a:path w="7216" h="2080" extrusionOk="0">
                  <a:moveTo>
                    <a:pt x="757" y="1"/>
                  </a:moveTo>
                  <a:lnTo>
                    <a:pt x="0" y="2080"/>
                  </a:lnTo>
                  <a:lnTo>
                    <a:pt x="7215" y="2080"/>
                  </a:lnTo>
                  <a:lnTo>
                    <a:pt x="65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8" name="Google Shape;9788;p76"/>
            <p:cNvSpPr/>
            <p:nvPr/>
          </p:nvSpPr>
          <p:spPr>
            <a:xfrm>
              <a:off x="-32890150" y="3792775"/>
              <a:ext cx="217425" cy="33900"/>
            </a:xfrm>
            <a:custGeom>
              <a:avLst/>
              <a:gdLst/>
              <a:ahLst/>
              <a:cxnLst/>
              <a:rect l="l" t="t" r="r" b="b"/>
              <a:pathLst>
                <a:path w="8697" h="1356" extrusionOk="0">
                  <a:moveTo>
                    <a:pt x="505" y="1"/>
                  </a:moveTo>
                  <a:lnTo>
                    <a:pt x="1" y="1356"/>
                  </a:lnTo>
                  <a:lnTo>
                    <a:pt x="8696" y="1356"/>
                  </a:lnTo>
                  <a:lnTo>
                    <a:pt x="82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9" name="Google Shape;9789;p76"/>
            <p:cNvSpPr/>
            <p:nvPr/>
          </p:nvSpPr>
          <p:spPr>
            <a:xfrm>
              <a:off x="-32822400" y="3586425"/>
              <a:ext cx="82725" cy="52800"/>
            </a:xfrm>
            <a:custGeom>
              <a:avLst/>
              <a:gdLst/>
              <a:ahLst/>
              <a:cxnLst/>
              <a:rect l="l" t="t" r="r" b="b"/>
              <a:pathLst>
                <a:path w="3309" h="2112" extrusionOk="0">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0" name="Google Shape;9790;p76"/>
            <p:cNvSpPr/>
            <p:nvPr/>
          </p:nvSpPr>
          <p:spPr>
            <a:xfrm>
              <a:off x="-32846825" y="3655750"/>
              <a:ext cx="131550" cy="51200"/>
            </a:xfrm>
            <a:custGeom>
              <a:avLst/>
              <a:gdLst/>
              <a:ahLst/>
              <a:cxnLst/>
              <a:rect l="l" t="t" r="r" b="b"/>
              <a:pathLst>
                <a:path w="5262" h="2048" extrusionOk="0">
                  <a:moveTo>
                    <a:pt x="694" y="0"/>
                  </a:moveTo>
                  <a:lnTo>
                    <a:pt x="1" y="2048"/>
                  </a:lnTo>
                  <a:lnTo>
                    <a:pt x="5262" y="2048"/>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91" name="Google Shape;9791;p76"/>
          <p:cNvGrpSpPr/>
          <p:nvPr/>
        </p:nvGrpSpPr>
        <p:grpSpPr>
          <a:xfrm>
            <a:off x="845106" y="3817598"/>
            <a:ext cx="354586" cy="355557"/>
            <a:chOff x="-32927950" y="3944800"/>
            <a:chExt cx="292225" cy="293025"/>
          </a:xfrm>
        </p:grpSpPr>
        <p:sp>
          <p:nvSpPr>
            <p:cNvPr id="9792" name="Google Shape;9792;p76"/>
            <p:cNvSpPr/>
            <p:nvPr/>
          </p:nvSpPr>
          <p:spPr>
            <a:xfrm>
              <a:off x="-32927950" y="3944800"/>
              <a:ext cx="69325" cy="292225"/>
            </a:xfrm>
            <a:custGeom>
              <a:avLst/>
              <a:gdLst/>
              <a:ahLst/>
              <a:cxnLst/>
              <a:rect l="l" t="t" r="r" b="b"/>
              <a:pathLst>
                <a:path w="2773" h="11689" extrusionOk="0">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3" name="Google Shape;9793;p76"/>
            <p:cNvSpPr/>
            <p:nvPr/>
          </p:nvSpPr>
          <p:spPr>
            <a:xfrm>
              <a:off x="-32720800" y="4057425"/>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4" name="Google Shape;9794;p76"/>
            <p:cNvSpPr/>
            <p:nvPr/>
          </p:nvSpPr>
          <p:spPr>
            <a:xfrm>
              <a:off x="-32720800" y="4099950"/>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5" name="Google Shape;9795;p76"/>
            <p:cNvSpPr/>
            <p:nvPr/>
          </p:nvSpPr>
          <p:spPr>
            <a:xfrm>
              <a:off x="-32720800" y="4141700"/>
              <a:ext cx="67750" cy="26025"/>
            </a:xfrm>
            <a:custGeom>
              <a:avLst/>
              <a:gdLst/>
              <a:ahLst/>
              <a:cxnLst/>
              <a:rect l="l" t="t" r="r" b="b"/>
              <a:pathLst>
                <a:path w="2710" h="1041" extrusionOk="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6" name="Google Shape;9796;p76"/>
            <p:cNvSpPr/>
            <p:nvPr/>
          </p:nvSpPr>
          <p:spPr>
            <a:xfrm>
              <a:off x="-32754675" y="3944800"/>
              <a:ext cx="51225" cy="52000"/>
            </a:xfrm>
            <a:custGeom>
              <a:avLst/>
              <a:gdLst/>
              <a:ahLst/>
              <a:cxnLst/>
              <a:rect l="l" t="t" r="r" b="b"/>
              <a:pathLst>
                <a:path w="2049" h="2080" extrusionOk="0">
                  <a:moveTo>
                    <a:pt x="1702" y="0"/>
                  </a:moveTo>
                  <a:cubicBezTo>
                    <a:pt x="757" y="0"/>
                    <a:pt x="1" y="788"/>
                    <a:pt x="1" y="1733"/>
                  </a:cubicBezTo>
                  <a:lnTo>
                    <a:pt x="1" y="2080"/>
                  </a:lnTo>
                  <a:lnTo>
                    <a:pt x="2049" y="2080"/>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7" name="Google Shape;9797;p76"/>
            <p:cNvSpPr/>
            <p:nvPr/>
          </p:nvSpPr>
          <p:spPr>
            <a:xfrm>
              <a:off x="-32687725" y="3944800"/>
              <a:ext cx="34675" cy="55150"/>
            </a:xfrm>
            <a:custGeom>
              <a:avLst/>
              <a:gdLst/>
              <a:ahLst/>
              <a:cxnLst/>
              <a:rect l="l" t="t" r="r" b="b"/>
              <a:pathLst>
                <a:path w="1387" h="2206" extrusionOk="0">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8" name="Google Shape;9798;p76"/>
            <p:cNvSpPr/>
            <p:nvPr/>
          </p:nvSpPr>
          <p:spPr>
            <a:xfrm>
              <a:off x="-32860200" y="4014100"/>
              <a:ext cx="207150" cy="153625"/>
            </a:xfrm>
            <a:custGeom>
              <a:avLst/>
              <a:gdLst/>
              <a:ahLst/>
              <a:cxnLst/>
              <a:rect l="l" t="t" r="r" b="b"/>
              <a:pathLst>
                <a:path w="8286" h="6145" extrusionOk="0">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9" name="Google Shape;9799;p76"/>
            <p:cNvSpPr/>
            <p:nvPr/>
          </p:nvSpPr>
          <p:spPr>
            <a:xfrm>
              <a:off x="-32755450" y="4055850"/>
              <a:ext cx="51200" cy="181175"/>
            </a:xfrm>
            <a:custGeom>
              <a:avLst/>
              <a:gdLst/>
              <a:ahLst/>
              <a:cxnLst/>
              <a:rect l="l" t="t" r="r" b="b"/>
              <a:pathLst>
                <a:path w="2048" h="7247" extrusionOk="0">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0" name="Google Shape;9800;p76"/>
            <p:cNvSpPr/>
            <p:nvPr/>
          </p:nvSpPr>
          <p:spPr>
            <a:xfrm>
              <a:off x="-32686925" y="4182650"/>
              <a:ext cx="34675" cy="55175"/>
            </a:xfrm>
            <a:custGeom>
              <a:avLst/>
              <a:gdLst/>
              <a:ahLst/>
              <a:cxnLst/>
              <a:rect l="l" t="t" r="r" b="b"/>
              <a:pathLst>
                <a:path w="1387" h="2207" extrusionOk="0">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01" name="Google Shape;9801;p76"/>
          <p:cNvGrpSpPr/>
          <p:nvPr/>
        </p:nvGrpSpPr>
        <p:grpSpPr>
          <a:xfrm>
            <a:off x="3073898" y="2882849"/>
            <a:ext cx="354586" cy="353888"/>
            <a:chOff x="-31094350" y="3194000"/>
            <a:chExt cx="292225" cy="291650"/>
          </a:xfrm>
        </p:grpSpPr>
        <p:sp>
          <p:nvSpPr>
            <p:cNvPr id="9802" name="Google Shape;9802;p76"/>
            <p:cNvSpPr/>
            <p:nvPr/>
          </p:nvSpPr>
          <p:spPr>
            <a:xfrm>
              <a:off x="-31033700" y="3194000"/>
              <a:ext cx="103200" cy="34100"/>
            </a:xfrm>
            <a:custGeom>
              <a:avLst/>
              <a:gdLst/>
              <a:ahLst/>
              <a:cxnLst/>
              <a:rect l="l" t="t" r="r" b="b"/>
              <a:pathLst>
                <a:path w="4128" h="1364" extrusionOk="0">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3" name="Google Shape;9803;p76"/>
            <p:cNvSpPr/>
            <p:nvPr/>
          </p:nvSpPr>
          <p:spPr>
            <a:xfrm>
              <a:off x="-31042375" y="3346200"/>
              <a:ext cx="16550" cy="18150"/>
            </a:xfrm>
            <a:custGeom>
              <a:avLst/>
              <a:gdLst/>
              <a:ahLst/>
              <a:cxnLst/>
              <a:rect l="l" t="t" r="r" b="b"/>
              <a:pathLst>
                <a:path w="662" h="726" extrusionOk="0">
                  <a:moveTo>
                    <a:pt x="1" y="1"/>
                  </a:moveTo>
                  <a:lnTo>
                    <a:pt x="1" y="725"/>
                  </a:lnTo>
                  <a:lnTo>
                    <a:pt x="662" y="725"/>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4" name="Google Shape;9804;p76"/>
            <p:cNvSpPr/>
            <p:nvPr/>
          </p:nvSpPr>
          <p:spPr>
            <a:xfrm>
              <a:off x="-31042375" y="3278475"/>
              <a:ext cx="16550" cy="16550"/>
            </a:xfrm>
            <a:custGeom>
              <a:avLst/>
              <a:gdLst/>
              <a:ahLst/>
              <a:cxnLst/>
              <a:rect l="l" t="t" r="r" b="b"/>
              <a:pathLst>
                <a:path w="662" h="662" extrusionOk="0">
                  <a:moveTo>
                    <a:pt x="1" y="0"/>
                  </a:moveTo>
                  <a:lnTo>
                    <a:pt x="1" y="662"/>
                  </a:lnTo>
                  <a:lnTo>
                    <a:pt x="662" y="662"/>
                  </a:ln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5" name="Google Shape;9805;p76"/>
            <p:cNvSpPr/>
            <p:nvPr/>
          </p:nvSpPr>
          <p:spPr>
            <a:xfrm>
              <a:off x="-31042375" y="3416300"/>
              <a:ext cx="16550" cy="16575"/>
            </a:xfrm>
            <a:custGeom>
              <a:avLst/>
              <a:gdLst/>
              <a:ahLst/>
              <a:cxnLst/>
              <a:rect l="l" t="t" r="r" b="b"/>
              <a:pathLst>
                <a:path w="662" h="663" extrusionOk="0">
                  <a:moveTo>
                    <a:pt x="1" y="1"/>
                  </a:moveTo>
                  <a:lnTo>
                    <a:pt x="1" y="662"/>
                  </a:lnTo>
                  <a:lnTo>
                    <a:pt x="662" y="662"/>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6" name="Google Shape;9806;p76"/>
            <p:cNvSpPr/>
            <p:nvPr/>
          </p:nvSpPr>
          <p:spPr>
            <a:xfrm>
              <a:off x="-31094350" y="3210725"/>
              <a:ext cx="222900" cy="274925"/>
            </a:xfrm>
            <a:custGeom>
              <a:avLst/>
              <a:gdLst/>
              <a:ahLst/>
              <a:cxnLst/>
              <a:rect l="l" t="t" r="r" b="b"/>
              <a:pathLst>
                <a:path w="8916" h="10997" extrusionOk="0">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7" name="Google Shape;9807;p76"/>
            <p:cNvSpPr/>
            <p:nvPr/>
          </p:nvSpPr>
          <p:spPr>
            <a:xfrm>
              <a:off x="-30853350" y="3295000"/>
              <a:ext cx="51225" cy="104000"/>
            </a:xfrm>
            <a:custGeom>
              <a:avLst/>
              <a:gdLst/>
              <a:ahLst/>
              <a:cxnLst/>
              <a:rect l="l" t="t" r="r" b="b"/>
              <a:pathLst>
                <a:path w="2049" h="4160" extrusionOk="0">
                  <a:moveTo>
                    <a:pt x="1" y="1"/>
                  </a:moveTo>
                  <a:lnTo>
                    <a:pt x="1" y="4160"/>
                  </a:lnTo>
                  <a:lnTo>
                    <a:pt x="2049" y="4160"/>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8" name="Google Shape;9808;p76"/>
            <p:cNvSpPr/>
            <p:nvPr/>
          </p:nvSpPr>
          <p:spPr>
            <a:xfrm>
              <a:off x="-30853350" y="3227275"/>
              <a:ext cx="51225" cy="51225"/>
            </a:xfrm>
            <a:custGeom>
              <a:avLst/>
              <a:gdLst/>
              <a:ahLst/>
              <a:cxnLst/>
              <a:rect l="l" t="t" r="r" b="b"/>
              <a:pathLst>
                <a:path w="2049" h="2049" extrusionOk="0">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9" name="Google Shape;9809;p76"/>
            <p:cNvSpPr/>
            <p:nvPr/>
          </p:nvSpPr>
          <p:spPr>
            <a:xfrm>
              <a:off x="-30851775" y="3416300"/>
              <a:ext cx="46500" cy="51225"/>
            </a:xfrm>
            <a:custGeom>
              <a:avLst/>
              <a:gdLst/>
              <a:ahLst/>
              <a:cxnLst/>
              <a:rect l="l" t="t" r="r" b="b"/>
              <a:pathLst>
                <a:path w="1860" h="2049" extrusionOk="0">
                  <a:moveTo>
                    <a:pt x="1" y="1"/>
                  </a:moveTo>
                  <a:lnTo>
                    <a:pt x="599" y="1796"/>
                  </a:lnTo>
                  <a:cubicBezTo>
                    <a:pt x="694" y="1985"/>
                    <a:pt x="788" y="2048"/>
                    <a:pt x="946" y="2048"/>
                  </a:cubicBezTo>
                  <a:cubicBezTo>
                    <a:pt x="1103" y="2048"/>
                    <a:pt x="1229" y="1985"/>
                    <a:pt x="1261" y="1796"/>
                  </a:cubicBezTo>
                  <a:lnTo>
                    <a:pt x="18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10" name="Google Shape;9810;p76"/>
          <p:cNvGrpSpPr/>
          <p:nvPr/>
        </p:nvGrpSpPr>
        <p:grpSpPr>
          <a:xfrm>
            <a:off x="3074368" y="3353341"/>
            <a:ext cx="353645" cy="354191"/>
            <a:chOff x="-31093575" y="3552550"/>
            <a:chExt cx="291450" cy="291900"/>
          </a:xfrm>
        </p:grpSpPr>
        <p:sp>
          <p:nvSpPr>
            <p:cNvPr id="9811" name="Google Shape;9811;p76"/>
            <p:cNvSpPr/>
            <p:nvPr/>
          </p:nvSpPr>
          <p:spPr>
            <a:xfrm>
              <a:off x="-31011650" y="3745525"/>
              <a:ext cx="7900" cy="12625"/>
            </a:xfrm>
            <a:custGeom>
              <a:avLst/>
              <a:gdLst/>
              <a:ahLst/>
              <a:cxnLst/>
              <a:rect l="l" t="t" r="r" b="b"/>
              <a:pathLst>
                <a:path w="316" h="505" extrusionOk="0">
                  <a:moveTo>
                    <a:pt x="158" y="1"/>
                  </a:moveTo>
                  <a:lnTo>
                    <a:pt x="0" y="505"/>
                  </a:lnTo>
                  <a:lnTo>
                    <a:pt x="315" y="505"/>
                  </a:lnTo>
                  <a:lnTo>
                    <a:pt x="1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2" name="Google Shape;9812;p76"/>
            <p:cNvSpPr/>
            <p:nvPr/>
          </p:nvSpPr>
          <p:spPr>
            <a:xfrm>
              <a:off x="-31093575" y="3671500"/>
              <a:ext cx="171725" cy="172950"/>
            </a:xfrm>
            <a:custGeom>
              <a:avLst/>
              <a:gdLst/>
              <a:ahLst/>
              <a:cxnLst/>
              <a:rect l="l" t="t" r="r" b="b"/>
              <a:pathLst>
                <a:path w="6869" h="6918" extrusionOk="0">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3" name="Google Shape;9813;p76"/>
            <p:cNvSpPr/>
            <p:nvPr/>
          </p:nvSpPr>
          <p:spPr>
            <a:xfrm>
              <a:off x="-30895875" y="3621075"/>
              <a:ext cx="15775" cy="26025"/>
            </a:xfrm>
            <a:custGeom>
              <a:avLst/>
              <a:gdLst/>
              <a:ahLst/>
              <a:cxnLst/>
              <a:rect l="l" t="t" r="r" b="b"/>
              <a:pathLst>
                <a:path w="631" h="1041" extrusionOk="0">
                  <a:moveTo>
                    <a:pt x="0" y="1"/>
                  </a:moveTo>
                  <a:cubicBezTo>
                    <a:pt x="32" y="410"/>
                    <a:pt x="126" y="694"/>
                    <a:pt x="315" y="1041"/>
                  </a:cubicBezTo>
                  <a:cubicBezTo>
                    <a:pt x="473" y="694"/>
                    <a:pt x="599" y="347"/>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4" name="Google Shape;9814;p76"/>
            <p:cNvSpPr/>
            <p:nvPr/>
          </p:nvSpPr>
          <p:spPr>
            <a:xfrm>
              <a:off x="-30974650" y="3552550"/>
              <a:ext cx="172525" cy="172400"/>
            </a:xfrm>
            <a:custGeom>
              <a:avLst/>
              <a:gdLst/>
              <a:ahLst/>
              <a:cxnLst/>
              <a:rect l="l" t="t" r="r" b="b"/>
              <a:pathLst>
                <a:path w="6901" h="6896" extrusionOk="0">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15" name="Google Shape;9815;p76"/>
          <p:cNvGrpSpPr/>
          <p:nvPr/>
        </p:nvGrpSpPr>
        <p:grpSpPr>
          <a:xfrm>
            <a:off x="3074368" y="3818569"/>
            <a:ext cx="353645" cy="353615"/>
            <a:chOff x="-31093575" y="3911725"/>
            <a:chExt cx="291450" cy="291425"/>
          </a:xfrm>
        </p:grpSpPr>
        <p:sp>
          <p:nvSpPr>
            <p:cNvPr id="9816" name="Google Shape;9816;p76"/>
            <p:cNvSpPr/>
            <p:nvPr/>
          </p:nvSpPr>
          <p:spPr>
            <a:xfrm>
              <a:off x="-31093575" y="3911725"/>
              <a:ext cx="291450" cy="291425"/>
            </a:xfrm>
            <a:custGeom>
              <a:avLst/>
              <a:gdLst/>
              <a:ahLst/>
              <a:cxnLst/>
              <a:rect l="l" t="t" r="r" b="b"/>
              <a:pathLst>
                <a:path w="11658" h="11657" extrusionOk="0">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7" name="Google Shape;9817;p76"/>
            <p:cNvSpPr/>
            <p:nvPr/>
          </p:nvSpPr>
          <p:spPr>
            <a:xfrm>
              <a:off x="-31025825" y="3980250"/>
              <a:ext cx="156750" cy="154250"/>
            </a:xfrm>
            <a:custGeom>
              <a:avLst/>
              <a:gdLst/>
              <a:ahLst/>
              <a:cxnLst/>
              <a:rect l="l" t="t" r="r" b="b"/>
              <a:pathLst>
                <a:path w="6270" h="6170" extrusionOk="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18" name="Google Shape;9818;p76"/>
          <p:cNvGrpSpPr/>
          <p:nvPr/>
        </p:nvGrpSpPr>
        <p:grpSpPr>
          <a:xfrm>
            <a:off x="2183798" y="4275536"/>
            <a:ext cx="356497" cy="354586"/>
            <a:chOff x="-29946000" y="3183175"/>
            <a:chExt cx="293800" cy="292225"/>
          </a:xfrm>
        </p:grpSpPr>
        <p:sp>
          <p:nvSpPr>
            <p:cNvPr id="9819" name="Google Shape;9819;p76"/>
            <p:cNvSpPr/>
            <p:nvPr/>
          </p:nvSpPr>
          <p:spPr>
            <a:xfrm>
              <a:off x="-29839675" y="3355650"/>
              <a:ext cx="186700" cy="33900"/>
            </a:xfrm>
            <a:custGeom>
              <a:avLst/>
              <a:gdLst/>
              <a:ahLst/>
              <a:cxnLst/>
              <a:rect l="l" t="t" r="r" b="b"/>
              <a:pathLst>
                <a:path w="7468" h="1356" extrusionOk="0">
                  <a:moveTo>
                    <a:pt x="568" y="1"/>
                  </a:moveTo>
                  <a:cubicBezTo>
                    <a:pt x="568" y="505"/>
                    <a:pt x="379" y="977"/>
                    <a:pt x="1" y="1356"/>
                  </a:cubicBezTo>
                  <a:lnTo>
                    <a:pt x="7467" y="1356"/>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0" name="Google Shape;9820;p76"/>
            <p:cNvSpPr/>
            <p:nvPr/>
          </p:nvSpPr>
          <p:spPr>
            <a:xfrm>
              <a:off x="-29824700" y="3406850"/>
              <a:ext cx="172500" cy="68550"/>
            </a:xfrm>
            <a:custGeom>
              <a:avLst/>
              <a:gdLst/>
              <a:ahLst/>
              <a:cxnLst/>
              <a:rect l="l" t="t" r="r" b="b"/>
              <a:pathLst>
                <a:path w="6900" h="2742" extrusionOk="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1" name="Google Shape;9821;p76"/>
            <p:cNvSpPr/>
            <p:nvPr/>
          </p:nvSpPr>
          <p:spPr>
            <a:xfrm>
              <a:off x="-29756975" y="3183175"/>
              <a:ext cx="69325" cy="68550"/>
            </a:xfrm>
            <a:custGeom>
              <a:avLst/>
              <a:gdLst/>
              <a:ahLst/>
              <a:cxnLst/>
              <a:rect l="l" t="t" r="r" b="b"/>
              <a:pathLst>
                <a:path w="2773" h="2742" extrusionOk="0">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2" name="Google Shape;9822;p76"/>
            <p:cNvSpPr/>
            <p:nvPr/>
          </p:nvSpPr>
          <p:spPr>
            <a:xfrm>
              <a:off x="-29790850" y="3269025"/>
              <a:ext cx="137875" cy="68550"/>
            </a:xfrm>
            <a:custGeom>
              <a:avLst/>
              <a:gdLst/>
              <a:ahLst/>
              <a:cxnLst/>
              <a:rect l="l" t="t" r="r" b="b"/>
              <a:pathLst>
                <a:path w="5515" h="2742" extrusionOk="0">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3" name="Google Shape;9823;p76"/>
            <p:cNvSpPr/>
            <p:nvPr/>
          </p:nvSpPr>
          <p:spPr>
            <a:xfrm>
              <a:off x="-29911350" y="3321000"/>
              <a:ext cx="69325" cy="68550"/>
            </a:xfrm>
            <a:custGeom>
              <a:avLst/>
              <a:gdLst/>
              <a:ahLst/>
              <a:cxnLst/>
              <a:rect l="l" t="t" r="r" b="b"/>
              <a:pathLst>
                <a:path w="2773" h="2742" extrusionOk="0">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4" name="Google Shape;9824;p76"/>
            <p:cNvSpPr/>
            <p:nvPr/>
          </p:nvSpPr>
          <p:spPr>
            <a:xfrm>
              <a:off x="-29946000" y="3406850"/>
              <a:ext cx="137075" cy="67775"/>
            </a:xfrm>
            <a:custGeom>
              <a:avLst/>
              <a:gdLst/>
              <a:ahLst/>
              <a:cxnLst/>
              <a:rect l="l" t="t" r="r" b="b"/>
              <a:pathLst>
                <a:path w="5483" h="2711" extrusionOk="0">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25" name="Google Shape;9825;p76"/>
          <p:cNvGrpSpPr/>
          <p:nvPr/>
        </p:nvGrpSpPr>
        <p:grpSpPr>
          <a:xfrm>
            <a:off x="2628330" y="1532689"/>
            <a:ext cx="358408" cy="354161"/>
            <a:chOff x="-34408675" y="3202075"/>
            <a:chExt cx="295375" cy="291875"/>
          </a:xfrm>
        </p:grpSpPr>
        <p:sp>
          <p:nvSpPr>
            <p:cNvPr id="9826" name="Google Shape;9826;p76"/>
            <p:cNvSpPr/>
            <p:nvPr/>
          </p:nvSpPr>
          <p:spPr>
            <a:xfrm>
              <a:off x="-34274775" y="3202075"/>
              <a:ext cx="161475" cy="161475"/>
            </a:xfrm>
            <a:custGeom>
              <a:avLst/>
              <a:gdLst/>
              <a:ahLst/>
              <a:cxnLst/>
              <a:rect l="l" t="t" r="r" b="b"/>
              <a:pathLst>
                <a:path w="6459" h="6459" extrusionOk="0">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7" name="Google Shape;9827;p76"/>
            <p:cNvSpPr/>
            <p:nvPr/>
          </p:nvSpPr>
          <p:spPr>
            <a:xfrm>
              <a:off x="-34378750" y="3263175"/>
              <a:ext cx="76425" cy="73600"/>
            </a:xfrm>
            <a:custGeom>
              <a:avLst/>
              <a:gdLst/>
              <a:ahLst/>
              <a:cxnLst/>
              <a:rect l="l" t="t" r="r" b="b"/>
              <a:pathLst>
                <a:path w="3057" h="2944" extrusionOk="0">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8" name="Google Shape;9828;p76"/>
            <p:cNvSpPr/>
            <p:nvPr/>
          </p:nvSpPr>
          <p:spPr>
            <a:xfrm>
              <a:off x="-34250375" y="3392300"/>
              <a:ext cx="77225" cy="74425"/>
            </a:xfrm>
            <a:custGeom>
              <a:avLst/>
              <a:gdLst/>
              <a:ahLst/>
              <a:cxnLst/>
              <a:rect l="l" t="t" r="r" b="b"/>
              <a:pathLst>
                <a:path w="3089" h="2977" extrusionOk="0">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9" name="Google Shape;9829;p76"/>
            <p:cNvSpPr/>
            <p:nvPr/>
          </p:nvSpPr>
          <p:spPr>
            <a:xfrm>
              <a:off x="-34408675" y="3290275"/>
              <a:ext cx="207150" cy="203675"/>
            </a:xfrm>
            <a:custGeom>
              <a:avLst/>
              <a:gdLst/>
              <a:ahLst/>
              <a:cxnLst/>
              <a:rect l="l" t="t" r="r" b="b"/>
              <a:pathLst>
                <a:path w="8286" h="8147" extrusionOk="0">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30" name="Google Shape;9830;p76"/>
          <p:cNvGrpSpPr/>
          <p:nvPr/>
        </p:nvGrpSpPr>
        <p:grpSpPr>
          <a:xfrm>
            <a:off x="2630241" y="1972683"/>
            <a:ext cx="354586" cy="356254"/>
            <a:chOff x="-34405525" y="3558075"/>
            <a:chExt cx="292225" cy="293600"/>
          </a:xfrm>
        </p:grpSpPr>
        <p:sp>
          <p:nvSpPr>
            <p:cNvPr id="9831" name="Google Shape;9831;p76"/>
            <p:cNvSpPr/>
            <p:nvPr/>
          </p:nvSpPr>
          <p:spPr>
            <a:xfrm>
              <a:off x="-34303150" y="3663825"/>
              <a:ext cx="189850" cy="187850"/>
            </a:xfrm>
            <a:custGeom>
              <a:avLst/>
              <a:gdLst/>
              <a:ahLst/>
              <a:cxnLst/>
              <a:rect l="l" t="t" r="r" b="b"/>
              <a:pathLst>
                <a:path w="7594" h="7514" extrusionOk="0">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2" name="Google Shape;9832;p76"/>
            <p:cNvSpPr/>
            <p:nvPr/>
          </p:nvSpPr>
          <p:spPr>
            <a:xfrm>
              <a:off x="-34250375" y="3565950"/>
              <a:ext cx="46500" cy="46500"/>
            </a:xfrm>
            <a:custGeom>
              <a:avLst/>
              <a:gdLst/>
              <a:ahLst/>
              <a:cxnLst/>
              <a:rect l="l" t="t" r="r" b="b"/>
              <a:pathLst>
                <a:path w="1860" h="1860" extrusionOk="0">
                  <a:moveTo>
                    <a:pt x="1" y="1"/>
                  </a:moveTo>
                  <a:lnTo>
                    <a:pt x="1" y="1859"/>
                  </a:lnTo>
                  <a:lnTo>
                    <a:pt x="1860" y="185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3" name="Google Shape;9833;p76"/>
            <p:cNvSpPr/>
            <p:nvPr/>
          </p:nvSpPr>
          <p:spPr>
            <a:xfrm>
              <a:off x="-34405525" y="3558075"/>
              <a:ext cx="206375" cy="276475"/>
            </a:xfrm>
            <a:custGeom>
              <a:avLst/>
              <a:gdLst/>
              <a:ahLst/>
              <a:cxnLst/>
              <a:rect l="l" t="t" r="r" b="b"/>
              <a:pathLst>
                <a:path w="8255" h="11059" extrusionOk="0">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34" name="Google Shape;9834;p76"/>
          <p:cNvGrpSpPr/>
          <p:nvPr/>
        </p:nvGrpSpPr>
        <p:grpSpPr>
          <a:xfrm>
            <a:off x="2629755" y="2409340"/>
            <a:ext cx="355557" cy="353615"/>
            <a:chOff x="-34406325" y="3919600"/>
            <a:chExt cx="293025" cy="291425"/>
          </a:xfrm>
        </p:grpSpPr>
        <p:sp>
          <p:nvSpPr>
            <p:cNvPr id="9835" name="Google Shape;9835;p76"/>
            <p:cNvSpPr/>
            <p:nvPr/>
          </p:nvSpPr>
          <p:spPr>
            <a:xfrm>
              <a:off x="-34167675" y="3932000"/>
              <a:ext cx="42550" cy="40575"/>
            </a:xfrm>
            <a:custGeom>
              <a:avLst/>
              <a:gdLst/>
              <a:ahLst/>
              <a:cxnLst/>
              <a:rect l="l" t="t" r="r" b="b"/>
              <a:pathLst>
                <a:path w="1702" h="1623" extrusionOk="0">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6" name="Google Shape;9836;p76"/>
            <p:cNvSpPr/>
            <p:nvPr/>
          </p:nvSpPr>
          <p:spPr>
            <a:xfrm>
              <a:off x="-34286600" y="3922950"/>
              <a:ext cx="171725" cy="167575"/>
            </a:xfrm>
            <a:custGeom>
              <a:avLst/>
              <a:gdLst/>
              <a:ahLst/>
              <a:cxnLst/>
              <a:rect l="l" t="t" r="r" b="b"/>
              <a:pathLst>
                <a:path w="6869" h="6703" extrusionOk="0">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7" name="Google Shape;9837;p76"/>
            <p:cNvSpPr/>
            <p:nvPr/>
          </p:nvSpPr>
          <p:spPr>
            <a:xfrm>
              <a:off x="-34406325" y="4115900"/>
              <a:ext cx="98475" cy="95125"/>
            </a:xfrm>
            <a:custGeom>
              <a:avLst/>
              <a:gdLst/>
              <a:ahLst/>
              <a:cxnLst/>
              <a:rect l="l" t="t" r="r" b="b"/>
              <a:pathLst>
                <a:path w="3939" h="3805" extrusionOk="0">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8" name="Google Shape;9838;p76"/>
            <p:cNvSpPr/>
            <p:nvPr/>
          </p:nvSpPr>
          <p:spPr>
            <a:xfrm>
              <a:off x="-34364575" y="3966850"/>
              <a:ext cx="204025" cy="204025"/>
            </a:xfrm>
            <a:custGeom>
              <a:avLst/>
              <a:gdLst/>
              <a:ahLst/>
              <a:cxnLst/>
              <a:rect l="l" t="t" r="r" b="b"/>
              <a:pathLst>
                <a:path w="8161" h="8161" extrusionOk="0">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9" name="Google Shape;9839;p76"/>
            <p:cNvSpPr/>
            <p:nvPr/>
          </p:nvSpPr>
          <p:spPr>
            <a:xfrm>
              <a:off x="-34200750" y="3919600"/>
              <a:ext cx="17350" cy="33875"/>
            </a:xfrm>
            <a:custGeom>
              <a:avLst/>
              <a:gdLst/>
              <a:ahLst/>
              <a:cxnLst/>
              <a:rect l="l" t="t" r="r" b="b"/>
              <a:pathLst>
                <a:path w="694" h="1355" extrusionOk="0">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0" name="Google Shape;9840;p76"/>
            <p:cNvSpPr/>
            <p:nvPr/>
          </p:nvSpPr>
          <p:spPr>
            <a:xfrm>
              <a:off x="-34147975" y="3989700"/>
              <a:ext cx="34675" cy="17350"/>
            </a:xfrm>
            <a:custGeom>
              <a:avLst/>
              <a:gdLst/>
              <a:ahLst/>
              <a:cxnLst/>
              <a:rect l="l" t="t" r="r" b="b"/>
              <a:pathLst>
                <a:path w="1387" h="694" extrusionOk="0">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1" name="Google Shape;9841;p76"/>
            <p:cNvSpPr/>
            <p:nvPr/>
          </p:nvSpPr>
          <p:spPr>
            <a:xfrm>
              <a:off x="-34278725" y="4116500"/>
              <a:ext cx="116600" cy="68600"/>
            </a:xfrm>
            <a:custGeom>
              <a:avLst/>
              <a:gdLst/>
              <a:ahLst/>
              <a:cxnLst/>
              <a:rect l="l" t="t" r="r" b="b"/>
              <a:pathLst>
                <a:path w="4664" h="2744" extrusionOk="0">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42" name="Google Shape;9842;p76"/>
          <p:cNvGrpSpPr/>
          <p:nvPr/>
        </p:nvGrpSpPr>
        <p:grpSpPr>
          <a:xfrm>
            <a:off x="1293653" y="2888703"/>
            <a:ext cx="353645" cy="342179"/>
            <a:chOff x="-32568800" y="3232000"/>
            <a:chExt cx="291450" cy="282000"/>
          </a:xfrm>
        </p:grpSpPr>
        <p:sp>
          <p:nvSpPr>
            <p:cNvPr id="9843" name="Google Shape;9843;p76"/>
            <p:cNvSpPr/>
            <p:nvPr/>
          </p:nvSpPr>
          <p:spPr>
            <a:xfrm>
              <a:off x="-32545150" y="3232000"/>
              <a:ext cx="244175" cy="246550"/>
            </a:xfrm>
            <a:custGeom>
              <a:avLst/>
              <a:gdLst/>
              <a:ahLst/>
              <a:cxnLst/>
              <a:rect l="l" t="t" r="r" b="b"/>
              <a:pathLst>
                <a:path w="9767" h="9862" extrusionOk="0">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4" name="Google Shape;9844;p76"/>
            <p:cNvSpPr/>
            <p:nvPr/>
          </p:nvSpPr>
          <p:spPr>
            <a:xfrm>
              <a:off x="-32568800" y="3392675"/>
              <a:ext cx="291450" cy="121325"/>
            </a:xfrm>
            <a:custGeom>
              <a:avLst/>
              <a:gdLst/>
              <a:ahLst/>
              <a:cxnLst/>
              <a:rect l="l" t="t" r="r" b="b"/>
              <a:pathLst>
                <a:path w="11658" h="4853" extrusionOk="0">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45" name="Google Shape;9845;p76"/>
          <p:cNvGrpSpPr/>
          <p:nvPr/>
        </p:nvGrpSpPr>
        <p:grpSpPr>
          <a:xfrm>
            <a:off x="1293183" y="3353613"/>
            <a:ext cx="354586" cy="353645"/>
            <a:chOff x="-32569575" y="3586425"/>
            <a:chExt cx="292225" cy="291450"/>
          </a:xfrm>
        </p:grpSpPr>
        <p:sp>
          <p:nvSpPr>
            <p:cNvPr id="9846" name="Google Shape;9846;p76"/>
            <p:cNvSpPr/>
            <p:nvPr/>
          </p:nvSpPr>
          <p:spPr>
            <a:xfrm>
              <a:off x="-32569575" y="3672275"/>
              <a:ext cx="292225" cy="205600"/>
            </a:xfrm>
            <a:custGeom>
              <a:avLst/>
              <a:gdLst/>
              <a:ahLst/>
              <a:cxnLst/>
              <a:rect l="l" t="t" r="r" b="b"/>
              <a:pathLst>
                <a:path w="11689" h="8224" extrusionOk="0">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7" name="Google Shape;9847;p76"/>
            <p:cNvSpPr/>
            <p:nvPr/>
          </p:nvSpPr>
          <p:spPr>
            <a:xfrm>
              <a:off x="-32456950" y="3586425"/>
              <a:ext cx="68550" cy="69350"/>
            </a:xfrm>
            <a:custGeom>
              <a:avLst/>
              <a:gdLst/>
              <a:ahLst/>
              <a:cxnLst/>
              <a:rect l="l" t="t" r="r" b="b"/>
              <a:pathLst>
                <a:path w="2742" h="2774" extrusionOk="0">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48" name="Google Shape;9848;p76"/>
          <p:cNvGrpSpPr/>
          <p:nvPr/>
        </p:nvGrpSpPr>
        <p:grpSpPr>
          <a:xfrm>
            <a:off x="1284098" y="3818205"/>
            <a:ext cx="372756" cy="354343"/>
            <a:chOff x="-32576675" y="3944600"/>
            <a:chExt cx="307200" cy="292025"/>
          </a:xfrm>
        </p:grpSpPr>
        <p:sp>
          <p:nvSpPr>
            <p:cNvPr id="9849" name="Google Shape;9849;p76"/>
            <p:cNvSpPr/>
            <p:nvPr/>
          </p:nvSpPr>
          <p:spPr>
            <a:xfrm>
              <a:off x="-32482950" y="3944600"/>
              <a:ext cx="213475" cy="214650"/>
            </a:xfrm>
            <a:custGeom>
              <a:avLst/>
              <a:gdLst/>
              <a:ahLst/>
              <a:cxnLst/>
              <a:rect l="l" t="t" r="r" b="b"/>
              <a:pathLst>
                <a:path w="8539" h="8586" extrusionOk="0">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0" name="Google Shape;9850;p76"/>
            <p:cNvSpPr/>
            <p:nvPr/>
          </p:nvSpPr>
          <p:spPr>
            <a:xfrm>
              <a:off x="-32576675" y="4020200"/>
              <a:ext cx="215850" cy="216425"/>
            </a:xfrm>
            <a:custGeom>
              <a:avLst/>
              <a:gdLst/>
              <a:ahLst/>
              <a:cxnLst/>
              <a:rect l="l" t="t" r="r" b="b"/>
              <a:pathLst>
                <a:path w="8634" h="8657" extrusionOk="0">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51" name="Google Shape;9851;p76"/>
          <p:cNvGrpSpPr/>
          <p:nvPr/>
        </p:nvGrpSpPr>
        <p:grpSpPr>
          <a:xfrm>
            <a:off x="3529065" y="2882500"/>
            <a:ext cx="354586" cy="354586"/>
            <a:chOff x="-30735200" y="3192625"/>
            <a:chExt cx="292225" cy="292225"/>
          </a:xfrm>
        </p:grpSpPr>
        <p:sp>
          <p:nvSpPr>
            <p:cNvPr id="9852" name="Google Shape;9852;p76"/>
            <p:cNvSpPr/>
            <p:nvPr/>
          </p:nvSpPr>
          <p:spPr>
            <a:xfrm>
              <a:off x="-30665100" y="3192625"/>
              <a:ext cx="175650" cy="223700"/>
            </a:xfrm>
            <a:custGeom>
              <a:avLst/>
              <a:gdLst/>
              <a:ahLst/>
              <a:cxnLst/>
              <a:rect l="l" t="t" r="r" b="b"/>
              <a:pathLst>
                <a:path w="7026" h="8948" extrusionOk="0">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3" name="Google Shape;9853;p76"/>
            <p:cNvSpPr/>
            <p:nvPr/>
          </p:nvSpPr>
          <p:spPr>
            <a:xfrm>
              <a:off x="-30615475" y="3278475"/>
              <a:ext cx="52775" cy="52000"/>
            </a:xfrm>
            <a:custGeom>
              <a:avLst/>
              <a:gdLst/>
              <a:ahLst/>
              <a:cxnLst/>
              <a:rect l="l" t="t" r="r" b="b"/>
              <a:pathLst>
                <a:path w="2111" h="2080" extrusionOk="0">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4" name="Google Shape;9854;p76"/>
            <p:cNvSpPr/>
            <p:nvPr/>
          </p:nvSpPr>
          <p:spPr>
            <a:xfrm>
              <a:off x="-30528850" y="3296575"/>
              <a:ext cx="85875" cy="25250"/>
            </a:xfrm>
            <a:custGeom>
              <a:avLst/>
              <a:gdLst/>
              <a:ahLst/>
              <a:cxnLst/>
              <a:rect l="l" t="t" r="r" b="b"/>
              <a:pathLst>
                <a:path w="3435" h="1010" extrusionOk="0">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5" name="Google Shape;9855;p76"/>
            <p:cNvSpPr/>
            <p:nvPr/>
          </p:nvSpPr>
          <p:spPr>
            <a:xfrm>
              <a:off x="-30546175" y="3338325"/>
              <a:ext cx="85875" cy="26025"/>
            </a:xfrm>
            <a:custGeom>
              <a:avLst/>
              <a:gdLst/>
              <a:ahLst/>
              <a:cxnLst/>
              <a:rect l="l" t="t" r="r" b="b"/>
              <a:pathLst>
                <a:path w="3435" h="1041" extrusionOk="0">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6" name="Google Shape;9856;p76"/>
            <p:cNvSpPr/>
            <p:nvPr/>
          </p:nvSpPr>
          <p:spPr>
            <a:xfrm>
              <a:off x="-30546175" y="3381650"/>
              <a:ext cx="67750" cy="26025"/>
            </a:xfrm>
            <a:custGeom>
              <a:avLst/>
              <a:gdLst/>
              <a:ahLst/>
              <a:cxnLst/>
              <a:rect l="l" t="t" r="r" b="b"/>
              <a:pathLst>
                <a:path w="2710" h="1041" extrusionOk="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7" name="Google Shape;9857;p76"/>
            <p:cNvSpPr/>
            <p:nvPr/>
          </p:nvSpPr>
          <p:spPr>
            <a:xfrm>
              <a:off x="-30546175" y="3424175"/>
              <a:ext cx="51225" cy="26025"/>
            </a:xfrm>
            <a:custGeom>
              <a:avLst/>
              <a:gdLst/>
              <a:ahLst/>
              <a:cxnLst/>
              <a:rect l="l" t="t" r="r" b="b"/>
              <a:pathLst>
                <a:path w="2049" h="1041" extrusionOk="0">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8" name="Google Shape;9858;p76"/>
            <p:cNvSpPr/>
            <p:nvPr/>
          </p:nvSpPr>
          <p:spPr>
            <a:xfrm>
              <a:off x="-30735200" y="3209325"/>
              <a:ext cx="174075" cy="275525"/>
            </a:xfrm>
            <a:custGeom>
              <a:avLst/>
              <a:gdLst/>
              <a:ahLst/>
              <a:cxnLst/>
              <a:rect l="l" t="t" r="r" b="b"/>
              <a:pathLst>
                <a:path w="6963" h="11021" extrusionOk="0">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59" name="Google Shape;9859;p76"/>
          <p:cNvGrpSpPr/>
          <p:nvPr/>
        </p:nvGrpSpPr>
        <p:grpSpPr>
          <a:xfrm>
            <a:off x="3529065" y="3353932"/>
            <a:ext cx="354586" cy="353008"/>
            <a:chOff x="-30735200" y="3552550"/>
            <a:chExt cx="292225" cy="290925"/>
          </a:xfrm>
        </p:grpSpPr>
        <p:sp>
          <p:nvSpPr>
            <p:cNvPr id="9860" name="Google Shape;9860;p76"/>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1" name="Google Shape;9861;p76"/>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62" name="Google Shape;9862;p76"/>
          <p:cNvGrpSpPr/>
          <p:nvPr/>
        </p:nvGrpSpPr>
        <p:grpSpPr>
          <a:xfrm>
            <a:off x="3529065" y="3818554"/>
            <a:ext cx="354586" cy="353645"/>
            <a:chOff x="-30735200" y="3910925"/>
            <a:chExt cx="292225" cy="291450"/>
          </a:xfrm>
        </p:grpSpPr>
        <p:sp>
          <p:nvSpPr>
            <p:cNvPr id="9863" name="Google Shape;9863;p76"/>
            <p:cNvSpPr/>
            <p:nvPr/>
          </p:nvSpPr>
          <p:spPr>
            <a:xfrm>
              <a:off x="-30683225" y="3962900"/>
              <a:ext cx="188275" cy="186700"/>
            </a:xfrm>
            <a:custGeom>
              <a:avLst/>
              <a:gdLst/>
              <a:ahLst/>
              <a:cxnLst/>
              <a:rect l="l" t="t" r="r" b="b"/>
              <a:pathLst>
                <a:path w="7531" h="7468" extrusionOk="0">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4" name="Google Shape;9864;p76"/>
            <p:cNvSpPr/>
            <p:nvPr/>
          </p:nvSpPr>
          <p:spPr>
            <a:xfrm>
              <a:off x="-30735200" y="3910925"/>
              <a:ext cx="292225" cy="291450"/>
            </a:xfrm>
            <a:custGeom>
              <a:avLst/>
              <a:gdLst/>
              <a:ahLst/>
              <a:cxnLst/>
              <a:rect l="l" t="t" r="r" b="b"/>
              <a:pathLst>
                <a:path w="11689" h="11658" extrusionOk="0">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65" name="Google Shape;9865;p76"/>
          <p:cNvSpPr/>
          <p:nvPr/>
        </p:nvSpPr>
        <p:spPr>
          <a:xfrm>
            <a:off x="2632180" y="4275642"/>
            <a:ext cx="354586" cy="353645"/>
          </a:xfrm>
          <a:custGeom>
            <a:avLst/>
            <a:gdLst/>
            <a:ahLst/>
            <a:cxnLst/>
            <a:rect l="l" t="t" r="r" b="b"/>
            <a:pathLst>
              <a:path w="11689" h="11658" extrusionOk="0">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866" name="Google Shape;9866;p76"/>
          <p:cNvGrpSpPr/>
          <p:nvPr/>
        </p:nvGrpSpPr>
        <p:grpSpPr>
          <a:xfrm>
            <a:off x="4882910" y="1531421"/>
            <a:ext cx="358971" cy="359224"/>
            <a:chOff x="-57956275" y="3197925"/>
            <a:chExt cx="319000" cy="319225"/>
          </a:xfrm>
        </p:grpSpPr>
        <p:sp>
          <p:nvSpPr>
            <p:cNvPr id="9867" name="Google Shape;9867;p76"/>
            <p:cNvSpPr/>
            <p:nvPr/>
          </p:nvSpPr>
          <p:spPr>
            <a:xfrm>
              <a:off x="-57940525" y="3353300"/>
              <a:ext cx="18150" cy="65400"/>
            </a:xfrm>
            <a:custGeom>
              <a:avLst/>
              <a:gdLst/>
              <a:ahLst/>
              <a:cxnLst/>
              <a:rect l="l" t="t" r="r" b="b"/>
              <a:pathLst>
                <a:path w="726" h="2616" extrusionOk="0">
                  <a:moveTo>
                    <a:pt x="725" y="0"/>
                  </a:moveTo>
                  <a:cubicBezTo>
                    <a:pt x="316" y="284"/>
                    <a:pt x="1" y="756"/>
                    <a:pt x="1" y="1292"/>
                  </a:cubicBezTo>
                  <a:cubicBezTo>
                    <a:pt x="1" y="1859"/>
                    <a:pt x="316" y="2332"/>
                    <a:pt x="725" y="2615"/>
                  </a:cubicBezTo>
                  <a:lnTo>
                    <a:pt x="725" y="239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8" name="Google Shape;9868;p76"/>
            <p:cNvSpPr/>
            <p:nvPr/>
          </p:nvSpPr>
          <p:spPr>
            <a:xfrm>
              <a:off x="-57679825" y="3353300"/>
              <a:ext cx="18925" cy="65400"/>
            </a:xfrm>
            <a:custGeom>
              <a:avLst/>
              <a:gdLst/>
              <a:ahLst/>
              <a:cxnLst/>
              <a:rect l="l" t="t" r="r" b="b"/>
              <a:pathLst>
                <a:path w="757" h="2616" extrusionOk="0">
                  <a:moveTo>
                    <a:pt x="1" y="0"/>
                  </a:moveTo>
                  <a:lnTo>
                    <a:pt x="1" y="2395"/>
                  </a:lnTo>
                  <a:lnTo>
                    <a:pt x="1" y="2615"/>
                  </a:lnTo>
                  <a:cubicBezTo>
                    <a:pt x="442" y="2332"/>
                    <a:pt x="757" y="1859"/>
                    <a:pt x="757" y="1292"/>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9" name="Google Shape;9869;p76"/>
            <p:cNvSpPr/>
            <p:nvPr/>
          </p:nvSpPr>
          <p:spPr>
            <a:xfrm>
              <a:off x="-57956275" y="3255625"/>
              <a:ext cx="319000" cy="55175"/>
            </a:xfrm>
            <a:custGeom>
              <a:avLst/>
              <a:gdLst/>
              <a:ahLst/>
              <a:cxnLst/>
              <a:rect l="l" t="t" r="r" b="b"/>
              <a:pathLst>
                <a:path w="12760" h="2207" extrusionOk="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0" name="Google Shape;9870;p76"/>
            <p:cNvSpPr/>
            <p:nvPr/>
          </p:nvSpPr>
          <p:spPr>
            <a:xfrm>
              <a:off x="-57868050" y="3494275"/>
              <a:ext cx="18900" cy="22875"/>
            </a:xfrm>
            <a:custGeom>
              <a:avLst/>
              <a:gdLst/>
              <a:ahLst/>
              <a:cxnLst/>
              <a:rect l="l" t="t" r="r" b="b"/>
              <a:pathLst>
                <a:path w="756" h="915" extrusionOk="0">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1" name="Google Shape;9871;p76"/>
            <p:cNvSpPr/>
            <p:nvPr/>
          </p:nvSpPr>
          <p:spPr>
            <a:xfrm>
              <a:off x="-57755425" y="3494275"/>
              <a:ext cx="18125" cy="22875"/>
            </a:xfrm>
            <a:custGeom>
              <a:avLst/>
              <a:gdLst/>
              <a:ahLst/>
              <a:cxnLst/>
              <a:rect l="l" t="t" r="r" b="b"/>
              <a:pathLst>
                <a:path w="725" h="915" extrusionOk="0">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2" name="Google Shape;9872;p76"/>
            <p:cNvSpPr/>
            <p:nvPr/>
          </p:nvSpPr>
          <p:spPr>
            <a:xfrm>
              <a:off x="-57903500" y="3329675"/>
              <a:ext cx="204800" cy="187475"/>
            </a:xfrm>
            <a:custGeom>
              <a:avLst/>
              <a:gdLst/>
              <a:ahLst/>
              <a:cxnLst/>
              <a:rect l="l" t="t" r="r" b="b"/>
              <a:pathLst>
                <a:path w="8192" h="7499" extrusionOk="0">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3" name="Google Shape;9873;p76"/>
            <p:cNvSpPr/>
            <p:nvPr/>
          </p:nvSpPr>
          <p:spPr>
            <a:xfrm>
              <a:off x="-57860975" y="3197925"/>
              <a:ext cx="119750" cy="37250"/>
            </a:xfrm>
            <a:custGeom>
              <a:avLst/>
              <a:gdLst/>
              <a:ahLst/>
              <a:cxnLst/>
              <a:rect l="l" t="t" r="r" b="b"/>
              <a:pathLst>
                <a:path w="4790" h="1490" extrusionOk="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74" name="Google Shape;9874;p76"/>
          <p:cNvGrpSpPr/>
          <p:nvPr/>
        </p:nvGrpSpPr>
        <p:grpSpPr>
          <a:xfrm>
            <a:off x="4905064" y="1987846"/>
            <a:ext cx="314662" cy="358971"/>
            <a:chOff x="-57940525" y="3590375"/>
            <a:chExt cx="279625" cy="319000"/>
          </a:xfrm>
        </p:grpSpPr>
        <p:sp>
          <p:nvSpPr>
            <p:cNvPr id="9875" name="Google Shape;9875;p76"/>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6" name="Google Shape;9876;p76"/>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7" name="Google Shape;9877;p76"/>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8" name="Google Shape;9878;p76"/>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9" name="Google Shape;9879;p76"/>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80" name="Google Shape;9880;p76"/>
          <p:cNvGrpSpPr/>
          <p:nvPr/>
        </p:nvGrpSpPr>
        <p:grpSpPr>
          <a:xfrm>
            <a:off x="4875945" y="2429217"/>
            <a:ext cx="358099" cy="358999"/>
            <a:chOff x="-57959425" y="3982600"/>
            <a:chExt cx="318225" cy="319025"/>
          </a:xfrm>
        </p:grpSpPr>
        <p:sp>
          <p:nvSpPr>
            <p:cNvPr id="9881" name="Google Shape;9881;p76"/>
            <p:cNvSpPr/>
            <p:nvPr/>
          </p:nvSpPr>
          <p:spPr>
            <a:xfrm>
              <a:off x="-57771975" y="4150375"/>
              <a:ext cx="17350" cy="18125"/>
            </a:xfrm>
            <a:custGeom>
              <a:avLst/>
              <a:gdLst/>
              <a:ahLst/>
              <a:cxnLst/>
              <a:rect l="l" t="t" r="r" b="b"/>
              <a:pathLst>
                <a:path w="694" h="725" extrusionOk="0">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2" name="Google Shape;9882;p76"/>
            <p:cNvSpPr/>
            <p:nvPr/>
          </p:nvSpPr>
          <p:spPr>
            <a:xfrm>
              <a:off x="-57959425" y="3982600"/>
              <a:ext cx="318225" cy="130775"/>
            </a:xfrm>
            <a:custGeom>
              <a:avLst/>
              <a:gdLst/>
              <a:ahLst/>
              <a:cxnLst/>
              <a:rect l="l" t="t" r="r" b="b"/>
              <a:pathLst>
                <a:path w="12729" h="5231" extrusionOk="0">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3" name="Google Shape;9883;p76"/>
            <p:cNvSpPr/>
            <p:nvPr/>
          </p:nvSpPr>
          <p:spPr>
            <a:xfrm>
              <a:off x="-57903500" y="4125950"/>
              <a:ext cx="204800" cy="175675"/>
            </a:xfrm>
            <a:custGeom>
              <a:avLst/>
              <a:gdLst/>
              <a:ahLst/>
              <a:cxnLst/>
              <a:rect l="l" t="t" r="r" b="b"/>
              <a:pathLst>
                <a:path w="8192" h="7027" extrusionOk="0">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4" name="Google Shape;9884;p76"/>
            <p:cNvSpPr/>
            <p:nvPr/>
          </p:nvSpPr>
          <p:spPr>
            <a:xfrm>
              <a:off x="-57835775" y="4113350"/>
              <a:ext cx="138650" cy="70125"/>
            </a:xfrm>
            <a:custGeom>
              <a:avLst/>
              <a:gdLst/>
              <a:ahLst/>
              <a:cxnLst/>
              <a:rect l="l" t="t" r="r" b="b"/>
              <a:pathLst>
                <a:path w="5546" h="2805" extrusionOk="0">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85" name="Google Shape;9885;p76"/>
          <p:cNvGrpSpPr/>
          <p:nvPr/>
        </p:nvGrpSpPr>
        <p:grpSpPr>
          <a:xfrm>
            <a:off x="7076112" y="1532546"/>
            <a:ext cx="357226" cy="357226"/>
            <a:chOff x="-55987225" y="3198925"/>
            <a:chExt cx="317450" cy="317450"/>
          </a:xfrm>
        </p:grpSpPr>
        <p:sp>
          <p:nvSpPr>
            <p:cNvPr id="9886" name="Google Shape;9886;p76"/>
            <p:cNvSpPr/>
            <p:nvPr/>
          </p:nvSpPr>
          <p:spPr>
            <a:xfrm>
              <a:off x="-55987225" y="3261925"/>
              <a:ext cx="173300" cy="198500"/>
            </a:xfrm>
            <a:custGeom>
              <a:avLst/>
              <a:gdLst/>
              <a:ahLst/>
              <a:cxnLst/>
              <a:rect l="l" t="t" r="r" b="b"/>
              <a:pathLst>
                <a:path w="6932" h="7940" extrusionOk="0">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7" name="Google Shape;9887;p76"/>
            <p:cNvSpPr/>
            <p:nvPr/>
          </p:nvSpPr>
          <p:spPr>
            <a:xfrm>
              <a:off x="-55837575" y="3198925"/>
              <a:ext cx="167800" cy="298525"/>
            </a:xfrm>
            <a:custGeom>
              <a:avLst/>
              <a:gdLst/>
              <a:ahLst/>
              <a:cxnLst/>
              <a:rect l="l" t="t" r="r" b="b"/>
              <a:pathLst>
                <a:path w="6712" h="11941" extrusionOk="0">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8" name="Google Shape;9888;p76"/>
            <p:cNvSpPr/>
            <p:nvPr/>
          </p:nvSpPr>
          <p:spPr>
            <a:xfrm>
              <a:off x="-55931300" y="3435200"/>
              <a:ext cx="194575" cy="81175"/>
            </a:xfrm>
            <a:custGeom>
              <a:avLst/>
              <a:gdLst/>
              <a:ahLst/>
              <a:cxnLst/>
              <a:rect l="l" t="t" r="r" b="b"/>
              <a:pathLst>
                <a:path w="7783" h="3247" extrusionOk="0">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9" name="Google Shape;9889;p76"/>
            <p:cNvSpPr/>
            <p:nvPr/>
          </p:nvSpPr>
          <p:spPr>
            <a:xfrm>
              <a:off x="-55927350" y="3202850"/>
              <a:ext cx="70900" cy="71200"/>
            </a:xfrm>
            <a:custGeom>
              <a:avLst/>
              <a:gdLst/>
              <a:ahLst/>
              <a:cxnLst/>
              <a:rect l="l" t="t" r="r" b="b"/>
              <a:pathLst>
                <a:path w="2836" h="2848" extrusionOk="0">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90" name="Google Shape;9890;p76"/>
          <p:cNvGrpSpPr/>
          <p:nvPr/>
        </p:nvGrpSpPr>
        <p:grpSpPr>
          <a:xfrm>
            <a:off x="7076112" y="1988578"/>
            <a:ext cx="357226" cy="357367"/>
            <a:chOff x="-55987225" y="3591025"/>
            <a:chExt cx="317450" cy="317575"/>
          </a:xfrm>
        </p:grpSpPr>
        <p:sp>
          <p:nvSpPr>
            <p:cNvPr id="9891" name="Google Shape;9891;p76"/>
            <p:cNvSpPr/>
            <p:nvPr/>
          </p:nvSpPr>
          <p:spPr>
            <a:xfrm>
              <a:off x="-55950200" y="3740025"/>
              <a:ext cx="204800" cy="168575"/>
            </a:xfrm>
            <a:custGeom>
              <a:avLst/>
              <a:gdLst/>
              <a:ahLst/>
              <a:cxnLst/>
              <a:rect l="l" t="t" r="r" b="b"/>
              <a:pathLst>
                <a:path w="8192" h="6743" extrusionOk="0">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2" name="Google Shape;9892;p76"/>
            <p:cNvSpPr/>
            <p:nvPr/>
          </p:nvSpPr>
          <p:spPr>
            <a:xfrm>
              <a:off x="-55967525" y="3591025"/>
              <a:ext cx="297750" cy="131700"/>
            </a:xfrm>
            <a:custGeom>
              <a:avLst/>
              <a:gdLst/>
              <a:ahLst/>
              <a:cxnLst/>
              <a:rect l="l" t="t" r="r" b="b"/>
              <a:pathLst>
                <a:path w="11910" h="5268" extrusionOk="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3" name="Google Shape;9893;p76"/>
            <p:cNvSpPr/>
            <p:nvPr/>
          </p:nvSpPr>
          <p:spPr>
            <a:xfrm>
              <a:off x="-55875375" y="3703000"/>
              <a:ext cx="55950" cy="17350"/>
            </a:xfrm>
            <a:custGeom>
              <a:avLst/>
              <a:gdLst/>
              <a:ahLst/>
              <a:cxnLst/>
              <a:rect l="l" t="t" r="r" b="b"/>
              <a:pathLst>
                <a:path w="2238" h="694" extrusionOk="0">
                  <a:moveTo>
                    <a:pt x="347" y="0"/>
                  </a:moveTo>
                  <a:cubicBezTo>
                    <a:pt x="158" y="0"/>
                    <a:pt x="1" y="158"/>
                    <a:pt x="1" y="347"/>
                  </a:cubicBezTo>
                  <a:lnTo>
                    <a:pt x="1" y="694"/>
                  </a:lnTo>
                  <a:lnTo>
                    <a:pt x="2238" y="694"/>
                  </a:lnTo>
                  <a:lnTo>
                    <a:pt x="2238" y="347"/>
                  </a:lnTo>
                  <a:cubicBezTo>
                    <a:pt x="2238" y="158"/>
                    <a:pt x="208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4" name="Google Shape;9894;p76"/>
            <p:cNvSpPr/>
            <p:nvPr/>
          </p:nvSpPr>
          <p:spPr>
            <a:xfrm>
              <a:off x="-55987225" y="3746325"/>
              <a:ext cx="18150" cy="63825"/>
            </a:xfrm>
            <a:custGeom>
              <a:avLst/>
              <a:gdLst/>
              <a:ahLst/>
              <a:cxnLst/>
              <a:rect l="l" t="t" r="r" b="b"/>
              <a:pathLst>
                <a:path w="726" h="2553" extrusionOk="0">
                  <a:moveTo>
                    <a:pt x="726" y="0"/>
                  </a:moveTo>
                  <a:cubicBezTo>
                    <a:pt x="253" y="221"/>
                    <a:pt x="1" y="693"/>
                    <a:pt x="1" y="1260"/>
                  </a:cubicBezTo>
                  <a:cubicBezTo>
                    <a:pt x="1" y="1796"/>
                    <a:pt x="316" y="2269"/>
                    <a:pt x="726" y="2552"/>
                  </a:cubicBezTo>
                  <a:lnTo>
                    <a:pt x="7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5" name="Google Shape;9895;p76"/>
            <p:cNvSpPr/>
            <p:nvPr/>
          </p:nvSpPr>
          <p:spPr>
            <a:xfrm>
              <a:off x="-55725725"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96" name="Google Shape;9896;p76"/>
          <p:cNvGrpSpPr/>
          <p:nvPr/>
        </p:nvGrpSpPr>
        <p:grpSpPr>
          <a:xfrm>
            <a:off x="7090027" y="2429217"/>
            <a:ext cx="358999" cy="358999"/>
            <a:chOff x="-55988800" y="3982600"/>
            <a:chExt cx="319025" cy="319025"/>
          </a:xfrm>
        </p:grpSpPr>
        <p:sp>
          <p:nvSpPr>
            <p:cNvPr id="9897" name="Google Shape;9897;p76"/>
            <p:cNvSpPr/>
            <p:nvPr/>
          </p:nvSpPr>
          <p:spPr>
            <a:xfrm>
              <a:off x="-55791875" y="3982600"/>
              <a:ext cx="102400" cy="102425"/>
            </a:xfrm>
            <a:custGeom>
              <a:avLst/>
              <a:gdLst/>
              <a:ahLst/>
              <a:cxnLst/>
              <a:rect l="l" t="t" r="r" b="b"/>
              <a:pathLst>
                <a:path w="4096" h="4097" extrusionOk="0">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8" name="Google Shape;9898;p76"/>
            <p:cNvSpPr/>
            <p:nvPr/>
          </p:nvSpPr>
          <p:spPr>
            <a:xfrm>
              <a:off x="-55969100" y="3982600"/>
              <a:ext cx="102400" cy="102425"/>
            </a:xfrm>
            <a:custGeom>
              <a:avLst/>
              <a:gdLst/>
              <a:ahLst/>
              <a:cxnLst/>
              <a:rect l="l" t="t" r="r" b="b"/>
              <a:pathLst>
                <a:path w="4096" h="4097" extrusionOk="0">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9" name="Google Shape;9899;p76"/>
            <p:cNvSpPr/>
            <p:nvPr/>
          </p:nvSpPr>
          <p:spPr>
            <a:xfrm>
              <a:off x="-55819450" y="4021200"/>
              <a:ext cx="92950" cy="92175"/>
            </a:xfrm>
            <a:custGeom>
              <a:avLst/>
              <a:gdLst/>
              <a:ahLst/>
              <a:cxnLst/>
              <a:rect l="l" t="t" r="r" b="b"/>
              <a:pathLst>
                <a:path w="3718" h="3687" extrusionOk="0">
                  <a:moveTo>
                    <a:pt x="32" y="0"/>
                  </a:moveTo>
                  <a:lnTo>
                    <a:pt x="32" y="1103"/>
                  </a:lnTo>
                  <a:cubicBezTo>
                    <a:pt x="1" y="2521"/>
                    <a:pt x="1198" y="3686"/>
                    <a:pt x="2615" y="3686"/>
                  </a:cubicBezTo>
                  <a:lnTo>
                    <a:pt x="3718" y="3686"/>
                  </a:lnTo>
                  <a:cubicBezTo>
                    <a:pt x="3529" y="1733"/>
                    <a:pt x="1985" y="158"/>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0" name="Google Shape;9900;p76"/>
            <p:cNvSpPr/>
            <p:nvPr/>
          </p:nvSpPr>
          <p:spPr>
            <a:xfrm>
              <a:off x="-55930500" y="4021200"/>
              <a:ext cx="92950" cy="92175"/>
            </a:xfrm>
            <a:custGeom>
              <a:avLst/>
              <a:gdLst/>
              <a:ahLst/>
              <a:cxnLst/>
              <a:rect l="l" t="t" r="r" b="b"/>
              <a:pathLst>
                <a:path w="3718" h="3687" extrusionOk="0">
                  <a:moveTo>
                    <a:pt x="3718" y="0"/>
                  </a:moveTo>
                  <a:cubicBezTo>
                    <a:pt x="1733" y="158"/>
                    <a:pt x="158" y="1733"/>
                    <a:pt x="0" y="3686"/>
                  </a:cubicBezTo>
                  <a:lnTo>
                    <a:pt x="1103" y="3686"/>
                  </a:lnTo>
                  <a:cubicBezTo>
                    <a:pt x="2552" y="3686"/>
                    <a:pt x="3718" y="2521"/>
                    <a:pt x="3718" y="1103"/>
                  </a:cubicBezTo>
                  <a:lnTo>
                    <a:pt x="37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1" name="Google Shape;9901;p76"/>
            <p:cNvSpPr/>
            <p:nvPr/>
          </p:nvSpPr>
          <p:spPr>
            <a:xfrm>
              <a:off x="-55988800" y="4086575"/>
              <a:ext cx="319025" cy="215050"/>
            </a:xfrm>
            <a:custGeom>
              <a:avLst/>
              <a:gdLst/>
              <a:ahLst/>
              <a:cxnLst/>
              <a:rect l="l" t="t" r="r" b="b"/>
              <a:pathLst>
                <a:path w="12761" h="8602" extrusionOk="0">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02" name="Google Shape;9902;p76"/>
          <p:cNvGrpSpPr/>
          <p:nvPr/>
        </p:nvGrpSpPr>
        <p:grpSpPr>
          <a:xfrm>
            <a:off x="5748546" y="2887174"/>
            <a:ext cx="356326" cy="358971"/>
            <a:chOff x="-54026025" y="3192625"/>
            <a:chExt cx="316650" cy="319000"/>
          </a:xfrm>
        </p:grpSpPr>
        <p:sp>
          <p:nvSpPr>
            <p:cNvPr id="9903" name="Google Shape;9903;p76"/>
            <p:cNvSpPr/>
            <p:nvPr/>
          </p:nvSpPr>
          <p:spPr>
            <a:xfrm>
              <a:off x="-54026025" y="3312350"/>
              <a:ext cx="18125" cy="63800"/>
            </a:xfrm>
            <a:custGeom>
              <a:avLst/>
              <a:gdLst/>
              <a:ahLst/>
              <a:cxnLst/>
              <a:rect l="l" t="t" r="r" b="b"/>
              <a:pathLst>
                <a:path w="725" h="2552" extrusionOk="0">
                  <a:moveTo>
                    <a:pt x="725" y="0"/>
                  </a:moveTo>
                  <a:cubicBezTo>
                    <a:pt x="315" y="189"/>
                    <a:pt x="0" y="693"/>
                    <a:pt x="0" y="1260"/>
                  </a:cubicBezTo>
                  <a:cubicBezTo>
                    <a:pt x="0" y="1796"/>
                    <a:pt x="315" y="2268"/>
                    <a:pt x="725" y="2552"/>
                  </a:cubicBezTo>
                  <a:lnTo>
                    <a:pt x="725" y="15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4" name="Google Shape;9904;p76"/>
            <p:cNvSpPr/>
            <p:nvPr/>
          </p:nvSpPr>
          <p:spPr>
            <a:xfrm>
              <a:off x="-53890550" y="3192625"/>
              <a:ext cx="125250" cy="56725"/>
            </a:xfrm>
            <a:custGeom>
              <a:avLst/>
              <a:gdLst/>
              <a:ahLst/>
              <a:cxnLst/>
              <a:rect l="l" t="t" r="r" b="b"/>
              <a:pathLst>
                <a:path w="5010" h="2269" extrusionOk="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5" name="Google Shape;9905;p76"/>
            <p:cNvSpPr/>
            <p:nvPr/>
          </p:nvSpPr>
          <p:spPr>
            <a:xfrm>
              <a:off x="-53839375" y="3306025"/>
              <a:ext cx="55175" cy="55175"/>
            </a:xfrm>
            <a:custGeom>
              <a:avLst/>
              <a:gdLst/>
              <a:ahLst/>
              <a:cxnLst/>
              <a:rect l="l" t="t" r="r" b="b"/>
              <a:pathLst>
                <a:path w="2207" h="2207" extrusionOk="0">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6" name="Google Shape;9906;p76"/>
            <p:cNvSpPr/>
            <p:nvPr/>
          </p:nvSpPr>
          <p:spPr>
            <a:xfrm>
              <a:off x="-53950425" y="3306025"/>
              <a:ext cx="55150" cy="55175"/>
            </a:xfrm>
            <a:custGeom>
              <a:avLst/>
              <a:gdLst/>
              <a:ahLst/>
              <a:cxnLst/>
              <a:rect l="l" t="t" r="r" b="b"/>
              <a:pathLst>
                <a:path w="2206" h="2207" extrusionOk="0">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7" name="Google Shape;9907;p76"/>
            <p:cNvSpPr/>
            <p:nvPr/>
          </p:nvSpPr>
          <p:spPr>
            <a:xfrm>
              <a:off x="-53985075" y="3400950"/>
              <a:ext cx="236300" cy="110675"/>
            </a:xfrm>
            <a:custGeom>
              <a:avLst/>
              <a:gdLst/>
              <a:ahLst/>
              <a:cxnLst/>
              <a:rect l="l" t="t" r="r" b="b"/>
              <a:pathLst>
                <a:path w="9452" h="4427" extrusionOk="0">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8" name="Google Shape;9908;p76"/>
            <p:cNvSpPr/>
            <p:nvPr/>
          </p:nvSpPr>
          <p:spPr>
            <a:xfrm>
              <a:off x="-53986650" y="3342275"/>
              <a:ext cx="241025" cy="55150"/>
            </a:xfrm>
            <a:custGeom>
              <a:avLst/>
              <a:gdLst/>
              <a:ahLst/>
              <a:cxnLst/>
              <a:rect l="l" t="t" r="r" b="b"/>
              <a:pathLst>
                <a:path w="9641" h="2206" extrusionOk="0">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9" name="Google Shape;9909;p76"/>
            <p:cNvSpPr/>
            <p:nvPr/>
          </p:nvSpPr>
          <p:spPr>
            <a:xfrm>
              <a:off x="-53989000" y="3199700"/>
              <a:ext cx="241800" cy="123700"/>
            </a:xfrm>
            <a:custGeom>
              <a:avLst/>
              <a:gdLst/>
              <a:ahLst/>
              <a:cxnLst/>
              <a:rect l="l" t="t" r="r" b="b"/>
              <a:pathLst>
                <a:path w="9672" h="4948" extrusionOk="0">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0" name="Google Shape;9910;p76"/>
            <p:cNvSpPr/>
            <p:nvPr/>
          </p:nvSpPr>
          <p:spPr>
            <a:xfrm>
              <a:off x="-53728300" y="3310775"/>
              <a:ext cx="18925" cy="64600"/>
            </a:xfrm>
            <a:custGeom>
              <a:avLst/>
              <a:gdLst/>
              <a:ahLst/>
              <a:cxnLst/>
              <a:rect l="l" t="t" r="r" b="b"/>
              <a:pathLst>
                <a:path w="757" h="2584" extrusionOk="0">
                  <a:moveTo>
                    <a:pt x="0" y="0"/>
                  </a:moveTo>
                  <a:lnTo>
                    <a:pt x="0" y="158"/>
                  </a:lnTo>
                  <a:lnTo>
                    <a:pt x="0" y="2583"/>
                  </a:lnTo>
                  <a:cubicBezTo>
                    <a:pt x="441" y="2300"/>
                    <a:pt x="756" y="1827"/>
                    <a:pt x="756" y="1260"/>
                  </a:cubicBezTo>
                  <a:cubicBezTo>
                    <a:pt x="756" y="756"/>
                    <a:pt x="473"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11" name="Google Shape;9911;p76"/>
          <p:cNvGrpSpPr/>
          <p:nvPr/>
        </p:nvGrpSpPr>
        <p:grpSpPr>
          <a:xfrm>
            <a:off x="5768492" y="3358148"/>
            <a:ext cx="316434" cy="358099"/>
            <a:chOff x="-54007925" y="3584850"/>
            <a:chExt cx="281200" cy="318225"/>
          </a:xfrm>
        </p:grpSpPr>
        <p:sp>
          <p:nvSpPr>
            <p:cNvPr id="9912" name="Google Shape;9912;p76"/>
            <p:cNvSpPr/>
            <p:nvPr/>
          </p:nvSpPr>
          <p:spPr>
            <a:xfrm>
              <a:off x="-53943325" y="3716375"/>
              <a:ext cx="151250" cy="18950"/>
            </a:xfrm>
            <a:custGeom>
              <a:avLst/>
              <a:gdLst/>
              <a:ahLst/>
              <a:cxnLst/>
              <a:rect l="l" t="t" r="r" b="b"/>
              <a:pathLst>
                <a:path w="6050" h="758" extrusionOk="0">
                  <a:moveTo>
                    <a:pt x="0" y="1"/>
                  </a:moveTo>
                  <a:cubicBezTo>
                    <a:pt x="441" y="474"/>
                    <a:pt x="1040" y="757"/>
                    <a:pt x="1702" y="757"/>
                  </a:cubicBezTo>
                  <a:lnTo>
                    <a:pt x="4348" y="757"/>
                  </a:lnTo>
                  <a:cubicBezTo>
                    <a:pt x="5041" y="757"/>
                    <a:pt x="5608" y="474"/>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3" name="Google Shape;9913;p76"/>
            <p:cNvSpPr/>
            <p:nvPr/>
          </p:nvSpPr>
          <p:spPr>
            <a:xfrm>
              <a:off x="-53970100" y="3679375"/>
              <a:ext cx="205575" cy="18125"/>
            </a:xfrm>
            <a:custGeom>
              <a:avLst/>
              <a:gdLst/>
              <a:ahLst/>
              <a:cxnLst/>
              <a:rect l="l" t="t" r="r" b="b"/>
              <a:pathLst>
                <a:path w="8223" h="725" extrusionOk="0">
                  <a:moveTo>
                    <a:pt x="0" y="0"/>
                  </a:moveTo>
                  <a:lnTo>
                    <a:pt x="0" y="725"/>
                  </a:lnTo>
                  <a:lnTo>
                    <a:pt x="8223" y="725"/>
                  </a:lnTo>
                  <a:lnTo>
                    <a:pt x="82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4" name="Google Shape;9914;p76"/>
            <p:cNvSpPr/>
            <p:nvPr/>
          </p:nvSpPr>
          <p:spPr>
            <a:xfrm>
              <a:off x="-53970100" y="3715600"/>
              <a:ext cx="204800" cy="187475"/>
            </a:xfrm>
            <a:custGeom>
              <a:avLst/>
              <a:gdLst/>
              <a:ahLst/>
              <a:cxnLst/>
              <a:rect l="l" t="t" r="r" b="b"/>
              <a:pathLst>
                <a:path w="8192" h="7499" extrusionOk="0">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5" name="Google Shape;9915;p76"/>
            <p:cNvSpPr/>
            <p:nvPr/>
          </p:nvSpPr>
          <p:spPr>
            <a:xfrm>
              <a:off x="-54007125" y="3584850"/>
              <a:ext cx="278825" cy="74850"/>
            </a:xfrm>
            <a:custGeom>
              <a:avLst/>
              <a:gdLst/>
              <a:ahLst/>
              <a:cxnLst/>
              <a:rect l="l" t="t" r="r" b="b"/>
              <a:pathLst>
                <a:path w="11153" h="2994" extrusionOk="0">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6" name="Google Shape;9916;p76"/>
            <p:cNvSpPr/>
            <p:nvPr/>
          </p:nvSpPr>
          <p:spPr>
            <a:xfrm>
              <a:off x="-54007925"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7" name="Google Shape;9917;p76"/>
            <p:cNvSpPr/>
            <p:nvPr/>
          </p:nvSpPr>
          <p:spPr>
            <a:xfrm>
              <a:off x="-53745625" y="3740025"/>
              <a:ext cx="18900" cy="64600"/>
            </a:xfrm>
            <a:custGeom>
              <a:avLst/>
              <a:gdLst/>
              <a:ahLst/>
              <a:cxnLst/>
              <a:rect l="l" t="t" r="r" b="b"/>
              <a:pathLst>
                <a:path w="756" h="2584" extrusionOk="0">
                  <a:moveTo>
                    <a:pt x="0" y="0"/>
                  </a:moveTo>
                  <a:lnTo>
                    <a:pt x="0" y="2584"/>
                  </a:lnTo>
                  <a:cubicBezTo>
                    <a:pt x="441" y="2300"/>
                    <a:pt x="756" y="1827"/>
                    <a:pt x="756" y="1260"/>
                  </a:cubicBezTo>
                  <a:cubicBezTo>
                    <a:pt x="693" y="725"/>
                    <a:pt x="441"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18" name="Google Shape;9918;p76"/>
          <p:cNvGrpSpPr/>
          <p:nvPr/>
        </p:nvGrpSpPr>
        <p:grpSpPr>
          <a:xfrm>
            <a:off x="5768492" y="3820033"/>
            <a:ext cx="316434" cy="358914"/>
            <a:chOff x="-54007925" y="3975575"/>
            <a:chExt cx="281200" cy="318950"/>
          </a:xfrm>
        </p:grpSpPr>
        <p:sp>
          <p:nvSpPr>
            <p:cNvPr id="9919" name="Google Shape;9919;p76"/>
            <p:cNvSpPr/>
            <p:nvPr/>
          </p:nvSpPr>
          <p:spPr>
            <a:xfrm>
              <a:off x="-53988225" y="3975575"/>
              <a:ext cx="244175" cy="142825"/>
            </a:xfrm>
            <a:custGeom>
              <a:avLst/>
              <a:gdLst/>
              <a:ahLst/>
              <a:cxnLst/>
              <a:rect l="l" t="t" r="r" b="b"/>
              <a:pathLst>
                <a:path w="9767" h="5713" extrusionOk="0">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0" name="Google Shape;9920;p76"/>
            <p:cNvSpPr/>
            <p:nvPr/>
          </p:nvSpPr>
          <p:spPr>
            <a:xfrm>
              <a:off x="-53970100" y="4100750"/>
              <a:ext cx="204800" cy="193775"/>
            </a:xfrm>
            <a:custGeom>
              <a:avLst/>
              <a:gdLst/>
              <a:ahLst/>
              <a:cxnLst/>
              <a:rect l="l" t="t" r="r" b="b"/>
              <a:pathLst>
                <a:path w="8192" h="7751" extrusionOk="0">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1" name="Google Shape;9921;p76"/>
            <p:cNvSpPr/>
            <p:nvPr/>
          </p:nvSpPr>
          <p:spPr>
            <a:xfrm>
              <a:off x="-53745625" y="4132250"/>
              <a:ext cx="18900" cy="63825"/>
            </a:xfrm>
            <a:custGeom>
              <a:avLst/>
              <a:gdLst/>
              <a:ahLst/>
              <a:cxnLst/>
              <a:rect l="l" t="t" r="r" b="b"/>
              <a:pathLst>
                <a:path w="756" h="2553" extrusionOk="0">
                  <a:moveTo>
                    <a:pt x="0" y="1"/>
                  </a:moveTo>
                  <a:lnTo>
                    <a:pt x="0" y="2552"/>
                  </a:lnTo>
                  <a:cubicBezTo>
                    <a:pt x="441" y="2269"/>
                    <a:pt x="756" y="1796"/>
                    <a:pt x="756" y="1261"/>
                  </a:cubicBezTo>
                  <a:cubicBezTo>
                    <a:pt x="693" y="694"/>
                    <a:pt x="441"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2" name="Google Shape;9922;p76"/>
            <p:cNvSpPr/>
            <p:nvPr/>
          </p:nvSpPr>
          <p:spPr>
            <a:xfrm>
              <a:off x="-54007925"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23" name="Google Shape;9923;p76"/>
          <p:cNvGrpSpPr/>
          <p:nvPr/>
        </p:nvGrpSpPr>
        <p:grpSpPr>
          <a:xfrm>
            <a:off x="8003359" y="2904504"/>
            <a:ext cx="274770" cy="358492"/>
            <a:chOff x="-52005775" y="3208025"/>
            <a:chExt cx="244175" cy="318575"/>
          </a:xfrm>
        </p:grpSpPr>
        <p:sp>
          <p:nvSpPr>
            <p:cNvPr id="9924" name="Google Shape;9924;p76"/>
            <p:cNvSpPr/>
            <p:nvPr/>
          </p:nvSpPr>
          <p:spPr>
            <a:xfrm>
              <a:off x="-51800200" y="3469850"/>
              <a:ext cx="38600" cy="56750"/>
            </a:xfrm>
            <a:custGeom>
              <a:avLst/>
              <a:gdLst/>
              <a:ahLst/>
              <a:cxnLst/>
              <a:rect l="l" t="t" r="r" b="b"/>
              <a:pathLst>
                <a:path w="1544" h="2270" extrusionOk="0">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5" name="Google Shape;9925;p76"/>
            <p:cNvSpPr/>
            <p:nvPr/>
          </p:nvSpPr>
          <p:spPr>
            <a:xfrm>
              <a:off x="-52005775" y="3208025"/>
              <a:ext cx="111875" cy="131900"/>
            </a:xfrm>
            <a:custGeom>
              <a:avLst/>
              <a:gdLst/>
              <a:ahLst/>
              <a:cxnLst/>
              <a:rect l="l" t="t" r="r" b="b"/>
              <a:pathLst>
                <a:path w="4475" h="5276" extrusionOk="0">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6" name="Google Shape;9926;p76"/>
            <p:cNvSpPr/>
            <p:nvPr/>
          </p:nvSpPr>
          <p:spPr>
            <a:xfrm>
              <a:off x="-51800200" y="3385575"/>
              <a:ext cx="37025" cy="37850"/>
            </a:xfrm>
            <a:custGeom>
              <a:avLst/>
              <a:gdLst/>
              <a:ahLst/>
              <a:cxnLst/>
              <a:rect l="l" t="t" r="r" b="b"/>
              <a:pathLst>
                <a:path w="1481" h="1514" extrusionOk="0">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7" name="Google Shape;9927;p76"/>
            <p:cNvSpPr/>
            <p:nvPr/>
          </p:nvSpPr>
          <p:spPr>
            <a:xfrm>
              <a:off x="-51800200" y="3348575"/>
              <a:ext cx="37025" cy="37025"/>
            </a:xfrm>
            <a:custGeom>
              <a:avLst/>
              <a:gdLst/>
              <a:ahLst/>
              <a:cxnLst/>
              <a:rect l="l" t="t" r="r" b="b"/>
              <a:pathLst>
                <a:path w="1481" h="1481" extrusionOk="0">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8" name="Google Shape;9928;p76"/>
            <p:cNvSpPr/>
            <p:nvPr/>
          </p:nvSpPr>
          <p:spPr>
            <a:xfrm>
              <a:off x="-51800200" y="3423400"/>
              <a:ext cx="37025" cy="37025"/>
            </a:xfrm>
            <a:custGeom>
              <a:avLst/>
              <a:gdLst/>
              <a:ahLst/>
              <a:cxnLst/>
              <a:rect l="l" t="t" r="r" b="b"/>
              <a:pathLst>
                <a:path w="1481" h="1481" extrusionOk="0">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9" name="Google Shape;9929;p76"/>
            <p:cNvSpPr/>
            <p:nvPr/>
          </p:nvSpPr>
          <p:spPr>
            <a:xfrm>
              <a:off x="-51875025" y="3208025"/>
              <a:ext cx="111850" cy="131125"/>
            </a:xfrm>
            <a:custGeom>
              <a:avLst/>
              <a:gdLst/>
              <a:ahLst/>
              <a:cxnLst/>
              <a:rect l="l" t="t" r="r" b="b"/>
              <a:pathLst>
                <a:path w="4474" h="5245" extrusionOk="0">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0" name="Google Shape;9930;p76"/>
            <p:cNvSpPr/>
            <p:nvPr/>
          </p:nvSpPr>
          <p:spPr>
            <a:xfrm>
              <a:off x="-52005000" y="3469850"/>
              <a:ext cx="38625" cy="56750"/>
            </a:xfrm>
            <a:custGeom>
              <a:avLst/>
              <a:gdLst/>
              <a:ahLst/>
              <a:cxnLst/>
              <a:rect l="l" t="t" r="r" b="b"/>
              <a:pathLst>
                <a:path w="1545" h="2270" extrusionOk="0">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1" name="Google Shape;9931;p76"/>
            <p:cNvSpPr/>
            <p:nvPr/>
          </p:nvSpPr>
          <p:spPr>
            <a:xfrm>
              <a:off x="-52005000" y="3423400"/>
              <a:ext cx="37050" cy="37025"/>
            </a:xfrm>
            <a:custGeom>
              <a:avLst/>
              <a:gdLst/>
              <a:ahLst/>
              <a:cxnLst/>
              <a:rect l="l" t="t" r="r" b="b"/>
              <a:pathLst>
                <a:path w="1482" h="1481" extrusionOk="0">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2" name="Google Shape;9932;p76"/>
            <p:cNvSpPr/>
            <p:nvPr/>
          </p:nvSpPr>
          <p:spPr>
            <a:xfrm>
              <a:off x="-52005000" y="3385575"/>
              <a:ext cx="37050" cy="37850"/>
            </a:xfrm>
            <a:custGeom>
              <a:avLst/>
              <a:gdLst/>
              <a:ahLst/>
              <a:cxnLst/>
              <a:rect l="l" t="t" r="r" b="b"/>
              <a:pathLst>
                <a:path w="1482" h="1514" extrusionOk="0">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3" name="Google Shape;9933;p76"/>
            <p:cNvSpPr/>
            <p:nvPr/>
          </p:nvSpPr>
          <p:spPr>
            <a:xfrm>
              <a:off x="-51957725" y="3298150"/>
              <a:ext cx="148100" cy="209550"/>
            </a:xfrm>
            <a:custGeom>
              <a:avLst/>
              <a:gdLst/>
              <a:ahLst/>
              <a:cxnLst/>
              <a:rect l="l" t="t" r="r" b="b"/>
              <a:pathLst>
                <a:path w="5924" h="8382" extrusionOk="0">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4" name="Google Shape;9934;p76"/>
            <p:cNvSpPr/>
            <p:nvPr/>
          </p:nvSpPr>
          <p:spPr>
            <a:xfrm>
              <a:off x="-52005000" y="3348575"/>
              <a:ext cx="37050" cy="37025"/>
            </a:xfrm>
            <a:custGeom>
              <a:avLst/>
              <a:gdLst/>
              <a:ahLst/>
              <a:cxnLst/>
              <a:rect l="l" t="t" r="r" b="b"/>
              <a:pathLst>
                <a:path w="1482" h="1481" extrusionOk="0">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35" name="Google Shape;9935;p76"/>
          <p:cNvGrpSpPr/>
          <p:nvPr/>
        </p:nvGrpSpPr>
        <p:grpSpPr>
          <a:xfrm>
            <a:off x="5309825" y="1532546"/>
            <a:ext cx="358099" cy="358099"/>
            <a:chOff x="-57568775" y="3198925"/>
            <a:chExt cx="318225" cy="318225"/>
          </a:xfrm>
        </p:grpSpPr>
        <p:sp>
          <p:nvSpPr>
            <p:cNvPr id="9936" name="Google Shape;9936;p76"/>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7" name="Google Shape;9937;p76"/>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8" name="Google Shape;9938;p76"/>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9" name="Google Shape;9939;p76"/>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0" name="Google Shape;9940;p76"/>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1" name="Google Shape;9941;p76"/>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42" name="Google Shape;9942;p76"/>
          <p:cNvGrpSpPr/>
          <p:nvPr/>
        </p:nvGrpSpPr>
        <p:grpSpPr>
          <a:xfrm>
            <a:off x="5331543" y="1987846"/>
            <a:ext cx="314662" cy="358099"/>
            <a:chOff x="-57549075" y="3590375"/>
            <a:chExt cx="279625" cy="318225"/>
          </a:xfrm>
        </p:grpSpPr>
        <p:sp>
          <p:nvSpPr>
            <p:cNvPr id="9943" name="Google Shape;9943;p76"/>
            <p:cNvSpPr/>
            <p:nvPr/>
          </p:nvSpPr>
          <p:spPr>
            <a:xfrm>
              <a:off x="-57493150" y="3777825"/>
              <a:ext cx="167000" cy="74850"/>
            </a:xfrm>
            <a:custGeom>
              <a:avLst/>
              <a:gdLst/>
              <a:ahLst/>
              <a:cxnLst/>
              <a:rect l="l" t="t" r="r" b="b"/>
              <a:pathLst>
                <a:path w="6680" h="2994" extrusionOk="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4" name="Google Shape;9944;p76"/>
            <p:cNvSpPr/>
            <p:nvPr/>
          </p:nvSpPr>
          <p:spPr>
            <a:xfrm>
              <a:off x="-57478975" y="3647075"/>
              <a:ext cx="139425" cy="37050"/>
            </a:xfrm>
            <a:custGeom>
              <a:avLst/>
              <a:gdLst/>
              <a:ahLst/>
              <a:cxnLst/>
              <a:rect l="l" t="t" r="r" b="b"/>
              <a:pathLst>
                <a:path w="5577" h="1482" extrusionOk="0">
                  <a:moveTo>
                    <a:pt x="2804" y="1"/>
                  </a:moveTo>
                  <a:cubicBezTo>
                    <a:pt x="1639" y="1"/>
                    <a:pt x="599" y="568"/>
                    <a:pt x="1" y="1481"/>
                  </a:cubicBezTo>
                  <a:lnTo>
                    <a:pt x="5577" y="1481"/>
                  </a:lnTo>
                  <a:cubicBezTo>
                    <a:pt x="4947" y="568"/>
                    <a:pt x="3939" y="1"/>
                    <a:pt x="28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5" name="Google Shape;9945;p76"/>
            <p:cNvSpPr/>
            <p:nvPr/>
          </p:nvSpPr>
          <p:spPr>
            <a:xfrm>
              <a:off x="-57493950" y="3703775"/>
              <a:ext cx="168575" cy="55175"/>
            </a:xfrm>
            <a:custGeom>
              <a:avLst/>
              <a:gdLst/>
              <a:ahLst/>
              <a:cxnLst/>
              <a:rect l="l" t="t" r="r" b="b"/>
              <a:pathLst>
                <a:path w="6743" h="2207" extrusionOk="0">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6" name="Google Shape;9946;p76"/>
            <p:cNvSpPr/>
            <p:nvPr/>
          </p:nvSpPr>
          <p:spPr>
            <a:xfrm>
              <a:off x="-57549075" y="3590375"/>
              <a:ext cx="279625" cy="318225"/>
            </a:xfrm>
            <a:custGeom>
              <a:avLst/>
              <a:gdLst/>
              <a:ahLst/>
              <a:cxnLst/>
              <a:rect l="l" t="t" r="r" b="b"/>
              <a:pathLst>
                <a:path w="11185" h="12729" extrusionOk="0">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47" name="Google Shape;9947;p76"/>
          <p:cNvGrpSpPr/>
          <p:nvPr/>
        </p:nvGrpSpPr>
        <p:grpSpPr>
          <a:xfrm>
            <a:off x="5323740" y="2429217"/>
            <a:ext cx="359871" cy="359871"/>
            <a:chOff x="-57570350" y="3982600"/>
            <a:chExt cx="319800" cy="319800"/>
          </a:xfrm>
        </p:grpSpPr>
        <p:sp>
          <p:nvSpPr>
            <p:cNvPr id="9948" name="Google Shape;9948;p76"/>
            <p:cNvSpPr/>
            <p:nvPr/>
          </p:nvSpPr>
          <p:spPr>
            <a:xfrm>
              <a:off x="-57570350" y="4033000"/>
              <a:ext cx="319800" cy="269400"/>
            </a:xfrm>
            <a:custGeom>
              <a:avLst/>
              <a:gdLst/>
              <a:ahLst/>
              <a:cxnLst/>
              <a:rect l="l" t="t" r="r" b="b"/>
              <a:pathLst>
                <a:path w="12792" h="10776" extrusionOk="0">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9" name="Google Shape;9949;p76"/>
            <p:cNvSpPr/>
            <p:nvPr/>
          </p:nvSpPr>
          <p:spPr>
            <a:xfrm>
              <a:off x="-57493150" y="4151150"/>
              <a:ext cx="55150" cy="36250"/>
            </a:xfrm>
            <a:custGeom>
              <a:avLst/>
              <a:gdLst/>
              <a:ahLst/>
              <a:cxnLst/>
              <a:rect l="l" t="t" r="r" b="b"/>
              <a:pathLst>
                <a:path w="2206" h="1450" extrusionOk="0">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0" name="Google Shape;9950;p76"/>
            <p:cNvSpPr/>
            <p:nvPr/>
          </p:nvSpPr>
          <p:spPr>
            <a:xfrm>
              <a:off x="-57381300" y="4151150"/>
              <a:ext cx="55925" cy="36250"/>
            </a:xfrm>
            <a:custGeom>
              <a:avLst/>
              <a:gdLst/>
              <a:ahLst/>
              <a:cxnLst/>
              <a:rect l="l" t="t" r="r" b="b"/>
              <a:pathLst>
                <a:path w="2237" h="1450" extrusionOk="0">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1" name="Google Shape;9951;p76"/>
            <p:cNvSpPr/>
            <p:nvPr/>
          </p:nvSpPr>
          <p:spPr>
            <a:xfrm>
              <a:off x="-57442750" y="3982600"/>
              <a:ext cx="65400" cy="93750"/>
            </a:xfrm>
            <a:custGeom>
              <a:avLst/>
              <a:gdLst/>
              <a:ahLst/>
              <a:cxnLst/>
              <a:rect l="l" t="t" r="r" b="b"/>
              <a:pathLst>
                <a:path w="2616" h="3750" extrusionOk="0">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52" name="Google Shape;9952;p76"/>
          <p:cNvGrpSpPr/>
          <p:nvPr/>
        </p:nvGrpSpPr>
        <p:grpSpPr>
          <a:xfrm>
            <a:off x="7538779" y="1531646"/>
            <a:ext cx="314662" cy="358999"/>
            <a:chOff x="-55576850" y="3198125"/>
            <a:chExt cx="279625" cy="319025"/>
          </a:xfrm>
        </p:grpSpPr>
        <p:sp>
          <p:nvSpPr>
            <p:cNvPr id="9953" name="Google Shape;9953;p76"/>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4" name="Google Shape;9954;p76"/>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5" name="Google Shape;9955;p76"/>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6" name="Google Shape;9956;p76"/>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57" name="Google Shape;9957;p76"/>
          <p:cNvGrpSpPr/>
          <p:nvPr/>
        </p:nvGrpSpPr>
        <p:grpSpPr>
          <a:xfrm>
            <a:off x="7516174" y="1987621"/>
            <a:ext cx="359871" cy="358324"/>
            <a:chOff x="-55596550" y="3590175"/>
            <a:chExt cx="319800" cy="318425"/>
          </a:xfrm>
        </p:grpSpPr>
        <p:sp>
          <p:nvSpPr>
            <p:cNvPr id="9958" name="Google Shape;9958;p76"/>
            <p:cNvSpPr/>
            <p:nvPr/>
          </p:nvSpPr>
          <p:spPr>
            <a:xfrm>
              <a:off x="-55596550" y="3590175"/>
              <a:ext cx="319800" cy="112850"/>
            </a:xfrm>
            <a:custGeom>
              <a:avLst/>
              <a:gdLst/>
              <a:ahLst/>
              <a:cxnLst/>
              <a:rect l="l" t="t" r="r" b="b"/>
              <a:pathLst>
                <a:path w="12792" h="4514" extrusionOk="0">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9" name="Google Shape;9959;p76"/>
            <p:cNvSpPr/>
            <p:nvPr/>
          </p:nvSpPr>
          <p:spPr>
            <a:xfrm>
              <a:off x="-55539850" y="3721900"/>
              <a:ext cx="204800" cy="186700"/>
            </a:xfrm>
            <a:custGeom>
              <a:avLst/>
              <a:gdLst/>
              <a:ahLst/>
              <a:cxnLst/>
              <a:rect l="l" t="t" r="r" b="b"/>
              <a:pathLst>
                <a:path w="8192" h="7468" extrusionOk="0">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0" name="Google Shape;9960;p76"/>
            <p:cNvSpPr/>
            <p:nvPr/>
          </p:nvSpPr>
          <p:spPr>
            <a:xfrm>
              <a:off x="-55316150" y="3726625"/>
              <a:ext cx="18925" cy="63825"/>
            </a:xfrm>
            <a:custGeom>
              <a:avLst/>
              <a:gdLst/>
              <a:ahLst/>
              <a:cxnLst/>
              <a:rect l="l" t="t" r="r" b="b"/>
              <a:pathLst>
                <a:path w="757" h="2553" extrusionOk="0">
                  <a:moveTo>
                    <a:pt x="0" y="1"/>
                  </a:moveTo>
                  <a:lnTo>
                    <a:pt x="0" y="2552"/>
                  </a:lnTo>
                  <a:cubicBezTo>
                    <a:pt x="441" y="2269"/>
                    <a:pt x="756" y="1796"/>
                    <a:pt x="756" y="1261"/>
                  </a:cubicBezTo>
                  <a:cubicBezTo>
                    <a:pt x="756" y="757"/>
                    <a:pt x="473"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1" name="Google Shape;9961;p76"/>
            <p:cNvSpPr/>
            <p:nvPr/>
          </p:nvSpPr>
          <p:spPr>
            <a:xfrm>
              <a:off x="-55576850" y="3727425"/>
              <a:ext cx="18900" cy="63800"/>
            </a:xfrm>
            <a:custGeom>
              <a:avLst/>
              <a:gdLst/>
              <a:ahLst/>
              <a:cxnLst/>
              <a:rect l="l" t="t" r="r" b="b"/>
              <a:pathLst>
                <a:path w="756" h="2552"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62" name="Google Shape;9962;p76"/>
          <p:cNvGrpSpPr/>
          <p:nvPr/>
        </p:nvGrpSpPr>
        <p:grpSpPr>
          <a:xfrm>
            <a:off x="7531412" y="2428964"/>
            <a:ext cx="358999" cy="359252"/>
            <a:chOff x="-55595775" y="3982375"/>
            <a:chExt cx="319025" cy="319250"/>
          </a:xfrm>
        </p:grpSpPr>
        <p:sp>
          <p:nvSpPr>
            <p:cNvPr id="9963" name="Google Shape;9963;p76"/>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4" name="Google Shape;9964;p76"/>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5" name="Google Shape;9965;p76"/>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6" name="Google Shape;9966;p76"/>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7" name="Google Shape;9967;p76"/>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8" name="Google Shape;9968;p76"/>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69" name="Google Shape;9969;p76"/>
          <p:cNvGrpSpPr/>
          <p:nvPr/>
        </p:nvGrpSpPr>
        <p:grpSpPr>
          <a:xfrm>
            <a:off x="6188595" y="2887174"/>
            <a:ext cx="358999" cy="358099"/>
            <a:chOff x="-53635375" y="3192625"/>
            <a:chExt cx="319025" cy="318225"/>
          </a:xfrm>
        </p:grpSpPr>
        <p:sp>
          <p:nvSpPr>
            <p:cNvPr id="9970" name="Google Shape;9970;p76"/>
            <p:cNvSpPr/>
            <p:nvPr/>
          </p:nvSpPr>
          <p:spPr>
            <a:xfrm>
              <a:off x="-53560550" y="3342275"/>
              <a:ext cx="167000" cy="151250"/>
            </a:xfrm>
            <a:custGeom>
              <a:avLst/>
              <a:gdLst/>
              <a:ahLst/>
              <a:cxnLst/>
              <a:rect l="l" t="t" r="r" b="b"/>
              <a:pathLst>
                <a:path w="6680" h="6050" extrusionOk="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1" name="Google Shape;9971;p76"/>
            <p:cNvSpPr/>
            <p:nvPr/>
          </p:nvSpPr>
          <p:spPr>
            <a:xfrm>
              <a:off x="-53559750" y="3305250"/>
              <a:ext cx="168575" cy="18150"/>
            </a:xfrm>
            <a:custGeom>
              <a:avLst/>
              <a:gdLst/>
              <a:ahLst/>
              <a:cxnLst/>
              <a:rect l="l" t="t" r="r" b="b"/>
              <a:pathLst>
                <a:path w="6743" h="726" extrusionOk="0">
                  <a:moveTo>
                    <a:pt x="0" y="0"/>
                  </a:moveTo>
                  <a:lnTo>
                    <a:pt x="0" y="725"/>
                  </a:lnTo>
                  <a:lnTo>
                    <a:pt x="6742" y="725"/>
                  </a:lnTo>
                  <a:lnTo>
                    <a:pt x="67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2" name="Google Shape;9972;p76"/>
            <p:cNvSpPr/>
            <p:nvPr/>
          </p:nvSpPr>
          <p:spPr>
            <a:xfrm>
              <a:off x="-53635375" y="3192625"/>
              <a:ext cx="319025" cy="318225"/>
            </a:xfrm>
            <a:custGeom>
              <a:avLst/>
              <a:gdLst/>
              <a:ahLst/>
              <a:cxnLst/>
              <a:rect l="l" t="t" r="r" b="b"/>
              <a:pathLst>
                <a:path w="12761" h="12729" extrusionOk="0">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73" name="Google Shape;9973;p76"/>
          <p:cNvGrpSpPr/>
          <p:nvPr/>
        </p:nvGrpSpPr>
        <p:grpSpPr>
          <a:xfrm>
            <a:off x="6210763" y="3358148"/>
            <a:ext cx="314662" cy="358999"/>
            <a:chOff x="-53615675" y="3584850"/>
            <a:chExt cx="279625" cy="319025"/>
          </a:xfrm>
        </p:grpSpPr>
        <p:sp>
          <p:nvSpPr>
            <p:cNvPr id="9974" name="Google Shape;9974;p76"/>
            <p:cNvSpPr/>
            <p:nvPr/>
          </p:nvSpPr>
          <p:spPr>
            <a:xfrm>
              <a:off x="-53577075" y="3584850"/>
              <a:ext cx="204800" cy="319025"/>
            </a:xfrm>
            <a:custGeom>
              <a:avLst/>
              <a:gdLst/>
              <a:ahLst/>
              <a:cxnLst/>
              <a:rect l="l" t="t" r="r" b="b"/>
              <a:pathLst>
                <a:path w="8192" h="12761" extrusionOk="0">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5" name="Google Shape;9975;p76"/>
            <p:cNvSpPr/>
            <p:nvPr/>
          </p:nvSpPr>
          <p:spPr>
            <a:xfrm>
              <a:off x="-53615675" y="3739225"/>
              <a:ext cx="20500" cy="65400"/>
            </a:xfrm>
            <a:custGeom>
              <a:avLst/>
              <a:gdLst/>
              <a:ahLst/>
              <a:cxnLst/>
              <a:rect l="l" t="t" r="r" b="b"/>
              <a:pathLst>
                <a:path w="820" h="2616" extrusionOk="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6" name="Google Shape;9976;p76"/>
            <p:cNvSpPr/>
            <p:nvPr/>
          </p:nvSpPr>
          <p:spPr>
            <a:xfrm>
              <a:off x="-53356550" y="3738450"/>
              <a:ext cx="20500" cy="64600"/>
            </a:xfrm>
            <a:custGeom>
              <a:avLst/>
              <a:gdLst/>
              <a:ahLst/>
              <a:cxnLst/>
              <a:rect l="l" t="t" r="r" b="b"/>
              <a:pathLst>
                <a:path w="820" h="2584" extrusionOk="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77" name="Google Shape;9977;p76"/>
          <p:cNvGrpSpPr/>
          <p:nvPr/>
        </p:nvGrpSpPr>
        <p:grpSpPr>
          <a:xfrm>
            <a:off x="6188609" y="3821074"/>
            <a:ext cx="358971" cy="357874"/>
            <a:chOff x="-53634575" y="3976500"/>
            <a:chExt cx="319000" cy="318025"/>
          </a:xfrm>
        </p:grpSpPr>
        <p:sp>
          <p:nvSpPr>
            <p:cNvPr id="9978" name="Google Shape;9978;p76"/>
            <p:cNvSpPr/>
            <p:nvPr/>
          </p:nvSpPr>
          <p:spPr>
            <a:xfrm>
              <a:off x="-53634575" y="3976500"/>
              <a:ext cx="319000" cy="93550"/>
            </a:xfrm>
            <a:custGeom>
              <a:avLst/>
              <a:gdLst/>
              <a:ahLst/>
              <a:cxnLst/>
              <a:rect l="l" t="t" r="r" b="b"/>
              <a:pathLst>
                <a:path w="12760" h="3742" extrusionOk="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9" name="Google Shape;9979;p76"/>
            <p:cNvSpPr/>
            <p:nvPr/>
          </p:nvSpPr>
          <p:spPr>
            <a:xfrm>
              <a:off x="-53614900" y="4163750"/>
              <a:ext cx="140225" cy="130775"/>
            </a:xfrm>
            <a:custGeom>
              <a:avLst/>
              <a:gdLst/>
              <a:ahLst/>
              <a:cxnLst/>
              <a:rect l="l" t="t" r="r" b="b"/>
              <a:pathLst>
                <a:path w="5609" h="5231" extrusionOk="0">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0" name="Google Shape;9980;p76"/>
            <p:cNvSpPr/>
            <p:nvPr/>
          </p:nvSpPr>
          <p:spPr>
            <a:xfrm>
              <a:off x="-53616475" y="4088925"/>
              <a:ext cx="126050" cy="74850"/>
            </a:xfrm>
            <a:custGeom>
              <a:avLst/>
              <a:gdLst/>
              <a:ahLst/>
              <a:cxnLst/>
              <a:rect l="l" t="t" r="r" b="b"/>
              <a:pathLst>
                <a:path w="5042" h="2994" extrusionOk="0">
                  <a:moveTo>
                    <a:pt x="1" y="1"/>
                  </a:moveTo>
                  <a:lnTo>
                    <a:pt x="1" y="2994"/>
                  </a:lnTo>
                  <a:cubicBezTo>
                    <a:pt x="32" y="2175"/>
                    <a:pt x="694" y="1481"/>
                    <a:pt x="1513" y="1481"/>
                  </a:cubicBezTo>
                  <a:lnTo>
                    <a:pt x="2521" y="1481"/>
                  </a:lnTo>
                  <a:cubicBezTo>
                    <a:pt x="3561" y="1481"/>
                    <a:pt x="4569" y="914"/>
                    <a:pt x="50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1" name="Google Shape;9981;p76"/>
            <p:cNvSpPr/>
            <p:nvPr/>
          </p:nvSpPr>
          <p:spPr>
            <a:xfrm>
              <a:off x="-53475475" y="4163750"/>
              <a:ext cx="139425" cy="130775"/>
            </a:xfrm>
            <a:custGeom>
              <a:avLst/>
              <a:gdLst/>
              <a:ahLst/>
              <a:cxnLst/>
              <a:rect l="l" t="t" r="r" b="b"/>
              <a:pathLst>
                <a:path w="5577" h="5231" extrusionOk="0">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2" name="Google Shape;9982;p76"/>
            <p:cNvSpPr/>
            <p:nvPr/>
          </p:nvSpPr>
          <p:spPr>
            <a:xfrm>
              <a:off x="-53559750" y="4100750"/>
              <a:ext cx="167775" cy="174875"/>
            </a:xfrm>
            <a:custGeom>
              <a:avLst/>
              <a:gdLst/>
              <a:ahLst/>
              <a:cxnLst/>
              <a:rect l="l" t="t" r="r" b="b"/>
              <a:pathLst>
                <a:path w="6711" h="6995" extrusionOk="0">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3" name="Google Shape;9983;p76"/>
            <p:cNvSpPr/>
            <p:nvPr/>
          </p:nvSpPr>
          <p:spPr>
            <a:xfrm>
              <a:off x="-53373875" y="4144850"/>
              <a:ext cx="18925" cy="37825"/>
            </a:xfrm>
            <a:custGeom>
              <a:avLst/>
              <a:gdLst/>
              <a:ahLst/>
              <a:cxnLst/>
              <a:rect l="l" t="t" r="r" b="b"/>
              <a:pathLst>
                <a:path w="757" h="1513" extrusionOk="0">
                  <a:moveTo>
                    <a:pt x="0" y="1"/>
                  </a:moveTo>
                  <a:lnTo>
                    <a:pt x="0" y="1513"/>
                  </a:lnTo>
                  <a:cubicBezTo>
                    <a:pt x="410" y="1513"/>
                    <a:pt x="757" y="1135"/>
                    <a:pt x="757" y="757"/>
                  </a:cubicBezTo>
                  <a:cubicBezTo>
                    <a:pt x="757" y="347"/>
                    <a:pt x="441" y="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4" name="Google Shape;9984;p76"/>
            <p:cNvSpPr/>
            <p:nvPr/>
          </p:nvSpPr>
          <p:spPr>
            <a:xfrm>
              <a:off x="-53596775" y="4144850"/>
              <a:ext cx="18125" cy="37825"/>
            </a:xfrm>
            <a:custGeom>
              <a:avLst/>
              <a:gdLst/>
              <a:ahLst/>
              <a:cxnLst/>
              <a:rect l="l" t="t" r="r" b="b"/>
              <a:pathLst>
                <a:path w="725" h="1513" extrusionOk="0">
                  <a:moveTo>
                    <a:pt x="725" y="1"/>
                  </a:moveTo>
                  <a:cubicBezTo>
                    <a:pt x="347" y="1"/>
                    <a:pt x="1" y="347"/>
                    <a:pt x="1" y="757"/>
                  </a:cubicBezTo>
                  <a:cubicBezTo>
                    <a:pt x="1" y="1135"/>
                    <a:pt x="347" y="1513"/>
                    <a:pt x="725" y="151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5" name="Google Shape;9985;p76"/>
            <p:cNvSpPr/>
            <p:nvPr/>
          </p:nvSpPr>
          <p:spPr>
            <a:xfrm>
              <a:off x="-53461300" y="4088925"/>
              <a:ext cx="125250" cy="74850"/>
            </a:xfrm>
            <a:custGeom>
              <a:avLst/>
              <a:gdLst/>
              <a:ahLst/>
              <a:cxnLst/>
              <a:rect l="l" t="t" r="r" b="b"/>
              <a:pathLst>
                <a:path w="5010" h="2994" extrusionOk="0">
                  <a:moveTo>
                    <a:pt x="0" y="1"/>
                  </a:moveTo>
                  <a:cubicBezTo>
                    <a:pt x="504" y="914"/>
                    <a:pt x="1450" y="1481"/>
                    <a:pt x="2521" y="1481"/>
                  </a:cubicBezTo>
                  <a:lnTo>
                    <a:pt x="3497" y="1481"/>
                  </a:lnTo>
                  <a:cubicBezTo>
                    <a:pt x="4348" y="1481"/>
                    <a:pt x="5010" y="2175"/>
                    <a:pt x="5010" y="2994"/>
                  </a:cubicBezTo>
                  <a:lnTo>
                    <a:pt x="501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86" name="Google Shape;9986;p76"/>
          <p:cNvGrpSpPr/>
          <p:nvPr/>
        </p:nvGrpSpPr>
        <p:grpSpPr>
          <a:xfrm>
            <a:off x="7983413" y="3364028"/>
            <a:ext cx="314662" cy="358436"/>
            <a:chOff x="-52023900" y="3590075"/>
            <a:chExt cx="279625" cy="318525"/>
          </a:xfrm>
        </p:grpSpPr>
        <p:sp>
          <p:nvSpPr>
            <p:cNvPr id="9987" name="Google Shape;9987;p76"/>
            <p:cNvSpPr/>
            <p:nvPr/>
          </p:nvSpPr>
          <p:spPr>
            <a:xfrm>
              <a:off x="-52005000" y="3611625"/>
              <a:ext cx="92175" cy="92175"/>
            </a:xfrm>
            <a:custGeom>
              <a:avLst/>
              <a:gdLst/>
              <a:ahLst/>
              <a:cxnLst/>
              <a:rect l="l" t="t" r="r" b="b"/>
              <a:pathLst>
                <a:path w="3687" h="3687" extrusionOk="0">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8" name="Google Shape;9988;p76"/>
            <p:cNvSpPr/>
            <p:nvPr/>
          </p:nvSpPr>
          <p:spPr>
            <a:xfrm>
              <a:off x="-51894725" y="3614000"/>
              <a:ext cx="121325" cy="106350"/>
            </a:xfrm>
            <a:custGeom>
              <a:avLst/>
              <a:gdLst/>
              <a:ahLst/>
              <a:cxnLst/>
              <a:rect l="l" t="t" r="r" b="b"/>
              <a:pathLst>
                <a:path w="4853" h="4254" extrusionOk="0">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9" name="Google Shape;9989;p76"/>
            <p:cNvSpPr/>
            <p:nvPr/>
          </p:nvSpPr>
          <p:spPr>
            <a:xfrm>
              <a:off x="-51838000" y="3590075"/>
              <a:ext cx="76400" cy="74350"/>
            </a:xfrm>
            <a:custGeom>
              <a:avLst/>
              <a:gdLst/>
              <a:ahLst/>
              <a:cxnLst/>
              <a:rect l="l" t="t" r="r" b="b"/>
              <a:pathLst>
                <a:path w="3056" h="2974" extrusionOk="0">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0" name="Google Shape;9990;p76"/>
            <p:cNvSpPr/>
            <p:nvPr/>
          </p:nvSpPr>
          <p:spPr>
            <a:xfrm>
              <a:off x="-51988450" y="3666775"/>
              <a:ext cx="204800" cy="241825"/>
            </a:xfrm>
            <a:custGeom>
              <a:avLst/>
              <a:gdLst/>
              <a:ahLst/>
              <a:cxnLst/>
              <a:rect l="l" t="t" r="r" b="b"/>
              <a:pathLst>
                <a:path w="8192" h="9673" extrusionOk="0">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1" name="Google Shape;9991;p76"/>
            <p:cNvSpPr/>
            <p:nvPr/>
          </p:nvSpPr>
          <p:spPr>
            <a:xfrm>
              <a:off x="-51893150" y="3797500"/>
              <a:ext cx="18150" cy="17375"/>
            </a:xfrm>
            <a:custGeom>
              <a:avLst/>
              <a:gdLst/>
              <a:ahLst/>
              <a:cxnLst/>
              <a:rect l="l" t="t" r="r" b="b"/>
              <a:pathLst>
                <a:path w="726" h="695" extrusionOk="0">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2" name="Google Shape;9992;p76"/>
            <p:cNvSpPr/>
            <p:nvPr/>
          </p:nvSpPr>
          <p:spPr>
            <a:xfrm>
              <a:off x="-51763200"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3" name="Google Shape;9993;p76"/>
            <p:cNvSpPr/>
            <p:nvPr/>
          </p:nvSpPr>
          <p:spPr>
            <a:xfrm>
              <a:off x="-52023900" y="374632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94" name="Google Shape;9994;p76"/>
          <p:cNvGrpSpPr/>
          <p:nvPr/>
        </p:nvGrpSpPr>
        <p:grpSpPr>
          <a:xfrm>
            <a:off x="5746654" y="1532546"/>
            <a:ext cx="358971" cy="358971"/>
            <a:chOff x="-57173375" y="3198925"/>
            <a:chExt cx="319000" cy="319000"/>
          </a:xfrm>
        </p:grpSpPr>
        <p:sp>
          <p:nvSpPr>
            <p:cNvPr id="9995" name="Google Shape;9995;p76"/>
            <p:cNvSpPr/>
            <p:nvPr/>
          </p:nvSpPr>
          <p:spPr>
            <a:xfrm>
              <a:off x="-57120600" y="3237525"/>
              <a:ext cx="204800" cy="92825"/>
            </a:xfrm>
            <a:custGeom>
              <a:avLst/>
              <a:gdLst/>
              <a:ahLst/>
              <a:cxnLst/>
              <a:rect l="l" t="t" r="r" b="b"/>
              <a:pathLst>
                <a:path w="8192" h="3713" extrusionOk="0">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6" name="Google Shape;9996;p76"/>
            <p:cNvSpPr/>
            <p:nvPr/>
          </p:nvSpPr>
          <p:spPr>
            <a:xfrm>
              <a:off x="-57053650" y="3273750"/>
              <a:ext cx="70100" cy="74850"/>
            </a:xfrm>
            <a:custGeom>
              <a:avLst/>
              <a:gdLst/>
              <a:ahLst/>
              <a:cxnLst/>
              <a:rect l="l" t="t" r="r" b="b"/>
              <a:pathLst>
                <a:path w="2804" h="2994" extrusionOk="0">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7" name="Google Shape;9997;p76"/>
            <p:cNvSpPr/>
            <p:nvPr/>
          </p:nvSpPr>
          <p:spPr>
            <a:xfrm>
              <a:off x="-57058375" y="3198925"/>
              <a:ext cx="82700" cy="26800"/>
            </a:xfrm>
            <a:custGeom>
              <a:avLst/>
              <a:gdLst/>
              <a:ahLst/>
              <a:cxnLst/>
              <a:rect l="l" t="t" r="r" b="b"/>
              <a:pathLst>
                <a:path w="3308" h="1072" extrusionOk="0">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8" name="Google Shape;9998;p76"/>
            <p:cNvSpPr/>
            <p:nvPr/>
          </p:nvSpPr>
          <p:spPr>
            <a:xfrm>
              <a:off x="-57173375" y="3338325"/>
              <a:ext cx="319000" cy="179600"/>
            </a:xfrm>
            <a:custGeom>
              <a:avLst/>
              <a:gdLst/>
              <a:ahLst/>
              <a:cxnLst/>
              <a:rect l="l" t="t" r="r" b="b"/>
              <a:pathLst>
                <a:path w="12760" h="7184" extrusionOk="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99" name="Google Shape;9999;p76"/>
          <p:cNvGrpSpPr/>
          <p:nvPr/>
        </p:nvGrpSpPr>
        <p:grpSpPr>
          <a:xfrm>
            <a:off x="5747541" y="2009987"/>
            <a:ext cx="357198" cy="314690"/>
            <a:chOff x="-57176525" y="3610050"/>
            <a:chExt cx="317425" cy="279650"/>
          </a:xfrm>
        </p:grpSpPr>
        <p:sp>
          <p:nvSpPr>
            <p:cNvPr id="10000" name="Google Shape;10000;p76"/>
            <p:cNvSpPr/>
            <p:nvPr/>
          </p:nvSpPr>
          <p:spPr>
            <a:xfrm>
              <a:off x="-57109575" y="3610050"/>
              <a:ext cx="181950" cy="56750"/>
            </a:xfrm>
            <a:custGeom>
              <a:avLst/>
              <a:gdLst/>
              <a:ahLst/>
              <a:cxnLst/>
              <a:rect l="l" t="t" r="r" b="b"/>
              <a:pathLst>
                <a:path w="7278" h="2270" extrusionOk="0">
                  <a:moveTo>
                    <a:pt x="3655" y="1"/>
                  </a:moveTo>
                  <a:cubicBezTo>
                    <a:pt x="2080" y="1"/>
                    <a:pt x="693" y="914"/>
                    <a:pt x="0" y="2269"/>
                  </a:cubicBezTo>
                  <a:lnTo>
                    <a:pt x="7278" y="2269"/>
                  </a:lnTo>
                  <a:cubicBezTo>
                    <a:pt x="6648" y="914"/>
                    <a:pt x="5262" y="1"/>
                    <a:pt x="36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1" name="Google Shape;10001;p76"/>
            <p:cNvSpPr/>
            <p:nvPr/>
          </p:nvSpPr>
          <p:spPr>
            <a:xfrm>
              <a:off x="-57120600" y="3684100"/>
              <a:ext cx="88225" cy="36375"/>
            </a:xfrm>
            <a:custGeom>
              <a:avLst/>
              <a:gdLst/>
              <a:ahLst/>
              <a:cxnLst/>
              <a:rect l="l" t="t" r="r" b="b"/>
              <a:pathLst>
                <a:path w="3529" h="1455" extrusionOk="0">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2" name="Google Shape;10002;p76"/>
            <p:cNvSpPr/>
            <p:nvPr/>
          </p:nvSpPr>
          <p:spPr>
            <a:xfrm>
              <a:off x="-57176525" y="3747100"/>
              <a:ext cx="28375" cy="67775"/>
            </a:xfrm>
            <a:custGeom>
              <a:avLst/>
              <a:gdLst/>
              <a:ahLst/>
              <a:cxnLst/>
              <a:rect l="l" t="t" r="r" b="b"/>
              <a:pathLst>
                <a:path w="1135" h="2711" extrusionOk="0">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3" name="Google Shape;10003;p76"/>
            <p:cNvSpPr/>
            <p:nvPr/>
          </p:nvSpPr>
          <p:spPr>
            <a:xfrm>
              <a:off x="-57139500" y="3743175"/>
              <a:ext cx="37825" cy="89025"/>
            </a:xfrm>
            <a:custGeom>
              <a:avLst/>
              <a:gdLst/>
              <a:ahLst/>
              <a:cxnLst/>
              <a:rect l="l" t="t" r="r" b="b"/>
              <a:pathLst>
                <a:path w="1513" h="3561" extrusionOk="0">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4" name="Google Shape;10004;p76"/>
            <p:cNvSpPr/>
            <p:nvPr/>
          </p:nvSpPr>
          <p:spPr>
            <a:xfrm>
              <a:off x="-57104075" y="3684875"/>
              <a:ext cx="244975" cy="204825"/>
            </a:xfrm>
            <a:custGeom>
              <a:avLst/>
              <a:gdLst/>
              <a:ahLst/>
              <a:cxnLst/>
              <a:rect l="l" t="t" r="r" b="b"/>
              <a:pathLst>
                <a:path w="9799" h="8193" extrusionOk="0">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05" name="Google Shape;10005;p76"/>
          <p:cNvGrpSpPr/>
          <p:nvPr/>
        </p:nvGrpSpPr>
        <p:grpSpPr>
          <a:xfrm>
            <a:off x="5779179" y="2428542"/>
            <a:ext cx="323524" cy="358774"/>
            <a:chOff x="-57162350" y="3982000"/>
            <a:chExt cx="287500" cy="318825"/>
          </a:xfrm>
        </p:grpSpPr>
        <p:sp>
          <p:nvSpPr>
            <p:cNvPr id="10006" name="Google Shape;10006;p76"/>
            <p:cNvSpPr/>
            <p:nvPr/>
          </p:nvSpPr>
          <p:spPr>
            <a:xfrm>
              <a:off x="-56989850" y="4151150"/>
              <a:ext cx="55150" cy="55150"/>
            </a:xfrm>
            <a:custGeom>
              <a:avLst/>
              <a:gdLst/>
              <a:ahLst/>
              <a:cxnLst/>
              <a:rect l="l" t="t" r="r" b="b"/>
              <a:pathLst>
                <a:path w="2206" h="2206" extrusionOk="0">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7" name="Google Shape;10007;p76"/>
            <p:cNvSpPr/>
            <p:nvPr/>
          </p:nvSpPr>
          <p:spPr>
            <a:xfrm>
              <a:off x="-57162350" y="3982000"/>
              <a:ext cx="287500" cy="161300"/>
            </a:xfrm>
            <a:custGeom>
              <a:avLst/>
              <a:gdLst/>
              <a:ahLst/>
              <a:cxnLst/>
              <a:rect l="l" t="t" r="r" b="b"/>
              <a:pathLst>
                <a:path w="11500" h="6452" extrusionOk="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8" name="Google Shape;10008;p76"/>
            <p:cNvSpPr/>
            <p:nvPr/>
          </p:nvSpPr>
          <p:spPr>
            <a:xfrm>
              <a:off x="-57119850" y="4066875"/>
              <a:ext cx="126075" cy="111875"/>
            </a:xfrm>
            <a:custGeom>
              <a:avLst/>
              <a:gdLst/>
              <a:ahLst/>
              <a:cxnLst/>
              <a:rect l="l" t="t" r="r" b="b"/>
              <a:pathLst>
                <a:path w="5043" h="4475" extrusionOk="0">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9" name="Google Shape;10009;p76"/>
            <p:cNvSpPr/>
            <p:nvPr/>
          </p:nvSpPr>
          <p:spPr>
            <a:xfrm>
              <a:off x="-57100925" y="4151150"/>
              <a:ext cx="55175" cy="55150"/>
            </a:xfrm>
            <a:custGeom>
              <a:avLst/>
              <a:gdLst/>
              <a:ahLst/>
              <a:cxnLst/>
              <a:rect l="l" t="t" r="r" b="b"/>
              <a:pathLst>
                <a:path w="2207" h="2206" extrusionOk="0">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0" name="Google Shape;10010;p76"/>
            <p:cNvSpPr/>
            <p:nvPr/>
          </p:nvSpPr>
          <p:spPr>
            <a:xfrm>
              <a:off x="-57119825" y="4179500"/>
              <a:ext cx="204800" cy="121325"/>
            </a:xfrm>
            <a:custGeom>
              <a:avLst/>
              <a:gdLst/>
              <a:ahLst/>
              <a:cxnLst/>
              <a:rect l="l" t="t" r="r" b="b"/>
              <a:pathLst>
                <a:path w="8192" h="4853" extrusionOk="0">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1" name="Google Shape;10011;p76"/>
            <p:cNvSpPr/>
            <p:nvPr/>
          </p:nvSpPr>
          <p:spPr>
            <a:xfrm>
              <a:off x="-57158400" y="4156675"/>
              <a:ext cx="18900" cy="63825"/>
            </a:xfrm>
            <a:custGeom>
              <a:avLst/>
              <a:gdLst/>
              <a:ahLst/>
              <a:cxnLst/>
              <a:rect l="l" t="t" r="r" b="b"/>
              <a:pathLst>
                <a:path w="756" h="2553"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2" name="Google Shape;10012;p76"/>
            <p:cNvSpPr/>
            <p:nvPr/>
          </p:nvSpPr>
          <p:spPr>
            <a:xfrm>
              <a:off x="-56896125" y="4155875"/>
              <a:ext cx="18925" cy="63825"/>
            </a:xfrm>
            <a:custGeom>
              <a:avLst/>
              <a:gdLst/>
              <a:ahLst/>
              <a:cxnLst/>
              <a:rect l="l" t="t" r="r" b="b"/>
              <a:pathLst>
                <a:path w="757" h="2553" extrusionOk="0">
                  <a:moveTo>
                    <a:pt x="0" y="1"/>
                  </a:moveTo>
                  <a:lnTo>
                    <a:pt x="0" y="2553"/>
                  </a:lnTo>
                  <a:cubicBezTo>
                    <a:pt x="441" y="2269"/>
                    <a:pt x="756" y="1796"/>
                    <a:pt x="756" y="1261"/>
                  </a:cubicBezTo>
                  <a:cubicBezTo>
                    <a:pt x="756" y="757"/>
                    <a:pt x="441"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3" name="Google Shape;10013;p76"/>
            <p:cNvSpPr/>
            <p:nvPr/>
          </p:nvSpPr>
          <p:spPr>
            <a:xfrm>
              <a:off x="-56924475" y="4149575"/>
              <a:ext cx="9450" cy="29175"/>
            </a:xfrm>
            <a:custGeom>
              <a:avLst/>
              <a:gdLst/>
              <a:ahLst/>
              <a:cxnLst/>
              <a:rect l="l" t="t" r="r" b="b"/>
              <a:pathLst>
                <a:path w="378" h="1167" extrusionOk="0">
                  <a:moveTo>
                    <a:pt x="0" y="1"/>
                  </a:moveTo>
                  <a:cubicBezTo>
                    <a:pt x="221" y="379"/>
                    <a:pt x="378" y="757"/>
                    <a:pt x="378" y="1166"/>
                  </a:cubicBezTo>
                  <a:lnTo>
                    <a:pt x="378" y="883"/>
                  </a:lnTo>
                  <a:lnTo>
                    <a:pt x="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14" name="Google Shape;10014;p76"/>
          <p:cNvGrpSpPr/>
          <p:nvPr/>
        </p:nvGrpSpPr>
        <p:grpSpPr>
          <a:xfrm>
            <a:off x="7957995" y="1532546"/>
            <a:ext cx="358099" cy="356326"/>
            <a:chOff x="-55202750" y="3198925"/>
            <a:chExt cx="318225" cy="316650"/>
          </a:xfrm>
        </p:grpSpPr>
        <p:sp>
          <p:nvSpPr>
            <p:cNvPr id="10015" name="Google Shape;10015;p76"/>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6" name="Google Shape;10016;p76"/>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17" name="Google Shape;10017;p76"/>
          <p:cNvGrpSpPr/>
          <p:nvPr/>
        </p:nvGrpSpPr>
        <p:grpSpPr>
          <a:xfrm>
            <a:off x="7968629" y="1987846"/>
            <a:ext cx="336830" cy="358099"/>
            <a:chOff x="-55194875" y="3590375"/>
            <a:chExt cx="299325" cy="318225"/>
          </a:xfrm>
        </p:grpSpPr>
        <p:sp>
          <p:nvSpPr>
            <p:cNvPr id="10018" name="Google Shape;10018;p76"/>
            <p:cNvSpPr/>
            <p:nvPr/>
          </p:nvSpPr>
          <p:spPr>
            <a:xfrm>
              <a:off x="-55194875" y="3667550"/>
              <a:ext cx="37050" cy="241050"/>
            </a:xfrm>
            <a:custGeom>
              <a:avLst/>
              <a:gdLst/>
              <a:ahLst/>
              <a:cxnLst/>
              <a:rect l="l" t="t" r="r" b="b"/>
              <a:pathLst>
                <a:path w="1482" h="9642" extrusionOk="0">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9" name="Google Shape;10019;p76"/>
            <p:cNvSpPr/>
            <p:nvPr/>
          </p:nvSpPr>
          <p:spPr>
            <a:xfrm>
              <a:off x="-55065700" y="3643925"/>
              <a:ext cx="132350" cy="40200"/>
            </a:xfrm>
            <a:custGeom>
              <a:avLst/>
              <a:gdLst/>
              <a:ahLst/>
              <a:cxnLst/>
              <a:rect l="l" t="t" r="r" b="b"/>
              <a:pathLst>
                <a:path w="5294" h="1608" extrusionOk="0">
                  <a:moveTo>
                    <a:pt x="5294" y="1"/>
                  </a:moveTo>
                  <a:lnTo>
                    <a:pt x="1" y="1607"/>
                  </a:lnTo>
                  <a:lnTo>
                    <a:pt x="5294" y="1607"/>
                  </a:lnTo>
                  <a:lnTo>
                    <a:pt x="5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0" name="Google Shape;10020;p76"/>
            <p:cNvSpPr/>
            <p:nvPr/>
          </p:nvSpPr>
          <p:spPr>
            <a:xfrm>
              <a:off x="-55138950" y="3703000"/>
              <a:ext cx="204800" cy="168575"/>
            </a:xfrm>
            <a:custGeom>
              <a:avLst/>
              <a:gdLst/>
              <a:ahLst/>
              <a:cxnLst/>
              <a:rect l="l" t="t" r="r" b="b"/>
              <a:pathLst>
                <a:path w="8192" h="6743" extrusionOk="0">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1" name="Google Shape;10021;p76"/>
            <p:cNvSpPr/>
            <p:nvPr/>
          </p:nvSpPr>
          <p:spPr>
            <a:xfrm>
              <a:off x="-55138950" y="3590375"/>
              <a:ext cx="204025" cy="92950"/>
            </a:xfrm>
            <a:custGeom>
              <a:avLst/>
              <a:gdLst/>
              <a:ahLst/>
              <a:cxnLst/>
              <a:rect l="l" t="t" r="r" b="b"/>
              <a:pathLst>
                <a:path w="8161" h="3718" extrusionOk="0">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2" name="Google Shape;10022;p76"/>
            <p:cNvSpPr/>
            <p:nvPr/>
          </p:nvSpPr>
          <p:spPr>
            <a:xfrm>
              <a:off x="-54914475" y="3688825"/>
              <a:ext cx="18925" cy="64600"/>
            </a:xfrm>
            <a:custGeom>
              <a:avLst/>
              <a:gdLst/>
              <a:ahLst/>
              <a:cxnLst/>
              <a:rect l="l" t="t" r="r" b="b"/>
              <a:pathLst>
                <a:path w="757" h="2584" extrusionOk="0">
                  <a:moveTo>
                    <a:pt x="1" y="0"/>
                  </a:moveTo>
                  <a:lnTo>
                    <a:pt x="1" y="2584"/>
                  </a:lnTo>
                  <a:cubicBezTo>
                    <a:pt x="442" y="2300"/>
                    <a:pt x="757" y="1828"/>
                    <a:pt x="757" y="1261"/>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23" name="Google Shape;10023;p76"/>
          <p:cNvGrpSpPr/>
          <p:nvPr/>
        </p:nvGrpSpPr>
        <p:grpSpPr>
          <a:xfrm>
            <a:off x="7973247" y="2430117"/>
            <a:ext cx="357198" cy="357198"/>
            <a:chOff x="-55203525" y="3983400"/>
            <a:chExt cx="317425" cy="317425"/>
          </a:xfrm>
        </p:grpSpPr>
        <p:sp>
          <p:nvSpPr>
            <p:cNvPr id="10024" name="Google Shape;10024;p76"/>
            <p:cNvSpPr/>
            <p:nvPr/>
          </p:nvSpPr>
          <p:spPr>
            <a:xfrm>
              <a:off x="-55147600" y="4094450"/>
              <a:ext cx="204800" cy="206375"/>
            </a:xfrm>
            <a:custGeom>
              <a:avLst/>
              <a:gdLst/>
              <a:ahLst/>
              <a:cxnLst/>
              <a:rect l="l" t="t" r="r" b="b"/>
              <a:pathLst>
                <a:path w="8192" h="8255" extrusionOk="0">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5" name="Google Shape;10025;p76"/>
            <p:cNvSpPr/>
            <p:nvPr/>
          </p:nvSpPr>
          <p:spPr>
            <a:xfrm>
              <a:off x="-55203525" y="4027500"/>
              <a:ext cx="317425" cy="196925"/>
            </a:xfrm>
            <a:custGeom>
              <a:avLst/>
              <a:gdLst/>
              <a:ahLst/>
              <a:cxnLst/>
              <a:rect l="l" t="t" r="r" b="b"/>
              <a:pathLst>
                <a:path w="12697" h="7877" extrusionOk="0">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6" name="Google Shape;10026;p76"/>
            <p:cNvSpPr/>
            <p:nvPr/>
          </p:nvSpPr>
          <p:spPr>
            <a:xfrm>
              <a:off x="-55128700" y="3983400"/>
              <a:ext cx="166200" cy="54350"/>
            </a:xfrm>
            <a:custGeom>
              <a:avLst/>
              <a:gdLst/>
              <a:ahLst/>
              <a:cxnLst/>
              <a:rect l="l" t="t" r="r" b="b"/>
              <a:pathLst>
                <a:path w="6648" h="2174" extrusionOk="0">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27" name="Google Shape;10027;p76"/>
          <p:cNvGrpSpPr/>
          <p:nvPr/>
        </p:nvGrpSpPr>
        <p:grpSpPr>
          <a:xfrm>
            <a:off x="6639727" y="2887174"/>
            <a:ext cx="335930" cy="358971"/>
            <a:chOff x="-53232900" y="3192625"/>
            <a:chExt cx="298525" cy="319000"/>
          </a:xfrm>
        </p:grpSpPr>
        <p:sp>
          <p:nvSpPr>
            <p:cNvPr id="10028" name="Google Shape;10028;p76"/>
            <p:cNvSpPr/>
            <p:nvPr/>
          </p:nvSpPr>
          <p:spPr>
            <a:xfrm>
              <a:off x="-52972975" y="3315500"/>
              <a:ext cx="37825" cy="55925"/>
            </a:xfrm>
            <a:custGeom>
              <a:avLst/>
              <a:gdLst/>
              <a:ahLst/>
              <a:cxnLst/>
              <a:rect l="l" t="t" r="r" b="b"/>
              <a:pathLst>
                <a:path w="1513" h="2237" extrusionOk="0">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9" name="Google Shape;10029;p76"/>
            <p:cNvSpPr/>
            <p:nvPr/>
          </p:nvSpPr>
          <p:spPr>
            <a:xfrm>
              <a:off x="-52978500" y="3259575"/>
              <a:ext cx="44125" cy="55950"/>
            </a:xfrm>
            <a:custGeom>
              <a:avLst/>
              <a:gdLst/>
              <a:ahLst/>
              <a:cxnLst/>
              <a:rect l="l" t="t" r="r" b="b"/>
              <a:pathLst>
                <a:path w="1765" h="2238" extrusionOk="0">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0" name="Google Shape;10030;p76"/>
            <p:cNvSpPr/>
            <p:nvPr/>
          </p:nvSpPr>
          <p:spPr>
            <a:xfrm>
              <a:off x="-53232900" y="3324950"/>
              <a:ext cx="242625" cy="55925"/>
            </a:xfrm>
            <a:custGeom>
              <a:avLst/>
              <a:gdLst/>
              <a:ahLst/>
              <a:cxnLst/>
              <a:rect l="l" t="t" r="r" b="b"/>
              <a:pathLst>
                <a:path w="9705" h="2237" extrusionOk="0">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1" name="Google Shape;10031;p76"/>
            <p:cNvSpPr/>
            <p:nvPr/>
          </p:nvSpPr>
          <p:spPr>
            <a:xfrm>
              <a:off x="-53232100" y="3399775"/>
              <a:ext cx="241825" cy="111850"/>
            </a:xfrm>
            <a:custGeom>
              <a:avLst/>
              <a:gdLst/>
              <a:ahLst/>
              <a:cxnLst/>
              <a:rect l="l" t="t" r="r" b="b"/>
              <a:pathLst>
                <a:path w="9673" h="4474" extrusionOk="0">
                  <a:moveTo>
                    <a:pt x="0" y="0"/>
                  </a:moveTo>
                  <a:cubicBezTo>
                    <a:pt x="158" y="2457"/>
                    <a:pt x="2269" y="4474"/>
                    <a:pt x="4821" y="4474"/>
                  </a:cubicBezTo>
                  <a:cubicBezTo>
                    <a:pt x="7372" y="4474"/>
                    <a:pt x="9452" y="2457"/>
                    <a:pt x="96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2" name="Google Shape;10032;p76"/>
            <p:cNvSpPr/>
            <p:nvPr/>
          </p:nvSpPr>
          <p:spPr>
            <a:xfrm>
              <a:off x="-53134450" y="3287125"/>
              <a:ext cx="44125" cy="18925"/>
            </a:xfrm>
            <a:custGeom>
              <a:avLst/>
              <a:gdLst/>
              <a:ahLst/>
              <a:cxnLst/>
              <a:rect l="l" t="t" r="r" b="b"/>
              <a:pathLst>
                <a:path w="1765" h="757" extrusionOk="0">
                  <a:moveTo>
                    <a:pt x="1" y="1"/>
                  </a:moveTo>
                  <a:lnTo>
                    <a:pt x="410" y="757"/>
                  </a:lnTo>
                  <a:lnTo>
                    <a:pt x="1419" y="757"/>
                  </a:lnTo>
                  <a:lnTo>
                    <a:pt x="17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3" name="Google Shape;10033;p76"/>
            <p:cNvSpPr/>
            <p:nvPr/>
          </p:nvSpPr>
          <p:spPr>
            <a:xfrm>
              <a:off x="-53232900" y="3287125"/>
              <a:ext cx="86675" cy="18925"/>
            </a:xfrm>
            <a:custGeom>
              <a:avLst/>
              <a:gdLst/>
              <a:ahLst/>
              <a:cxnLst/>
              <a:rect l="l" t="t" r="r" b="b"/>
              <a:pathLst>
                <a:path w="3467" h="757" extrusionOk="0">
                  <a:moveTo>
                    <a:pt x="127" y="1"/>
                  </a:moveTo>
                  <a:cubicBezTo>
                    <a:pt x="95" y="253"/>
                    <a:pt x="32" y="473"/>
                    <a:pt x="1" y="757"/>
                  </a:cubicBezTo>
                  <a:lnTo>
                    <a:pt x="3466" y="757"/>
                  </a:lnTo>
                  <a:lnTo>
                    <a:pt x="31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4" name="Google Shape;10034;p76"/>
            <p:cNvSpPr/>
            <p:nvPr/>
          </p:nvSpPr>
          <p:spPr>
            <a:xfrm>
              <a:off x="-53078525" y="3287125"/>
              <a:ext cx="86675" cy="18925"/>
            </a:xfrm>
            <a:custGeom>
              <a:avLst/>
              <a:gdLst/>
              <a:ahLst/>
              <a:cxnLst/>
              <a:rect l="l" t="t" r="r" b="b"/>
              <a:pathLst>
                <a:path w="3467" h="757" extrusionOk="0">
                  <a:moveTo>
                    <a:pt x="379" y="1"/>
                  </a:moveTo>
                  <a:lnTo>
                    <a:pt x="1" y="757"/>
                  </a:lnTo>
                  <a:lnTo>
                    <a:pt x="3466" y="757"/>
                  </a:lnTo>
                  <a:cubicBezTo>
                    <a:pt x="3466" y="536"/>
                    <a:pt x="3435" y="253"/>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5" name="Google Shape;10035;p76"/>
            <p:cNvSpPr/>
            <p:nvPr/>
          </p:nvSpPr>
          <p:spPr>
            <a:xfrm>
              <a:off x="-53224225" y="3192625"/>
              <a:ext cx="223700" cy="74850"/>
            </a:xfrm>
            <a:custGeom>
              <a:avLst/>
              <a:gdLst/>
              <a:ahLst/>
              <a:cxnLst/>
              <a:rect l="l" t="t" r="r" b="b"/>
              <a:pathLst>
                <a:path w="8948" h="2994" extrusionOk="0">
                  <a:moveTo>
                    <a:pt x="4506" y="0"/>
                  </a:moveTo>
                  <a:cubicBezTo>
                    <a:pt x="2489" y="0"/>
                    <a:pt x="756" y="1260"/>
                    <a:pt x="0" y="2993"/>
                  </a:cubicBezTo>
                  <a:lnTo>
                    <a:pt x="8948" y="2993"/>
                  </a:lnTo>
                  <a:cubicBezTo>
                    <a:pt x="8255" y="1260"/>
                    <a:pt x="6522"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36" name="Google Shape;10036;p76"/>
          <p:cNvGrpSpPr/>
          <p:nvPr/>
        </p:nvGrpSpPr>
        <p:grpSpPr>
          <a:xfrm>
            <a:off x="6629093" y="3358148"/>
            <a:ext cx="357198" cy="356326"/>
            <a:chOff x="-53242350" y="3584850"/>
            <a:chExt cx="317425" cy="316650"/>
          </a:xfrm>
        </p:grpSpPr>
        <p:sp>
          <p:nvSpPr>
            <p:cNvPr id="10037" name="Google Shape;10037;p76"/>
            <p:cNvSpPr/>
            <p:nvPr/>
          </p:nvSpPr>
          <p:spPr>
            <a:xfrm>
              <a:off x="-53202975" y="3584850"/>
              <a:ext cx="237900" cy="98475"/>
            </a:xfrm>
            <a:custGeom>
              <a:avLst/>
              <a:gdLst/>
              <a:ahLst/>
              <a:cxnLst/>
              <a:rect l="l" t="t" r="r" b="b"/>
              <a:pathLst>
                <a:path w="9516" h="3939" extrusionOk="0">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8" name="Google Shape;10038;p76"/>
            <p:cNvSpPr/>
            <p:nvPr/>
          </p:nvSpPr>
          <p:spPr>
            <a:xfrm>
              <a:off x="-53242350" y="3711650"/>
              <a:ext cx="80350" cy="155975"/>
            </a:xfrm>
            <a:custGeom>
              <a:avLst/>
              <a:gdLst/>
              <a:ahLst/>
              <a:cxnLst/>
              <a:rect l="l" t="t" r="r" b="b"/>
              <a:pathLst>
                <a:path w="3214" h="6239" extrusionOk="0">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9" name="Google Shape;10039;p76"/>
            <p:cNvSpPr/>
            <p:nvPr/>
          </p:nvSpPr>
          <p:spPr>
            <a:xfrm>
              <a:off x="-53206125" y="3686850"/>
              <a:ext cx="243400" cy="84700"/>
            </a:xfrm>
            <a:custGeom>
              <a:avLst/>
              <a:gdLst/>
              <a:ahLst/>
              <a:cxnLst/>
              <a:rect l="l" t="t" r="r" b="b"/>
              <a:pathLst>
                <a:path w="9736" h="3388" extrusionOk="0">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0" name="Google Shape;10040;p76"/>
            <p:cNvSpPr/>
            <p:nvPr/>
          </p:nvSpPr>
          <p:spPr>
            <a:xfrm>
              <a:off x="-53186425" y="3775450"/>
              <a:ext cx="205600" cy="126050"/>
            </a:xfrm>
            <a:custGeom>
              <a:avLst/>
              <a:gdLst/>
              <a:ahLst/>
              <a:cxnLst/>
              <a:rect l="l" t="t" r="r" b="b"/>
              <a:pathLst>
                <a:path w="8224" h="5042" extrusionOk="0">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1" name="Google Shape;10041;p76"/>
            <p:cNvSpPr/>
            <p:nvPr/>
          </p:nvSpPr>
          <p:spPr>
            <a:xfrm>
              <a:off x="-52962725" y="3710875"/>
              <a:ext cx="37800" cy="95325"/>
            </a:xfrm>
            <a:custGeom>
              <a:avLst/>
              <a:gdLst/>
              <a:ahLst/>
              <a:cxnLst/>
              <a:rect l="l" t="t" r="r" b="b"/>
              <a:pathLst>
                <a:path w="1512" h="3813" extrusionOk="0">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42" name="Google Shape;10042;p76"/>
          <p:cNvGrpSpPr/>
          <p:nvPr/>
        </p:nvGrpSpPr>
        <p:grpSpPr>
          <a:xfrm>
            <a:off x="6650362" y="3820849"/>
            <a:ext cx="314662" cy="358999"/>
            <a:chOff x="-53224225" y="3976300"/>
            <a:chExt cx="279625" cy="319025"/>
          </a:xfrm>
        </p:grpSpPr>
        <p:sp>
          <p:nvSpPr>
            <p:cNvPr id="10043" name="Google Shape;10043;p76"/>
            <p:cNvSpPr/>
            <p:nvPr/>
          </p:nvSpPr>
          <p:spPr>
            <a:xfrm>
              <a:off x="-53224225" y="4132250"/>
              <a:ext cx="18925" cy="63825"/>
            </a:xfrm>
            <a:custGeom>
              <a:avLst/>
              <a:gdLst/>
              <a:ahLst/>
              <a:cxnLst/>
              <a:rect l="l" t="t" r="r" b="b"/>
              <a:pathLst>
                <a:path w="757" h="2553" extrusionOk="0">
                  <a:moveTo>
                    <a:pt x="756" y="1"/>
                  </a:moveTo>
                  <a:cubicBezTo>
                    <a:pt x="315" y="284"/>
                    <a:pt x="0" y="757"/>
                    <a:pt x="0" y="1292"/>
                  </a:cubicBezTo>
                  <a:cubicBezTo>
                    <a:pt x="0" y="1796"/>
                    <a:pt x="315" y="2269"/>
                    <a:pt x="756" y="2552"/>
                  </a:cubicBezTo>
                  <a:lnTo>
                    <a:pt x="756" y="2395"/>
                  </a:lnTo>
                  <a:lnTo>
                    <a:pt x="7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4" name="Google Shape;10044;p76"/>
            <p:cNvSpPr/>
            <p:nvPr/>
          </p:nvSpPr>
          <p:spPr>
            <a:xfrm>
              <a:off x="-53185625" y="4014900"/>
              <a:ext cx="204800" cy="117375"/>
            </a:xfrm>
            <a:custGeom>
              <a:avLst/>
              <a:gdLst/>
              <a:ahLst/>
              <a:cxnLst/>
              <a:rect l="l" t="t" r="r" b="b"/>
              <a:pathLst>
                <a:path w="8192" h="4695" extrusionOk="0">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5" name="Google Shape;10045;p76"/>
            <p:cNvSpPr/>
            <p:nvPr/>
          </p:nvSpPr>
          <p:spPr>
            <a:xfrm>
              <a:off x="-53187200" y="4110200"/>
              <a:ext cx="205575" cy="185125"/>
            </a:xfrm>
            <a:custGeom>
              <a:avLst/>
              <a:gdLst/>
              <a:ahLst/>
              <a:cxnLst/>
              <a:rect l="l" t="t" r="r" b="b"/>
              <a:pathLst>
                <a:path w="8223" h="7405" extrusionOk="0">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6" name="Google Shape;10046;p76"/>
            <p:cNvSpPr/>
            <p:nvPr/>
          </p:nvSpPr>
          <p:spPr>
            <a:xfrm>
              <a:off x="-53020225" y="4211800"/>
              <a:ext cx="74825" cy="83525"/>
            </a:xfrm>
            <a:custGeom>
              <a:avLst/>
              <a:gdLst/>
              <a:ahLst/>
              <a:cxnLst/>
              <a:rect l="l" t="t" r="r" b="b"/>
              <a:pathLst>
                <a:path w="2993" h="3341" extrusionOk="0">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7" name="Google Shape;10047;p76"/>
            <p:cNvSpPr/>
            <p:nvPr/>
          </p:nvSpPr>
          <p:spPr>
            <a:xfrm>
              <a:off x="-53224225" y="4211025"/>
              <a:ext cx="74850" cy="83500"/>
            </a:xfrm>
            <a:custGeom>
              <a:avLst/>
              <a:gdLst/>
              <a:ahLst/>
              <a:cxnLst/>
              <a:rect l="l" t="t" r="r" b="b"/>
              <a:pathLst>
                <a:path w="2994" h="3340" extrusionOk="0">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8" name="Google Shape;10048;p76"/>
            <p:cNvSpPr/>
            <p:nvPr/>
          </p:nvSpPr>
          <p:spPr>
            <a:xfrm>
              <a:off x="-52962725" y="4131475"/>
              <a:ext cx="18125" cy="63800"/>
            </a:xfrm>
            <a:custGeom>
              <a:avLst/>
              <a:gdLst/>
              <a:ahLst/>
              <a:cxnLst/>
              <a:rect l="l" t="t" r="r" b="b"/>
              <a:pathLst>
                <a:path w="725" h="2552" extrusionOk="0">
                  <a:moveTo>
                    <a:pt x="0" y="0"/>
                  </a:moveTo>
                  <a:lnTo>
                    <a:pt x="0" y="2394"/>
                  </a:lnTo>
                  <a:lnTo>
                    <a:pt x="0" y="2552"/>
                  </a:lnTo>
                  <a:cubicBezTo>
                    <a:pt x="410" y="2300"/>
                    <a:pt x="725" y="1827"/>
                    <a:pt x="725" y="1292"/>
                  </a:cubicBezTo>
                  <a:cubicBezTo>
                    <a:pt x="725" y="725"/>
                    <a:pt x="410"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9" name="Google Shape;10049;p76"/>
            <p:cNvSpPr/>
            <p:nvPr/>
          </p:nvSpPr>
          <p:spPr>
            <a:xfrm>
              <a:off x="-53125775" y="3976300"/>
              <a:ext cx="82725" cy="26800"/>
            </a:xfrm>
            <a:custGeom>
              <a:avLst/>
              <a:gdLst/>
              <a:ahLst/>
              <a:cxnLst/>
              <a:rect l="l" t="t" r="r" b="b"/>
              <a:pathLst>
                <a:path w="3309" h="1072" extrusionOk="0">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50" name="Google Shape;10050;p76"/>
          <p:cNvGrpSpPr/>
          <p:nvPr/>
        </p:nvGrpSpPr>
        <p:grpSpPr>
          <a:xfrm>
            <a:off x="7961258" y="3828529"/>
            <a:ext cx="358971" cy="358408"/>
            <a:chOff x="-52043575" y="3983125"/>
            <a:chExt cx="319000" cy="318500"/>
          </a:xfrm>
        </p:grpSpPr>
        <p:sp>
          <p:nvSpPr>
            <p:cNvPr id="10051" name="Google Shape;10051;p76"/>
            <p:cNvSpPr/>
            <p:nvPr/>
          </p:nvSpPr>
          <p:spPr>
            <a:xfrm>
              <a:off x="-52043575" y="3983200"/>
              <a:ext cx="55150" cy="105750"/>
            </a:xfrm>
            <a:custGeom>
              <a:avLst/>
              <a:gdLst/>
              <a:ahLst/>
              <a:cxnLst/>
              <a:rect l="l" t="t" r="r" b="b"/>
              <a:pathLst>
                <a:path w="2206" h="4230" extrusionOk="0">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2" name="Google Shape;10052;p76"/>
            <p:cNvSpPr/>
            <p:nvPr/>
          </p:nvSpPr>
          <p:spPr>
            <a:xfrm>
              <a:off x="-51985300" y="3983400"/>
              <a:ext cx="204800" cy="129975"/>
            </a:xfrm>
            <a:custGeom>
              <a:avLst/>
              <a:gdLst/>
              <a:ahLst/>
              <a:cxnLst/>
              <a:rect l="l" t="t" r="r" b="b"/>
              <a:pathLst>
                <a:path w="8192" h="5199" extrusionOk="0">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3" name="Google Shape;10053;p76"/>
            <p:cNvSpPr/>
            <p:nvPr/>
          </p:nvSpPr>
          <p:spPr>
            <a:xfrm>
              <a:off x="-51855350" y="3987325"/>
              <a:ext cx="74075" cy="89825"/>
            </a:xfrm>
            <a:custGeom>
              <a:avLst/>
              <a:gdLst/>
              <a:ahLst/>
              <a:cxnLst/>
              <a:rect l="l" t="t" r="r" b="b"/>
              <a:pathLst>
                <a:path w="2963" h="3593" extrusionOk="0">
                  <a:moveTo>
                    <a:pt x="1" y="1"/>
                  </a:moveTo>
                  <a:lnTo>
                    <a:pt x="1" y="3592"/>
                  </a:lnTo>
                  <a:lnTo>
                    <a:pt x="2962" y="3592"/>
                  </a:lnTo>
                  <a:cubicBezTo>
                    <a:pt x="2836" y="2647"/>
                    <a:pt x="2427" y="1733"/>
                    <a:pt x="1765" y="1009"/>
                  </a:cubicBezTo>
                  <a:cubicBezTo>
                    <a:pt x="1261" y="505"/>
                    <a:pt x="66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4" name="Google Shape;10054;p76"/>
            <p:cNvSpPr/>
            <p:nvPr/>
          </p:nvSpPr>
          <p:spPr>
            <a:xfrm>
              <a:off x="-51985300" y="3987325"/>
              <a:ext cx="74050" cy="89825"/>
            </a:xfrm>
            <a:custGeom>
              <a:avLst/>
              <a:gdLst/>
              <a:ahLst/>
              <a:cxnLst/>
              <a:rect l="l" t="t" r="r" b="b"/>
              <a:pathLst>
                <a:path w="2962" h="3593" extrusionOk="0">
                  <a:moveTo>
                    <a:pt x="2962" y="1"/>
                  </a:moveTo>
                  <a:cubicBezTo>
                    <a:pt x="1324" y="473"/>
                    <a:pt x="158" y="1891"/>
                    <a:pt x="1" y="3592"/>
                  </a:cubicBezTo>
                  <a:lnTo>
                    <a:pt x="2962" y="359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5" name="Google Shape;10055;p76"/>
            <p:cNvSpPr/>
            <p:nvPr/>
          </p:nvSpPr>
          <p:spPr>
            <a:xfrm>
              <a:off x="-51985300" y="4190350"/>
              <a:ext cx="204800" cy="111275"/>
            </a:xfrm>
            <a:custGeom>
              <a:avLst/>
              <a:gdLst/>
              <a:ahLst/>
              <a:cxnLst/>
              <a:rect l="l" t="t" r="r" b="b"/>
              <a:pathLst>
                <a:path w="8192" h="4451" extrusionOk="0">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6" name="Google Shape;10056;p76"/>
            <p:cNvSpPr/>
            <p:nvPr/>
          </p:nvSpPr>
          <p:spPr>
            <a:xfrm>
              <a:off x="-51985300" y="4133050"/>
              <a:ext cx="204800" cy="55925"/>
            </a:xfrm>
            <a:custGeom>
              <a:avLst/>
              <a:gdLst/>
              <a:ahLst/>
              <a:cxnLst/>
              <a:rect l="l" t="t" r="r" b="b"/>
              <a:pathLst>
                <a:path w="8192" h="2237" extrusionOk="0">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7" name="Google Shape;10057;p76"/>
            <p:cNvSpPr/>
            <p:nvPr/>
          </p:nvSpPr>
          <p:spPr>
            <a:xfrm>
              <a:off x="-51780525" y="3983125"/>
              <a:ext cx="55950" cy="105825"/>
            </a:xfrm>
            <a:custGeom>
              <a:avLst/>
              <a:gdLst/>
              <a:ahLst/>
              <a:cxnLst/>
              <a:rect l="l" t="t" r="r" b="b"/>
              <a:pathLst>
                <a:path w="2238" h="4233" extrusionOk="0">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8" name="Google Shape;10058;p76"/>
            <p:cNvSpPr/>
            <p:nvPr/>
          </p:nvSpPr>
          <p:spPr>
            <a:xfrm>
              <a:off x="-52023900" y="4139350"/>
              <a:ext cx="18925" cy="63800"/>
            </a:xfrm>
            <a:custGeom>
              <a:avLst/>
              <a:gdLst/>
              <a:ahLst/>
              <a:cxnLst/>
              <a:rect l="l" t="t" r="r" b="b"/>
              <a:pathLst>
                <a:path w="757" h="2552" extrusionOk="0">
                  <a:moveTo>
                    <a:pt x="757" y="0"/>
                  </a:moveTo>
                  <a:cubicBezTo>
                    <a:pt x="316" y="221"/>
                    <a:pt x="1" y="693"/>
                    <a:pt x="1" y="1260"/>
                  </a:cubicBezTo>
                  <a:cubicBezTo>
                    <a:pt x="1" y="1796"/>
                    <a:pt x="316" y="2268"/>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9" name="Google Shape;10059;p76"/>
            <p:cNvSpPr/>
            <p:nvPr/>
          </p:nvSpPr>
          <p:spPr>
            <a:xfrm>
              <a:off x="-51763200" y="4139350"/>
              <a:ext cx="18925" cy="63800"/>
            </a:xfrm>
            <a:custGeom>
              <a:avLst/>
              <a:gdLst/>
              <a:ahLst/>
              <a:cxnLst/>
              <a:rect l="l" t="t" r="r" b="b"/>
              <a:pathLst>
                <a:path w="757" h="2552" extrusionOk="0">
                  <a:moveTo>
                    <a:pt x="1" y="0"/>
                  </a:moveTo>
                  <a:lnTo>
                    <a:pt x="1" y="2552"/>
                  </a:lnTo>
                  <a:cubicBezTo>
                    <a:pt x="442" y="2268"/>
                    <a:pt x="757" y="1796"/>
                    <a:pt x="757" y="1260"/>
                  </a:cubicBezTo>
                  <a:cubicBezTo>
                    <a:pt x="757" y="693"/>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60" name="Google Shape;10060;p76"/>
          <p:cNvGrpSpPr/>
          <p:nvPr/>
        </p:nvGrpSpPr>
        <p:grpSpPr>
          <a:xfrm>
            <a:off x="6215199" y="1532546"/>
            <a:ext cx="314662" cy="358971"/>
            <a:chOff x="-56766175" y="3198925"/>
            <a:chExt cx="279625" cy="319000"/>
          </a:xfrm>
        </p:grpSpPr>
        <p:sp>
          <p:nvSpPr>
            <p:cNvPr id="10061" name="Google Shape;10061;p76"/>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2" name="Google Shape;10062;p76"/>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3" name="Google Shape;10063;p76"/>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4" name="Google Shape;10064;p76"/>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5" name="Google Shape;10065;p76"/>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6" name="Google Shape;10066;p76"/>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7" name="Google Shape;10067;p76"/>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68" name="Google Shape;10068;p76"/>
          <p:cNvGrpSpPr/>
          <p:nvPr/>
        </p:nvGrpSpPr>
        <p:grpSpPr>
          <a:xfrm>
            <a:off x="6214313" y="1987846"/>
            <a:ext cx="316434" cy="358099"/>
            <a:chOff x="-56766175" y="3590375"/>
            <a:chExt cx="281200" cy="318225"/>
          </a:xfrm>
        </p:grpSpPr>
        <p:sp>
          <p:nvSpPr>
            <p:cNvPr id="10069" name="Google Shape;10069;p76"/>
            <p:cNvSpPr/>
            <p:nvPr/>
          </p:nvSpPr>
          <p:spPr>
            <a:xfrm>
              <a:off x="-56766175" y="3632900"/>
              <a:ext cx="281200" cy="275700"/>
            </a:xfrm>
            <a:custGeom>
              <a:avLst/>
              <a:gdLst/>
              <a:ahLst/>
              <a:cxnLst/>
              <a:rect l="l" t="t" r="r" b="b"/>
              <a:pathLst>
                <a:path w="11248" h="11028" extrusionOk="0">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0" name="Google Shape;10070;p76"/>
            <p:cNvSpPr/>
            <p:nvPr/>
          </p:nvSpPr>
          <p:spPr>
            <a:xfrm>
              <a:off x="-56709475" y="3722700"/>
              <a:ext cx="167800" cy="153600"/>
            </a:xfrm>
            <a:custGeom>
              <a:avLst/>
              <a:gdLst/>
              <a:ahLst/>
              <a:cxnLst/>
              <a:rect l="l" t="t" r="r" b="b"/>
              <a:pathLst>
                <a:path w="6712" h="6144" extrusionOk="0">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1" name="Google Shape;10071;p76"/>
            <p:cNvSpPr/>
            <p:nvPr/>
          </p:nvSpPr>
          <p:spPr>
            <a:xfrm>
              <a:off x="-56654325" y="3833750"/>
              <a:ext cx="55150" cy="55950"/>
            </a:xfrm>
            <a:custGeom>
              <a:avLst/>
              <a:gdLst/>
              <a:ahLst/>
              <a:cxnLst/>
              <a:rect l="l" t="t" r="r" b="b"/>
              <a:pathLst>
                <a:path w="2206" h="2238" extrusionOk="0">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2" name="Google Shape;10072;p76"/>
            <p:cNvSpPr/>
            <p:nvPr/>
          </p:nvSpPr>
          <p:spPr>
            <a:xfrm>
              <a:off x="-56710250" y="3590375"/>
              <a:ext cx="167775" cy="74850"/>
            </a:xfrm>
            <a:custGeom>
              <a:avLst/>
              <a:gdLst/>
              <a:ahLst/>
              <a:cxnLst/>
              <a:rect l="l" t="t" r="r" b="b"/>
              <a:pathLst>
                <a:path w="6711" h="2994" extrusionOk="0">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73" name="Google Shape;10073;p76"/>
          <p:cNvGrpSpPr/>
          <p:nvPr/>
        </p:nvGrpSpPr>
        <p:grpSpPr>
          <a:xfrm>
            <a:off x="6251269" y="2429217"/>
            <a:ext cx="272126" cy="358099"/>
            <a:chOff x="-56747275" y="3982600"/>
            <a:chExt cx="241825" cy="318225"/>
          </a:xfrm>
        </p:grpSpPr>
        <p:sp>
          <p:nvSpPr>
            <p:cNvPr id="10074" name="Google Shape;10074;p76"/>
            <p:cNvSpPr/>
            <p:nvPr/>
          </p:nvSpPr>
          <p:spPr>
            <a:xfrm>
              <a:off x="-56635425" y="4076325"/>
              <a:ext cx="18125" cy="37050"/>
            </a:xfrm>
            <a:custGeom>
              <a:avLst/>
              <a:gdLst/>
              <a:ahLst/>
              <a:cxnLst/>
              <a:rect l="l" t="t" r="r" b="b"/>
              <a:pathLst>
                <a:path w="725" h="1482" extrusionOk="0">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5" name="Google Shape;10075;p76"/>
            <p:cNvSpPr/>
            <p:nvPr/>
          </p:nvSpPr>
          <p:spPr>
            <a:xfrm>
              <a:off x="-56618900" y="3991275"/>
              <a:ext cx="113450" cy="136250"/>
            </a:xfrm>
            <a:custGeom>
              <a:avLst/>
              <a:gdLst/>
              <a:ahLst/>
              <a:cxnLst/>
              <a:rect l="l" t="t" r="r" b="b"/>
              <a:pathLst>
                <a:path w="4538" h="5450" extrusionOk="0">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6" name="Google Shape;10076;p76"/>
            <p:cNvSpPr/>
            <p:nvPr/>
          </p:nvSpPr>
          <p:spPr>
            <a:xfrm>
              <a:off x="-56601550" y="4094450"/>
              <a:ext cx="31525" cy="19700"/>
            </a:xfrm>
            <a:custGeom>
              <a:avLst/>
              <a:gdLst/>
              <a:ahLst/>
              <a:cxnLst/>
              <a:rect l="l" t="t" r="r" b="b"/>
              <a:pathLst>
                <a:path w="1261" h="788" extrusionOk="0">
                  <a:moveTo>
                    <a:pt x="158" y="0"/>
                  </a:moveTo>
                  <a:lnTo>
                    <a:pt x="158" y="63"/>
                  </a:lnTo>
                  <a:cubicBezTo>
                    <a:pt x="158" y="315"/>
                    <a:pt x="95" y="567"/>
                    <a:pt x="0" y="788"/>
                  </a:cubicBezTo>
                  <a:lnTo>
                    <a:pt x="1260" y="788"/>
                  </a:lnTo>
                  <a:lnTo>
                    <a:pt x="1260" y="756"/>
                  </a:lnTo>
                  <a:lnTo>
                    <a:pt x="1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7" name="Google Shape;10077;p76"/>
            <p:cNvSpPr/>
            <p:nvPr/>
          </p:nvSpPr>
          <p:spPr>
            <a:xfrm>
              <a:off x="-56688200" y="4085775"/>
              <a:ext cx="37050" cy="27600"/>
            </a:xfrm>
            <a:custGeom>
              <a:avLst/>
              <a:gdLst/>
              <a:ahLst/>
              <a:cxnLst/>
              <a:rect l="l" t="t" r="r" b="b"/>
              <a:pathLst>
                <a:path w="1482" h="1104" extrusionOk="0">
                  <a:moveTo>
                    <a:pt x="1355" y="1"/>
                  </a:moveTo>
                  <a:lnTo>
                    <a:pt x="1" y="1103"/>
                  </a:lnTo>
                  <a:lnTo>
                    <a:pt x="1481" y="1103"/>
                  </a:lnTo>
                  <a:cubicBezTo>
                    <a:pt x="1418" y="883"/>
                    <a:pt x="1324" y="631"/>
                    <a:pt x="1324" y="347"/>
                  </a:cubicBezTo>
                  <a:cubicBezTo>
                    <a:pt x="1324" y="253"/>
                    <a:pt x="1324" y="127"/>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8" name="Google Shape;10078;p76"/>
            <p:cNvSpPr/>
            <p:nvPr/>
          </p:nvSpPr>
          <p:spPr>
            <a:xfrm>
              <a:off x="-56747275" y="3982600"/>
              <a:ext cx="189850" cy="143850"/>
            </a:xfrm>
            <a:custGeom>
              <a:avLst/>
              <a:gdLst/>
              <a:ahLst/>
              <a:cxnLst/>
              <a:rect l="l" t="t" r="r" b="b"/>
              <a:pathLst>
                <a:path w="7594" h="5754" extrusionOk="0">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9" name="Google Shape;10079;p76"/>
            <p:cNvSpPr/>
            <p:nvPr/>
          </p:nvSpPr>
          <p:spPr>
            <a:xfrm>
              <a:off x="-56654325" y="4217500"/>
              <a:ext cx="55150" cy="83325"/>
            </a:xfrm>
            <a:custGeom>
              <a:avLst/>
              <a:gdLst/>
              <a:ahLst/>
              <a:cxnLst/>
              <a:rect l="l" t="t" r="r" b="b"/>
              <a:pathLst>
                <a:path w="2206" h="3333" extrusionOk="0">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0" name="Google Shape;10080;p76"/>
            <p:cNvSpPr/>
            <p:nvPr/>
          </p:nvSpPr>
          <p:spPr>
            <a:xfrm>
              <a:off x="-56729150" y="4132250"/>
              <a:ext cx="204800" cy="157550"/>
            </a:xfrm>
            <a:custGeom>
              <a:avLst/>
              <a:gdLst/>
              <a:ahLst/>
              <a:cxnLst/>
              <a:rect l="l" t="t" r="r" b="b"/>
              <a:pathLst>
                <a:path w="8192" h="6302" extrusionOk="0">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81" name="Google Shape;10081;p76"/>
          <p:cNvGrpSpPr/>
          <p:nvPr/>
        </p:nvGrpSpPr>
        <p:grpSpPr>
          <a:xfrm>
            <a:off x="4881188" y="2894264"/>
            <a:ext cx="314662" cy="358971"/>
            <a:chOff x="-54793175" y="3198925"/>
            <a:chExt cx="279625" cy="319000"/>
          </a:xfrm>
        </p:grpSpPr>
        <p:sp>
          <p:nvSpPr>
            <p:cNvPr id="10082" name="Google Shape;10082;p76"/>
            <p:cNvSpPr/>
            <p:nvPr/>
          </p:nvSpPr>
          <p:spPr>
            <a:xfrm>
              <a:off x="-54532475" y="3354075"/>
              <a:ext cx="18925" cy="60675"/>
            </a:xfrm>
            <a:custGeom>
              <a:avLst/>
              <a:gdLst/>
              <a:ahLst/>
              <a:cxnLst/>
              <a:rect l="l" t="t" r="r" b="b"/>
              <a:pathLst>
                <a:path w="757" h="2427" extrusionOk="0">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3" name="Google Shape;10083;p76"/>
            <p:cNvSpPr/>
            <p:nvPr/>
          </p:nvSpPr>
          <p:spPr>
            <a:xfrm>
              <a:off x="-54793175" y="3198925"/>
              <a:ext cx="97675" cy="126050"/>
            </a:xfrm>
            <a:custGeom>
              <a:avLst/>
              <a:gdLst/>
              <a:ahLst/>
              <a:cxnLst/>
              <a:rect l="l" t="t" r="r" b="b"/>
              <a:pathLst>
                <a:path w="3907" h="5042" extrusionOk="0">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4" name="Google Shape;10084;p76"/>
            <p:cNvSpPr/>
            <p:nvPr/>
          </p:nvSpPr>
          <p:spPr>
            <a:xfrm>
              <a:off x="-54624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5" name="Google Shape;10085;p76"/>
            <p:cNvSpPr/>
            <p:nvPr/>
          </p:nvSpPr>
          <p:spPr>
            <a:xfrm>
              <a:off x="-54737250" y="3349350"/>
              <a:ext cx="55150" cy="55175"/>
            </a:xfrm>
            <a:custGeom>
              <a:avLst/>
              <a:gdLst/>
              <a:ahLst/>
              <a:cxnLst/>
              <a:rect l="l" t="t" r="r" b="b"/>
              <a:pathLst>
                <a:path w="2206" h="2207" extrusionOk="0">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6" name="Google Shape;10086;p76"/>
            <p:cNvSpPr/>
            <p:nvPr/>
          </p:nvSpPr>
          <p:spPr>
            <a:xfrm>
              <a:off x="-54770325" y="3218600"/>
              <a:ext cx="233925" cy="299325"/>
            </a:xfrm>
            <a:custGeom>
              <a:avLst/>
              <a:gdLst/>
              <a:ahLst/>
              <a:cxnLst/>
              <a:rect l="l" t="t" r="r" b="b"/>
              <a:pathLst>
                <a:path w="9357" h="11973" extrusionOk="0">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7" name="Google Shape;10087;p76"/>
            <p:cNvSpPr/>
            <p:nvPr/>
          </p:nvSpPr>
          <p:spPr>
            <a:xfrm>
              <a:off x="-54612025" y="3198925"/>
              <a:ext cx="96100" cy="123675"/>
            </a:xfrm>
            <a:custGeom>
              <a:avLst/>
              <a:gdLst/>
              <a:ahLst/>
              <a:cxnLst/>
              <a:rect l="l" t="t" r="r" b="b"/>
              <a:pathLst>
                <a:path w="3844" h="4947" extrusionOk="0">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8" name="Google Shape;10088;p76"/>
            <p:cNvSpPr/>
            <p:nvPr/>
          </p:nvSpPr>
          <p:spPr>
            <a:xfrm>
              <a:off x="-54793175" y="3353300"/>
              <a:ext cx="18925" cy="60675"/>
            </a:xfrm>
            <a:custGeom>
              <a:avLst/>
              <a:gdLst/>
              <a:ahLst/>
              <a:cxnLst/>
              <a:rect l="l" t="t" r="r" b="b"/>
              <a:pathLst>
                <a:path w="757" h="2427" extrusionOk="0">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89" name="Google Shape;10089;p76"/>
          <p:cNvGrpSpPr/>
          <p:nvPr/>
        </p:nvGrpSpPr>
        <p:grpSpPr>
          <a:xfrm>
            <a:off x="4859020" y="3371455"/>
            <a:ext cx="358999" cy="342991"/>
            <a:chOff x="-54812875" y="3596675"/>
            <a:chExt cx="319025" cy="304800"/>
          </a:xfrm>
        </p:grpSpPr>
        <p:sp>
          <p:nvSpPr>
            <p:cNvPr id="10090" name="Google Shape;10090;p76"/>
            <p:cNvSpPr/>
            <p:nvPr/>
          </p:nvSpPr>
          <p:spPr>
            <a:xfrm>
              <a:off x="-54812875" y="3607700"/>
              <a:ext cx="74850" cy="293775"/>
            </a:xfrm>
            <a:custGeom>
              <a:avLst/>
              <a:gdLst/>
              <a:ahLst/>
              <a:cxnLst/>
              <a:rect l="l" t="t" r="r" b="b"/>
              <a:pathLst>
                <a:path w="2994" h="11751" extrusionOk="0">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1" name="Google Shape;10091;p76"/>
            <p:cNvSpPr/>
            <p:nvPr/>
          </p:nvSpPr>
          <p:spPr>
            <a:xfrm>
              <a:off x="-54662425" y="3621875"/>
              <a:ext cx="18125" cy="61450"/>
            </a:xfrm>
            <a:custGeom>
              <a:avLst/>
              <a:gdLst/>
              <a:ahLst/>
              <a:cxnLst/>
              <a:rect l="l" t="t" r="r" b="b"/>
              <a:pathLst>
                <a:path w="725" h="2458" extrusionOk="0">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2" name="Google Shape;10092;p76"/>
            <p:cNvSpPr/>
            <p:nvPr/>
          </p:nvSpPr>
          <p:spPr>
            <a:xfrm>
              <a:off x="-54737250" y="3652600"/>
              <a:ext cx="66175" cy="37825"/>
            </a:xfrm>
            <a:custGeom>
              <a:avLst/>
              <a:gdLst/>
              <a:ahLst/>
              <a:cxnLst/>
              <a:rect l="l" t="t" r="r" b="b"/>
              <a:pathLst>
                <a:path w="2647" h="1513" extrusionOk="0">
                  <a:moveTo>
                    <a:pt x="0" y="0"/>
                  </a:moveTo>
                  <a:lnTo>
                    <a:pt x="599" y="1512"/>
                  </a:lnTo>
                  <a:lnTo>
                    <a:pt x="2647" y="1512"/>
                  </a:lnTo>
                  <a:cubicBezTo>
                    <a:pt x="2458" y="1103"/>
                    <a:pt x="2206" y="599"/>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3" name="Google Shape;10093;p76"/>
            <p:cNvSpPr/>
            <p:nvPr/>
          </p:nvSpPr>
          <p:spPr>
            <a:xfrm>
              <a:off x="-54568700" y="3608475"/>
              <a:ext cx="74850" cy="293000"/>
            </a:xfrm>
            <a:custGeom>
              <a:avLst/>
              <a:gdLst/>
              <a:ahLst/>
              <a:cxnLst/>
              <a:rect l="l" t="t" r="r" b="b"/>
              <a:pathLst>
                <a:path w="2994" h="11720" extrusionOk="0">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4" name="Google Shape;10094;p76"/>
            <p:cNvSpPr/>
            <p:nvPr/>
          </p:nvSpPr>
          <p:spPr>
            <a:xfrm>
              <a:off x="-54636450" y="3652600"/>
              <a:ext cx="66975" cy="37825"/>
            </a:xfrm>
            <a:custGeom>
              <a:avLst/>
              <a:gdLst/>
              <a:ahLst/>
              <a:cxnLst/>
              <a:rect l="l" t="t" r="r" b="b"/>
              <a:pathLst>
                <a:path w="2679" h="1513" extrusionOk="0">
                  <a:moveTo>
                    <a:pt x="411" y="0"/>
                  </a:moveTo>
                  <a:cubicBezTo>
                    <a:pt x="411" y="599"/>
                    <a:pt x="221" y="1103"/>
                    <a:pt x="1" y="1512"/>
                  </a:cubicBezTo>
                  <a:lnTo>
                    <a:pt x="2080" y="1512"/>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5" name="Google Shape;10095;p76"/>
            <p:cNvSpPr/>
            <p:nvPr/>
          </p:nvSpPr>
          <p:spPr>
            <a:xfrm>
              <a:off x="-54760100" y="3596675"/>
              <a:ext cx="212675" cy="37025"/>
            </a:xfrm>
            <a:custGeom>
              <a:avLst/>
              <a:gdLst/>
              <a:ahLst/>
              <a:cxnLst/>
              <a:rect l="l" t="t" r="r" b="b"/>
              <a:pathLst>
                <a:path w="8507" h="1481" extrusionOk="0">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6" name="Google Shape;10096;p76"/>
            <p:cNvSpPr/>
            <p:nvPr/>
          </p:nvSpPr>
          <p:spPr>
            <a:xfrm>
              <a:off x="-54738050" y="3708500"/>
              <a:ext cx="169375" cy="186700"/>
            </a:xfrm>
            <a:custGeom>
              <a:avLst/>
              <a:gdLst/>
              <a:ahLst/>
              <a:cxnLst/>
              <a:rect l="l" t="t" r="r" b="b"/>
              <a:pathLst>
                <a:path w="6775" h="7468" extrusionOk="0">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097" name="Google Shape;10097;p76"/>
          <p:cNvSpPr/>
          <p:nvPr/>
        </p:nvSpPr>
        <p:spPr>
          <a:xfrm>
            <a:off x="5033910" y="3745725"/>
            <a:ext cx="8018" cy="900"/>
          </a:xfrm>
          <a:custGeom>
            <a:avLst/>
            <a:gdLst/>
            <a:ahLst/>
            <a:cxnLst/>
            <a:rect l="l" t="t" r="r" b="b"/>
            <a:pathLst>
              <a:path w="285" h="32" extrusionOk="0">
                <a:moveTo>
                  <a:pt x="1" y="0"/>
                </a:moveTo>
                <a:cubicBezTo>
                  <a:pt x="95" y="32"/>
                  <a:pt x="158" y="32"/>
                  <a:pt x="284" y="32"/>
                </a:cubicBezTo>
                <a:cubicBezTo>
                  <a:pt x="221" y="32"/>
                  <a:pt x="127"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8" name="Google Shape;10098;p76"/>
          <p:cNvSpPr/>
          <p:nvPr/>
        </p:nvSpPr>
        <p:spPr>
          <a:xfrm>
            <a:off x="5034361" y="3746598"/>
            <a:ext cx="7118" cy="928"/>
          </a:xfrm>
          <a:custGeom>
            <a:avLst/>
            <a:gdLst/>
            <a:ahLst/>
            <a:cxnLst/>
            <a:rect l="l" t="t" r="r" b="b"/>
            <a:pathLst>
              <a:path w="253" h="33" extrusionOk="0">
                <a:moveTo>
                  <a:pt x="253" y="1"/>
                </a:moveTo>
                <a:lnTo>
                  <a:pt x="253" y="1"/>
                </a:lnTo>
                <a:cubicBezTo>
                  <a:pt x="189" y="1"/>
                  <a:pt x="64" y="1"/>
                  <a:pt x="1" y="32"/>
                </a:cubicBezTo>
                <a:cubicBezTo>
                  <a:pt x="95" y="1"/>
                  <a:pt x="190" y="1"/>
                  <a:pt x="2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099" name="Google Shape;10099;p76"/>
          <p:cNvGrpSpPr/>
          <p:nvPr/>
        </p:nvGrpSpPr>
        <p:grpSpPr>
          <a:xfrm>
            <a:off x="4881188" y="3827938"/>
            <a:ext cx="314662" cy="358099"/>
            <a:chOff x="-54793175" y="3982600"/>
            <a:chExt cx="279625" cy="318225"/>
          </a:xfrm>
        </p:grpSpPr>
        <p:sp>
          <p:nvSpPr>
            <p:cNvPr id="10100" name="Google Shape;10100;p76"/>
            <p:cNvSpPr/>
            <p:nvPr/>
          </p:nvSpPr>
          <p:spPr>
            <a:xfrm>
              <a:off x="-54646675" y="3982600"/>
              <a:ext cx="113425" cy="111075"/>
            </a:xfrm>
            <a:custGeom>
              <a:avLst/>
              <a:gdLst/>
              <a:ahLst/>
              <a:cxnLst/>
              <a:rect l="l" t="t" r="r" b="b"/>
              <a:pathLst>
                <a:path w="4537" h="4443" extrusionOk="0">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1" name="Google Shape;10101;p76"/>
            <p:cNvSpPr/>
            <p:nvPr/>
          </p:nvSpPr>
          <p:spPr>
            <a:xfrm>
              <a:off x="-54644325" y="4003075"/>
              <a:ext cx="36250" cy="90600"/>
            </a:xfrm>
            <a:custGeom>
              <a:avLst/>
              <a:gdLst/>
              <a:ahLst/>
              <a:cxnLst/>
              <a:rect l="l" t="t" r="r" b="b"/>
              <a:pathLst>
                <a:path w="1450" h="3624" extrusionOk="0">
                  <a:moveTo>
                    <a:pt x="1" y="1"/>
                  </a:moveTo>
                  <a:lnTo>
                    <a:pt x="1" y="3624"/>
                  </a:lnTo>
                  <a:lnTo>
                    <a:pt x="1450" y="3624"/>
                  </a:lnTo>
                  <a:cubicBezTo>
                    <a:pt x="1419" y="1765"/>
                    <a:pt x="726" y="37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2" name="Google Shape;10102;p76"/>
            <p:cNvSpPr/>
            <p:nvPr/>
          </p:nvSpPr>
          <p:spPr>
            <a:xfrm>
              <a:off x="-54773475" y="3983400"/>
              <a:ext cx="113425" cy="111075"/>
            </a:xfrm>
            <a:custGeom>
              <a:avLst/>
              <a:gdLst/>
              <a:ahLst/>
              <a:cxnLst/>
              <a:rect l="l" t="t" r="r" b="b"/>
              <a:pathLst>
                <a:path w="4537" h="4443" extrusionOk="0">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3" name="Google Shape;10103;p76"/>
            <p:cNvSpPr/>
            <p:nvPr/>
          </p:nvSpPr>
          <p:spPr>
            <a:xfrm>
              <a:off x="-54699450" y="4003075"/>
              <a:ext cx="36250" cy="90600"/>
            </a:xfrm>
            <a:custGeom>
              <a:avLst/>
              <a:gdLst/>
              <a:ahLst/>
              <a:cxnLst/>
              <a:rect l="l" t="t" r="r" b="b"/>
              <a:pathLst>
                <a:path w="1450" h="3624" extrusionOk="0">
                  <a:moveTo>
                    <a:pt x="1450" y="1"/>
                  </a:moveTo>
                  <a:cubicBezTo>
                    <a:pt x="725" y="379"/>
                    <a:pt x="64" y="1765"/>
                    <a:pt x="1" y="3624"/>
                  </a:cubicBezTo>
                  <a:lnTo>
                    <a:pt x="1450" y="3624"/>
                  </a:lnTo>
                  <a:lnTo>
                    <a:pt x="14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4" name="Google Shape;10104;p76"/>
            <p:cNvSpPr/>
            <p:nvPr/>
          </p:nvSpPr>
          <p:spPr>
            <a:xfrm>
              <a:off x="-54756150" y="4112550"/>
              <a:ext cx="204800" cy="188275"/>
            </a:xfrm>
            <a:custGeom>
              <a:avLst/>
              <a:gdLst/>
              <a:ahLst/>
              <a:cxnLst/>
              <a:rect l="l" t="t" r="r" b="b"/>
              <a:pathLst>
                <a:path w="8192" h="7531" extrusionOk="0">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5" name="Google Shape;10105;p76"/>
            <p:cNvSpPr/>
            <p:nvPr/>
          </p:nvSpPr>
          <p:spPr>
            <a:xfrm>
              <a:off x="-54532475" y="4136975"/>
              <a:ext cx="18925" cy="63825"/>
            </a:xfrm>
            <a:custGeom>
              <a:avLst/>
              <a:gdLst/>
              <a:ahLst/>
              <a:cxnLst/>
              <a:rect l="l" t="t" r="r" b="b"/>
              <a:pathLst>
                <a:path w="757" h="2553" extrusionOk="0">
                  <a:moveTo>
                    <a:pt x="1" y="1"/>
                  </a:moveTo>
                  <a:lnTo>
                    <a:pt x="1" y="2552"/>
                  </a:lnTo>
                  <a:cubicBezTo>
                    <a:pt x="442" y="2300"/>
                    <a:pt x="757" y="1828"/>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6" name="Google Shape;10106;p76"/>
            <p:cNvSpPr/>
            <p:nvPr/>
          </p:nvSpPr>
          <p:spPr>
            <a:xfrm>
              <a:off x="-54793175" y="4136975"/>
              <a:ext cx="18925" cy="65400"/>
            </a:xfrm>
            <a:custGeom>
              <a:avLst/>
              <a:gdLst/>
              <a:ahLst/>
              <a:cxnLst/>
              <a:rect l="l" t="t" r="r" b="b"/>
              <a:pathLst>
                <a:path w="757" h="2616" extrusionOk="0">
                  <a:moveTo>
                    <a:pt x="757" y="1"/>
                  </a:moveTo>
                  <a:cubicBezTo>
                    <a:pt x="316" y="284"/>
                    <a:pt x="0" y="757"/>
                    <a:pt x="0" y="1292"/>
                  </a:cubicBezTo>
                  <a:cubicBezTo>
                    <a:pt x="0"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07" name="Google Shape;10107;p76"/>
          <p:cNvGrpSpPr/>
          <p:nvPr/>
        </p:nvGrpSpPr>
        <p:grpSpPr>
          <a:xfrm>
            <a:off x="7092647" y="2887174"/>
            <a:ext cx="314662" cy="358099"/>
            <a:chOff x="-52832000" y="3192625"/>
            <a:chExt cx="279625" cy="318225"/>
          </a:xfrm>
        </p:grpSpPr>
        <p:sp>
          <p:nvSpPr>
            <p:cNvPr id="10108" name="Google Shape;10108;p76"/>
            <p:cNvSpPr/>
            <p:nvPr/>
          </p:nvSpPr>
          <p:spPr>
            <a:xfrm>
              <a:off x="-52574450" y="3306025"/>
              <a:ext cx="22075" cy="110300"/>
            </a:xfrm>
            <a:custGeom>
              <a:avLst/>
              <a:gdLst/>
              <a:ahLst/>
              <a:cxnLst/>
              <a:rect l="l" t="t" r="r" b="b"/>
              <a:pathLst>
                <a:path w="883" h="4412" extrusionOk="0">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9" name="Google Shape;10109;p76"/>
            <p:cNvSpPr/>
            <p:nvPr/>
          </p:nvSpPr>
          <p:spPr>
            <a:xfrm>
              <a:off x="-52826475" y="3192625"/>
              <a:ext cx="267800" cy="100050"/>
            </a:xfrm>
            <a:custGeom>
              <a:avLst/>
              <a:gdLst/>
              <a:ahLst/>
              <a:cxnLst/>
              <a:rect l="l" t="t" r="r" b="b"/>
              <a:pathLst>
                <a:path w="10712" h="4002" extrusionOk="0">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0" name="Google Shape;10110;p76"/>
            <p:cNvSpPr/>
            <p:nvPr/>
          </p:nvSpPr>
          <p:spPr>
            <a:xfrm>
              <a:off x="-52794975" y="3361175"/>
              <a:ext cx="204800" cy="149675"/>
            </a:xfrm>
            <a:custGeom>
              <a:avLst/>
              <a:gdLst/>
              <a:ahLst/>
              <a:cxnLst/>
              <a:rect l="l" t="t" r="r" b="b"/>
              <a:pathLst>
                <a:path w="8192" h="5987" extrusionOk="0">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1" name="Google Shape;10111;p76"/>
            <p:cNvSpPr/>
            <p:nvPr/>
          </p:nvSpPr>
          <p:spPr>
            <a:xfrm>
              <a:off x="-52791025" y="3231225"/>
              <a:ext cx="137850" cy="74825"/>
            </a:xfrm>
            <a:custGeom>
              <a:avLst/>
              <a:gdLst/>
              <a:ahLst/>
              <a:cxnLst/>
              <a:rect l="l" t="t" r="r" b="b"/>
              <a:pathLst>
                <a:path w="5514" h="2993" extrusionOk="0">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2" name="Google Shape;10112;p76"/>
            <p:cNvSpPr/>
            <p:nvPr/>
          </p:nvSpPr>
          <p:spPr>
            <a:xfrm>
              <a:off x="-52683125" y="3361950"/>
              <a:ext cx="74825" cy="37850"/>
            </a:xfrm>
            <a:custGeom>
              <a:avLst/>
              <a:gdLst/>
              <a:ahLst/>
              <a:cxnLst/>
              <a:rect l="l" t="t" r="r" b="b"/>
              <a:pathLst>
                <a:path w="2993" h="1514" extrusionOk="0">
                  <a:moveTo>
                    <a:pt x="0" y="1"/>
                  </a:moveTo>
                  <a:cubicBezTo>
                    <a:pt x="0" y="851"/>
                    <a:pt x="662" y="1513"/>
                    <a:pt x="1481" y="1513"/>
                  </a:cubicBezTo>
                  <a:cubicBezTo>
                    <a:pt x="2300"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3" name="Google Shape;10113;p76"/>
            <p:cNvSpPr/>
            <p:nvPr/>
          </p:nvSpPr>
          <p:spPr>
            <a:xfrm>
              <a:off x="-52794975" y="3247750"/>
              <a:ext cx="204800" cy="104000"/>
            </a:xfrm>
            <a:custGeom>
              <a:avLst/>
              <a:gdLst/>
              <a:ahLst/>
              <a:cxnLst/>
              <a:rect l="l" t="t" r="r" b="b"/>
              <a:pathLst>
                <a:path w="8192" h="4160" extrusionOk="0">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4" name="Google Shape;10114;p76"/>
            <p:cNvSpPr/>
            <p:nvPr/>
          </p:nvSpPr>
          <p:spPr>
            <a:xfrm>
              <a:off x="-52776850" y="3361950"/>
              <a:ext cx="74825" cy="37850"/>
            </a:xfrm>
            <a:custGeom>
              <a:avLst/>
              <a:gdLst/>
              <a:ahLst/>
              <a:cxnLst/>
              <a:rect l="l" t="t" r="r" b="b"/>
              <a:pathLst>
                <a:path w="2993" h="1514" extrusionOk="0">
                  <a:moveTo>
                    <a:pt x="0" y="1"/>
                  </a:moveTo>
                  <a:cubicBezTo>
                    <a:pt x="0" y="851"/>
                    <a:pt x="662" y="1513"/>
                    <a:pt x="1481" y="1513"/>
                  </a:cubicBezTo>
                  <a:cubicBezTo>
                    <a:pt x="2332"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5" name="Google Shape;10115;p76"/>
            <p:cNvSpPr/>
            <p:nvPr/>
          </p:nvSpPr>
          <p:spPr>
            <a:xfrm>
              <a:off x="-52832000" y="3306025"/>
              <a:ext cx="21300" cy="110300"/>
            </a:xfrm>
            <a:custGeom>
              <a:avLst/>
              <a:gdLst/>
              <a:ahLst/>
              <a:cxnLst/>
              <a:rect l="l" t="t" r="r" b="b"/>
              <a:pathLst>
                <a:path w="852" h="4412" extrusionOk="0">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16" name="Google Shape;10116;p76"/>
          <p:cNvGrpSpPr/>
          <p:nvPr/>
        </p:nvGrpSpPr>
        <p:grpSpPr>
          <a:xfrm>
            <a:off x="7070492" y="3359048"/>
            <a:ext cx="358971" cy="357198"/>
            <a:chOff x="-52851675" y="3585650"/>
            <a:chExt cx="319000" cy="317425"/>
          </a:xfrm>
        </p:grpSpPr>
        <p:sp>
          <p:nvSpPr>
            <p:cNvPr id="10117" name="Google Shape;10117;p76"/>
            <p:cNvSpPr/>
            <p:nvPr/>
          </p:nvSpPr>
          <p:spPr>
            <a:xfrm>
              <a:off x="-52851675" y="3641575"/>
              <a:ext cx="319000" cy="106350"/>
            </a:xfrm>
            <a:custGeom>
              <a:avLst/>
              <a:gdLst/>
              <a:ahLst/>
              <a:cxnLst/>
              <a:rect l="l" t="t" r="r" b="b"/>
              <a:pathLst>
                <a:path w="12760" h="4254" extrusionOk="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8" name="Google Shape;10118;p76"/>
            <p:cNvSpPr/>
            <p:nvPr/>
          </p:nvSpPr>
          <p:spPr>
            <a:xfrm>
              <a:off x="-52787100" y="3585650"/>
              <a:ext cx="189050" cy="52000"/>
            </a:xfrm>
            <a:custGeom>
              <a:avLst/>
              <a:gdLst/>
              <a:ahLst/>
              <a:cxnLst/>
              <a:rect l="l" t="t" r="r" b="b"/>
              <a:pathLst>
                <a:path w="7562" h="2080" extrusionOk="0">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9" name="Google Shape;10119;p76"/>
            <p:cNvSpPr/>
            <p:nvPr/>
          </p:nvSpPr>
          <p:spPr>
            <a:xfrm>
              <a:off x="-52794975" y="3696700"/>
              <a:ext cx="127625" cy="74850"/>
            </a:xfrm>
            <a:custGeom>
              <a:avLst/>
              <a:gdLst/>
              <a:ahLst/>
              <a:cxnLst/>
              <a:rect l="l" t="t" r="r" b="b"/>
              <a:pathLst>
                <a:path w="5105" h="2994" extrusionOk="0">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0" name="Google Shape;10120;p76"/>
            <p:cNvSpPr/>
            <p:nvPr/>
          </p:nvSpPr>
          <p:spPr>
            <a:xfrm>
              <a:off x="-52795750" y="3700625"/>
              <a:ext cx="204800" cy="202450"/>
            </a:xfrm>
            <a:custGeom>
              <a:avLst/>
              <a:gdLst/>
              <a:ahLst/>
              <a:cxnLst/>
              <a:rect l="l" t="t" r="r" b="b"/>
              <a:pathLst>
                <a:path w="8192" h="8098" extrusionOk="0">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1" name="Google Shape;10121;p76"/>
            <p:cNvSpPr/>
            <p:nvPr/>
          </p:nvSpPr>
          <p:spPr>
            <a:xfrm>
              <a:off x="-52832775" y="3740025"/>
              <a:ext cx="18125" cy="64600"/>
            </a:xfrm>
            <a:custGeom>
              <a:avLst/>
              <a:gdLst/>
              <a:ahLst/>
              <a:cxnLst/>
              <a:rect l="l" t="t" r="r" b="b"/>
              <a:pathLst>
                <a:path w="725" h="2584" extrusionOk="0">
                  <a:moveTo>
                    <a:pt x="725" y="0"/>
                  </a:moveTo>
                  <a:cubicBezTo>
                    <a:pt x="315" y="252"/>
                    <a:pt x="0" y="725"/>
                    <a:pt x="0" y="1260"/>
                  </a:cubicBezTo>
                  <a:cubicBezTo>
                    <a:pt x="0" y="1827"/>
                    <a:pt x="315" y="2300"/>
                    <a:pt x="725" y="2584"/>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2" name="Google Shape;10122;p76"/>
            <p:cNvSpPr/>
            <p:nvPr/>
          </p:nvSpPr>
          <p:spPr>
            <a:xfrm>
              <a:off x="-52570500" y="3740025"/>
              <a:ext cx="18925" cy="64600"/>
            </a:xfrm>
            <a:custGeom>
              <a:avLst/>
              <a:gdLst/>
              <a:ahLst/>
              <a:cxnLst/>
              <a:rect l="l" t="t" r="r" b="b"/>
              <a:pathLst>
                <a:path w="757" h="2584" extrusionOk="0">
                  <a:moveTo>
                    <a:pt x="0" y="0"/>
                  </a:moveTo>
                  <a:lnTo>
                    <a:pt x="0" y="2584"/>
                  </a:lnTo>
                  <a:cubicBezTo>
                    <a:pt x="442" y="2300"/>
                    <a:pt x="757" y="1827"/>
                    <a:pt x="757" y="1260"/>
                  </a:cubicBezTo>
                  <a:cubicBezTo>
                    <a:pt x="757" y="725"/>
                    <a:pt x="442"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23" name="Google Shape;10123;p76"/>
          <p:cNvGrpSpPr/>
          <p:nvPr/>
        </p:nvGrpSpPr>
        <p:grpSpPr>
          <a:xfrm>
            <a:off x="7092647" y="3820849"/>
            <a:ext cx="314662" cy="358999"/>
            <a:chOff x="-52832000" y="3976300"/>
            <a:chExt cx="279625" cy="319025"/>
          </a:xfrm>
        </p:grpSpPr>
        <p:sp>
          <p:nvSpPr>
            <p:cNvPr id="10124" name="Google Shape;10124;p76"/>
            <p:cNvSpPr/>
            <p:nvPr/>
          </p:nvSpPr>
          <p:spPr>
            <a:xfrm>
              <a:off x="-52794975" y="3976300"/>
              <a:ext cx="204800" cy="112650"/>
            </a:xfrm>
            <a:custGeom>
              <a:avLst/>
              <a:gdLst/>
              <a:ahLst/>
              <a:cxnLst/>
              <a:rect l="l" t="t" r="r" b="b"/>
              <a:pathLst>
                <a:path w="8192" h="4506" extrusionOk="0">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5" name="Google Shape;10125;p76"/>
            <p:cNvSpPr/>
            <p:nvPr/>
          </p:nvSpPr>
          <p:spPr>
            <a:xfrm>
              <a:off x="-52757175" y="4051125"/>
              <a:ext cx="167000" cy="94550"/>
            </a:xfrm>
            <a:custGeom>
              <a:avLst/>
              <a:gdLst/>
              <a:ahLst/>
              <a:cxnLst/>
              <a:rect l="l" t="t" r="r" b="b"/>
              <a:pathLst>
                <a:path w="6680" h="3782" extrusionOk="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6" name="Google Shape;10126;p76"/>
            <p:cNvSpPr/>
            <p:nvPr/>
          </p:nvSpPr>
          <p:spPr>
            <a:xfrm>
              <a:off x="-52794975" y="4088925"/>
              <a:ext cx="204025" cy="206400"/>
            </a:xfrm>
            <a:custGeom>
              <a:avLst/>
              <a:gdLst/>
              <a:ahLst/>
              <a:cxnLst/>
              <a:rect l="l" t="t" r="r" b="b"/>
              <a:pathLst>
                <a:path w="8161" h="8256" extrusionOk="0">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7" name="Google Shape;10127;p76"/>
            <p:cNvSpPr/>
            <p:nvPr/>
          </p:nvSpPr>
          <p:spPr>
            <a:xfrm>
              <a:off x="-52832000"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8" name="Google Shape;10128;p76"/>
            <p:cNvSpPr/>
            <p:nvPr/>
          </p:nvSpPr>
          <p:spPr>
            <a:xfrm>
              <a:off x="-52571300" y="4132250"/>
              <a:ext cx="18925" cy="63825"/>
            </a:xfrm>
            <a:custGeom>
              <a:avLst/>
              <a:gdLst/>
              <a:ahLst/>
              <a:cxnLst/>
              <a:rect l="l" t="t" r="r" b="b"/>
              <a:pathLst>
                <a:path w="757" h="2553" extrusionOk="0">
                  <a:moveTo>
                    <a:pt x="1" y="1"/>
                  </a:moveTo>
                  <a:lnTo>
                    <a:pt x="1" y="2552"/>
                  </a:lnTo>
                  <a:cubicBezTo>
                    <a:pt x="442" y="2269"/>
                    <a:pt x="757" y="1796"/>
                    <a:pt x="757" y="1261"/>
                  </a:cubicBezTo>
                  <a:cubicBezTo>
                    <a:pt x="757" y="694"/>
                    <a:pt x="442" y="2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29" name="Google Shape;10129;p76"/>
          <p:cNvGrpSpPr/>
          <p:nvPr/>
        </p:nvGrpSpPr>
        <p:grpSpPr>
          <a:xfrm>
            <a:off x="6209853" y="4275497"/>
            <a:ext cx="316434" cy="358099"/>
            <a:chOff x="-51633225" y="3198925"/>
            <a:chExt cx="281200" cy="318225"/>
          </a:xfrm>
        </p:grpSpPr>
        <p:sp>
          <p:nvSpPr>
            <p:cNvPr id="10130" name="Google Shape;10130;p76"/>
            <p:cNvSpPr/>
            <p:nvPr/>
          </p:nvSpPr>
          <p:spPr>
            <a:xfrm>
              <a:off x="-51633225" y="3353300"/>
              <a:ext cx="18925" cy="63825"/>
            </a:xfrm>
            <a:custGeom>
              <a:avLst/>
              <a:gdLst/>
              <a:ahLst/>
              <a:cxnLst/>
              <a:rect l="l" t="t" r="r" b="b"/>
              <a:pathLst>
                <a:path w="757" h="2553" extrusionOk="0">
                  <a:moveTo>
                    <a:pt x="756" y="0"/>
                  </a:moveTo>
                  <a:cubicBezTo>
                    <a:pt x="315" y="284"/>
                    <a:pt x="0" y="756"/>
                    <a:pt x="0" y="1292"/>
                  </a:cubicBezTo>
                  <a:cubicBezTo>
                    <a:pt x="0" y="1859"/>
                    <a:pt x="315" y="2332"/>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1" name="Google Shape;10131;p76"/>
            <p:cNvSpPr/>
            <p:nvPr/>
          </p:nvSpPr>
          <p:spPr>
            <a:xfrm>
              <a:off x="-51595425" y="3348575"/>
              <a:ext cx="204800" cy="168575"/>
            </a:xfrm>
            <a:custGeom>
              <a:avLst/>
              <a:gdLst/>
              <a:ahLst/>
              <a:cxnLst/>
              <a:rect l="l" t="t" r="r" b="b"/>
              <a:pathLst>
                <a:path w="8192" h="6743" extrusionOk="0">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2" name="Google Shape;10132;p76"/>
            <p:cNvSpPr/>
            <p:nvPr/>
          </p:nvSpPr>
          <p:spPr>
            <a:xfrm>
              <a:off x="-51633225" y="3292650"/>
              <a:ext cx="279625" cy="37050"/>
            </a:xfrm>
            <a:custGeom>
              <a:avLst/>
              <a:gdLst/>
              <a:ahLst/>
              <a:cxnLst/>
              <a:rect l="l" t="t" r="r" b="b"/>
              <a:pathLst>
                <a:path w="11185" h="1482" extrusionOk="0">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3" name="Google Shape;10133;p76"/>
            <p:cNvSpPr/>
            <p:nvPr/>
          </p:nvSpPr>
          <p:spPr>
            <a:xfrm>
              <a:off x="-51492250" y="3198925"/>
              <a:ext cx="98475" cy="74850"/>
            </a:xfrm>
            <a:custGeom>
              <a:avLst/>
              <a:gdLst/>
              <a:ahLst/>
              <a:cxnLst/>
              <a:rect l="l" t="t" r="r" b="b"/>
              <a:pathLst>
                <a:path w="3939" h="2994" extrusionOk="0">
                  <a:moveTo>
                    <a:pt x="1" y="0"/>
                  </a:moveTo>
                  <a:lnTo>
                    <a:pt x="1" y="0"/>
                  </a:lnTo>
                  <a:cubicBezTo>
                    <a:pt x="946" y="0"/>
                    <a:pt x="1576" y="1418"/>
                    <a:pt x="1765" y="2993"/>
                  </a:cubicBezTo>
                  <a:lnTo>
                    <a:pt x="3939" y="2993"/>
                  </a:lnTo>
                  <a:cubicBezTo>
                    <a:pt x="3466" y="1261"/>
                    <a:pt x="1859"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4" name="Google Shape;10134;p76"/>
            <p:cNvSpPr/>
            <p:nvPr/>
          </p:nvSpPr>
          <p:spPr>
            <a:xfrm>
              <a:off x="-51590700" y="3198925"/>
              <a:ext cx="98475" cy="74850"/>
            </a:xfrm>
            <a:custGeom>
              <a:avLst/>
              <a:gdLst/>
              <a:ahLst/>
              <a:cxnLst/>
              <a:rect l="l" t="t" r="r" b="b"/>
              <a:pathLst>
                <a:path w="3939" h="2994" extrusionOk="0">
                  <a:moveTo>
                    <a:pt x="3939" y="0"/>
                  </a:moveTo>
                  <a:lnTo>
                    <a:pt x="3939" y="0"/>
                  </a:lnTo>
                  <a:cubicBezTo>
                    <a:pt x="2048" y="0"/>
                    <a:pt x="473" y="1292"/>
                    <a:pt x="1" y="2993"/>
                  </a:cubicBezTo>
                  <a:lnTo>
                    <a:pt x="2174" y="2993"/>
                  </a:lnTo>
                  <a:cubicBezTo>
                    <a:pt x="2332" y="1418"/>
                    <a:pt x="2962" y="0"/>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5" name="Google Shape;10135;p76"/>
            <p:cNvSpPr/>
            <p:nvPr/>
          </p:nvSpPr>
          <p:spPr>
            <a:xfrm>
              <a:off x="-51517450" y="3218600"/>
              <a:ext cx="52000" cy="55950"/>
            </a:xfrm>
            <a:custGeom>
              <a:avLst/>
              <a:gdLst/>
              <a:ahLst/>
              <a:cxnLst/>
              <a:rect l="l" t="t" r="r" b="b"/>
              <a:pathLst>
                <a:path w="2080" h="2238" extrusionOk="0">
                  <a:moveTo>
                    <a:pt x="1009" y="1"/>
                  </a:moveTo>
                  <a:cubicBezTo>
                    <a:pt x="662" y="1"/>
                    <a:pt x="158" y="852"/>
                    <a:pt x="1" y="2238"/>
                  </a:cubicBezTo>
                  <a:lnTo>
                    <a:pt x="2080" y="2238"/>
                  </a:lnTo>
                  <a:cubicBezTo>
                    <a:pt x="1828" y="820"/>
                    <a:pt x="1355"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6" name="Google Shape;10136;p76"/>
            <p:cNvSpPr/>
            <p:nvPr/>
          </p:nvSpPr>
          <p:spPr>
            <a:xfrm>
              <a:off x="-51370950" y="3354075"/>
              <a:ext cx="18925" cy="64625"/>
            </a:xfrm>
            <a:custGeom>
              <a:avLst/>
              <a:gdLst/>
              <a:ahLst/>
              <a:cxnLst/>
              <a:rect l="l" t="t" r="r" b="b"/>
              <a:pathLst>
                <a:path w="757" h="2585" extrusionOk="0">
                  <a:moveTo>
                    <a:pt x="0" y="1"/>
                  </a:moveTo>
                  <a:lnTo>
                    <a:pt x="0" y="2584"/>
                  </a:lnTo>
                  <a:cubicBezTo>
                    <a:pt x="442" y="2301"/>
                    <a:pt x="757" y="1828"/>
                    <a:pt x="757" y="1324"/>
                  </a:cubicBezTo>
                  <a:cubicBezTo>
                    <a:pt x="757" y="725"/>
                    <a:pt x="442"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37" name="Google Shape;10137;p76"/>
          <p:cNvGrpSpPr/>
          <p:nvPr/>
        </p:nvGrpSpPr>
        <p:grpSpPr>
          <a:xfrm>
            <a:off x="6628676" y="1533418"/>
            <a:ext cx="365188" cy="357226"/>
            <a:chOff x="-56396775" y="3199700"/>
            <a:chExt cx="324525" cy="317450"/>
          </a:xfrm>
        </p:grpSpPr>
        <p:sp>
          <p:nvSpPr>
            <p:cNvPr id="10138" name="Google Shape;10138;p76"/>
            <p:cNvSpPr/>
            <p:nvPr/>
          </p:nvSpPr>
          <p:spPr>
            <a:xfrm>
              <a:off x="-56374725" y="3353300"/>
              <a:ext cx="18925" cy="63825"/>
            </a:xfrm>
            <a:custGeom>
              <a:avLst/>
              <a:gdLst/>
              <a:ahLst/>
              <a:cxnLst/>
              <a:rect l="l" t="t" r="r" b="b"/>
              <a:pathLst>
                <a:path w="757" h="2553" extrusionOk="0">
                  <a:moveTo>
                    <a:pt x="757" y="0"/>
                  </a:moveTo>
                  <a:cubicBezTo>
                    <a:pt x="316" y="284"/>
                    <a:pt x="1" y="756"/>
                    <a:pt x="1" y="1292"/>
                  </a:cubicBezTo>
                  <a:cubicBezTo>
                    <a:pt x="1" y="1859"/>
                    <a:pt x="316" y="2332"/>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9" name="Google Shape;10139;p76"/>
            <p:cNvSpPr/>
            <p:nvPr/>
          </p:nvSpPr>
          <p:spPr>
            <a:xfrm>
              <a:off x="-56333775" y="3199700"/>
              <a:ext cx="198500" cy="73275"/>
            </a:xfrm>
            <a:custGeom>
              <a:avLst/>
              <a:gdLst/>
              <a:ahLst/>
              <a:cxnLst/>
              <a:rect l="l" t="t" r="r" b="b"/>
              <a:pathLst>
                <a:path w="7940" h="2931" extrusionOk="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0" name="Google Shape;10140;p76"/>
            <p:cNvSpPr/>
            <p:nvPr/>
          </p:nvSpPr>
          <p:spPr>
            <a:xfrm>
              <a:off x="-56396775" y="3273325"/>
              <a:ext cx="324525" cy="58725"/>
            </a:xfrm>
            <a:custGeom>
              <a:avLst/>
              <a:gdLst/>
              <a:ahLst/>
              <a:cxnLst/>
              <a:rect l="l" t="t" r="r" b="b"/>
              <a:pathLst>
                <a:path w="12981" h="2349" extrusionOk="0">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1" name="Google Shape;10141;p76"/>
            <p:cNvSpPr/>
            <p:nvPr/>
          </p:nvSpPr>
          <p:spPr>
            <a:xfrm>
              <a:off x="-56336925" y="3346200"/>
              <a:ext cx="204800" cy="78800"/>
            </a:xfrm>
            <a:custGeom>
              <a:avLst/>
              <a:gdLst/>
              <a:ahLst/>
              <a:cxnLst/>
              <a:rect l="l" t="t" r="r" b="b"/>
              <a:pathLst>
                <a:path w="8192" h="3152" extrusionOk="0">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2" name="Google Shape;10142;p76"/>
            <p:cNvSpPr/>
            <p:nvPr/>
          </p:nvSpPr>
          <p:spPr>
            <a:xfrm>
              <a:off x="-56332200" y="3406850"/>
              <a:ext cx="193775" cy="110300"/>
            </a:xfrm>
            <a:custGeom>
              <a:avLst/>
              <a:gdLst/>
              <a:ahLst/>
              <a:cxnLst/>
              <a:rect l="l" t="t" r="r" b="b"/>
              <a:pathLst>
                <a:path w="7751" h="4412" extrusionOk="0">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3" name="Google Shape;10143;p76"/>
            <p:cNvSpPr/>
            <p:nvPr/>
          </p:nvSpPr>
          <p:spPr>
            <a:xfrm>
              <a:off x="-56113225" y="3354075"/>
              <a:ext cx="18125" cy="64625"/>
            </a:xfrm>
            <a:custGeom>
              <a:avLst/>
              <a:gdLst/>
              <a:ahLst/>
              <a:cxnLst/>
              <a:rect l="l" t="t" r="r" b="b"/>
              <a:pathLst>
                <a:path w="725" h="2585" extrusionOk="0">
                  <a:moveTo>
                    <a:pt x="0" y="1"/>
                  </a:moveTo>
                  <a:lnTo>
                    <a:pt x="0" y="2584"/>
                  </a:lnTo>
                  <a:cubicBezTo>
                    <a:pt x="410" y="2332"/>
                    <a:pt x="725" y="1828"/>
                    <a:pt x="725" y="1261"/>
                  </a:cubicBezTo>
                  <a:cubicBezTo>
                    <a:pt x="725" y="725"/>
                    <a:pt x="473"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44" name="Google Shape;10144;p76"/>
          <p:cNvGrpSpPr/>
          <p:nvPr/>
        </p:nvGrpSpPr>
        <p:grpSpPr>
          <a:xfrm>
            <a:off x="6631771" y="1999353"/>
            <a:ext cx="358999" cy="335958"/>
            <a:chOff x="-56394425" y="3600600"/>
            <a:chExt cx="319025" cy="298550"/>
          </a:xfrm>
        </p:grpSpPr>
        <p:sp>
          <p:nvSpPr>
            <p:cNvPr id="10145" name="Google Shape;10145;p76"/>
            <p:cNvSpPr/>
            <p:nvPr/>
          </p:nvSpPr>
          <p:spPr>
            <a:xfrm>
              <a:off x="-56272325" y="3861300"/>
              <a:ext cx="74825" cy="37850"/>
            </a:xfrm>
            <a:custGeom>
              <a:avLst/>
              <a:gdLst/>
              <a:ahLst/>
              <a:cxnLst/>
              <a:rect l="l" t="t" r="r" b="b"/>
              <a:pathLst>
                <a:path w="2993" h="1514" extrusionOk="0">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6" name="Google Shape;10146;p76"/>
            <p:cNvSpPr/>
            <p:nvPr/>
          </p:nvSpPr>
          <p:spPr>
            <a:xfrm>
              <a:off x="-56297550" y="3600600"/>
              <a:ext cx="126050" cy="71700"/>
            </a:xfrm>
            <a:custGeom>
              <a:avLst/>
              <a:gdLst/>
              <a:ahLst/>
              <a:cxnLst/>
              <a:rect l="l" t="t" r="r" b="b"/>
              <a:pathLst>
                <a:path w="5042" h="2868" extrusionOk="0">
                  <a:moveTo>
                    <a:pt x="2521" y="1"/>
                  </a:moveTo>
                  <a:cubicBezTo>
                    <a:pt x="1576" y="1"/>
                    <a:pt x="694" y="316"/>
                    <a:pt x="1" y="851"/>
                  </a:cubicBezTo>
                  <a:lnTo>
                    <a:pt x="2521" y="2868"/>
                  </a:lnTo>
                  <a:lnTo>
                    <a:pt x="5042" y="851"/>
                  </a:lnTo>
                  <a:cubicBezTo>
                    <a:pt x="4317" y="316"/>
                    <a:pt x="3467"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7" name="Google Shape;10147;p76"/>
            <p:cNvSpPr/>
            <p:nvPr/>
          </p:nvSpPr>
          <p:spPr>
            <a:xfrm>
              <a:off x="-56394425" y="3635275"/>
              <a:ext cx="319025" cy="233925"/>
            </a:xfrm>
            <a:custGeom>
              <a:avLst/>
              <a:gdLst/>
              <a:ahLst/>
              <a:cxnLst/>
              <a:rect l="l" t="t" r="r" b="b"/>
              <a:pathLst>
                <a:path w="12761" h="9357" extrusionOk="0">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48" name="Google Shape;10148;p76"/>
          <p:cNvGrpSpPr/>
          <p:nvPr/>
        </p:nvGrpSpPr>
        <p:grpSpPr>
          <a:xfrm>
            <a:off x="6662538" y="2430117"/>
            <a:ext cx="327068" cy="357198"/>
            <a:chOff x="-56379450" y="3983400"/>
            <a:chExt cx="290650" cy="317425"/>
          </a:xfrm>
        </p:grpSpPr>
        <p:sp>
          <p:nvSpPr>
            <p:cNvPr id="10149" name="Google Shape;10149;p76"/>
            <p:cNvSpPr/>
            <p:nvPr/>
          </p:nvSpPr>
          <p:spPr>
            <a:xfrm>
              <a:off x="-56330625" y="3983400"/>
              <a:ext cx="241825" cy="111075"/>
            </a:xfrm>
            <a:custGeom>
              <a:avLst/>
              <a:gdLst/>
              <a:ahLst/>
              <a:cxnLst/>
              <a:rect l="l" t="t" r="r" b="b"/>
              <a:pathLst>
                <a:path w="9673" h="4443" extrusionOk="0">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0" name="Google Shape;10150;p76"/>
            <p:cNvSpPr/>
            <p:nvPr/>
          </p:nvSpPr>
          <p:spPr>
            <a:xfrm>
              <a:off x="-56350300" y="4058225"/>
              <a:ext cx="186675" cy="55150"/>
            </a:xfrm>
            <a:custGeom>
              <a:avLst/>
              <a:gdLst/>
              <a:ahLst/>
              <a:cxnLst/>
              <a:rect l="l" t="t" r="r" b="b"/>
              <a:pathLst>
                <a:path w="7467" h="2206" extrusionOk="0">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1" name="Google Shape;10151;p76"/>
            <p:cNvSpPr/>
            <p:nvPr/>
          </p:nvSpPr>
          <p:spPr>
            <a:xfrm>
              <a:off x="-56245550" y="4168275"/>
              <a:ext cx="78000" cy="26600"/>
            </a:xfrm>
            <a:custGeom>
              <a:avLst/>
              <a:gdLst/>
              <a:ahLst/>
              <a:cxnLst/>
              <a:rect l="l" t="t" r="r" b="b"/>
              <a:pathLst>
                <a:path w="3120" h="1064" extrusionOk="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2" name="Google Shape;10152;p76"/>
            <p:cNvSpPr/>
            <p:nvPr/>
          </p:nvSpPr>
          <p:spPr>
            <a:xfrm>
              <a:off x="-56359750" y="4112550"/>
              <a:ext cx="204800" cy="53100"/>
            </a:xfrm>
            <a:custGeom>
              <a:avLst/>
              <a:gdLst/>
              <a:ahLst/>
              <a:cxnLst/>
              <a:rect l="l" t="t" r="r" b="b"/>
              <a:pathLst>
                <a:path w="8192" h="2124" extrusionOk="0">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3" name="Google Shape;10153;p76"/>
            <p:cNvSpPr/>
            <p:nvPr/>
          </p:nvSpPr>
          <p:spPr>
            <a:xfrm>
              <a:off x="-56345575" y="4169000"/>
              <a:ext cx="77200" cy="26325"/>
            </a:xfrm>
            <a:custGeom>
              <a:avLst/>
              <a:gdLst/>
              <a:ahLst/>
              <a:cxnLst/>
              <a:rect l="l" t="t" r="r" b="b"/>
              <a:pathLst>
                <a:path w="3088" h="1053" extrusionOk="0">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4" name="Google Shape;10154;p76"/>
            <p:cNvSpPr/>
            <p:nvPr/>
          </p:nvSpPr>
          <p:spPr>
            <a:xfrm>
              <a:off x="-56379450" y="4180300"/>
              <a:ext cx="242600" cy="120525"/>
            </a:xfrm>
            <a:custGeom>
              <a:avLst/>
              <a:gdLst/>
              <a:ahLst/>
              <a:cxnLst/>
              <a:rect l="l" t="t" r="r" b="b"/>
              <a:pathLst>
                <a:path w="9704" h="4821" extrusionOk="0">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5" name="Google Shape;10155;p76"/>
            <p:cNvSpPr/>
            <p:nvPr/>
          </p:nvSpPr>
          <p:spPr>
            <a:xfrm>
              <a:off x="-56181750" y="4039300"/>
              <a:ext cx="0" cy="25"/>
            </a:xfrm>
            <a:custGeom>
              <a:avLst/>
              <a:gdLst/>
              <a:ahLst/>
              <a:cxnLst/>
              <a:rect l="l" t="t" r="r" b="b"/>
              <a:pathLst>
                <a:path h="1" extrusionOk="0">
                  <a:moveTo>
                    <a:pt x="0"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6" name="Google Shape;10156;p76"/>
            <p:cNvSpPr/>
            <p:nvPr/>
          </p:nvSpPr>
          <p:spPr>
            <a:xfrm>
              <a:off x="-56332200" y="4039300"/>
              <a:ext cx="25" cy="25"/>
            </a:xfrm>
            <a:custGeom>
              <a:avLst/>
              <a:gdLst/>
              <a:ahLst/>
              <a:cxnLst/>
              <a:rect l="l" t="t" r="r" b="b"/>
              <a:pathLst>
                <a:path w="1" h="1" extrusionOk="0">
                  <a:moveTo>
                    <a:pt x="1"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57" name="Google Shape;10157;p76"/>
          <p:cNvGrpSpPr/>
          <p:nvPr/>
        </p:nvGrpSpPr>
        <p:grpSpPr>
          <a:xfrm>
            <a:off x="5326242" y="2894264"/>
            <a:ext cx="316434" cy="358971"/>
            <a:chOff x="-54401725" y="3198925"/>
            <a:chExt cx="281200" cy="319000"/>
          </a:xfrm>
        </p:grpSpPr>
        <p:sp>
          <p:nvSpPr>
            <p:cNvPr id="10158" name="Google Shape;10158;p76"/>
            <p:cNvSpPr/>
            <p:nvPr/>
          </p:nvSpPr>
          <p:spPr>
            <a:xfrm>
              <a:off x="-54159150" y="3465925"/>
              <a:ext cx="38625" cy="52000"/>
            </a:xfrm>
            <a:custGeom>
              <a:avLst/>
              <a:gdLst/>
              <a:ahLst/>
              <a:cxnLst/>
              <a:rect l="l" t="t" r="r" b="b"/>
              <a:pathLst>
                <a:path w="1545" h="2080" extrusionOk="0">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9" name="Google Shape;10159;p76"/>
            <p:cNvSpPr/>
            <p:nvPr/>
          </p:nvSpPr>
          <p:spPr>
            <a:xfrm>
              <a:off x="-54401725" y="3465925"/>
              <a:ext cx="38600" cy="52000"/>
            </a:xfrm>
            <a:custGeom>
              <a:avLst/>
              <a:gdLst/>
              <a:ahLst/>
              <a:cxnLst/>
              <a:rect l="l" t="t" r="r" b="b"/>
              <a:pathLst>
                <a:path w="1544" h="2080" extrusionOk="0">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0" name="Google Shape;10160;p76"/>
            <p:cNvSpPr/>
            <p:nvPr/>
          </p:nvSpPr>
          <p:spPr>
            <a:xfrm>
              <a:off x="-54176475" y="3224125"/>
              <a:ext cx="17350" cy="61450"/>
            </a:xfrm>
            <a:custGeom>
              <a:avLst/>
              <a:gdLst/>
              <a:ahLst/>
              <a:cxnLst/>
              <a:rect l="l" t="t" r="r" b="b"/>
              <a:pathLst>
                <a:path w="694" h="2458" extrusionOk="0">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1" name="Google Shape;10161;p76"/>
            <p:cNvSpPr/>
            <p:nvPr/>
          </p:nvSpPr>
          <p:spPr>
            <a:xfrm>
              <a:off x="-54385975" y="3198925"/>
              <a:ext cx="198500" cy="74850"/>
            </a:xfrm>
            <a:custGeom>
              <a:avLst/>
              <a:gdLst/>
              <a:ahLst/>
              <a:cxnLst/>
              <a:rect l="l" t="t" r="r" b="b"/>
              <a:pathLst>
                <a:path w="7940" h="2994" extrusionOk="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2" name="Google Shape;10162;p76"/>
            <p:cNvSpPr/>
            <p:nvPr/>
          </p:nvSpPr>
          <p:spPr>
            <a:xfrm>
              <a:off x="-544009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3" name="Google Shape;10163;p76"/>
            <p:cNvSpPr/>
            <p:nvPr/>
          </p:nvSpPr>
          <p:spPr>
            <a:xfrm>
              <a:off x="-54401725" y="3292650"/>
              <a:ext cx="128400" cy="74850"/>
            </a:xfrm>
            <a:custGeom>
              <a:avLst/>
              <a:gdLst/>
              <a:ahLst/>
              <a:cxnLst/>
              <a:rect l="l" t="t" r="r" b="b"/>
              <a:pathLst>
                <a:path w="5136" h="2994" extrusionOk="0">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4" name="Google Shape;10164;p76"/>
            <p:cNvSpPr/>
            <p:nvPr/>
          </p:nvSpPr>
          <p:spPr>
            <a:xfrm>
              <a:off x="-54250500" y="3266650"/>
              <a:ext cx="128400" cy="99275"/>
            </a:xfrm>
            <a:custGeom>
              <a:avLst/>
              <a:gdLst/>
              <a:ahLst/>
              <a:cxnLst/>
              <a:rect l="l" t="t" r="r" b="b"/>
              <a:pathLst>
                <a:path w="5136" h="3971" extrusionOk="0">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5" name="Google Shape;10165;p76"/>
            <p:cNvSpPr/>
            <p:nvPr/>
          </p:nvSpPr>
          <p:spPr>
            <a:xfrm>
              <a:off x="-541591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6" name="Google Shape;10166;p76"/>
            <p:cNvSpPr/>
            <p:nvPr/>
          </p:nvSpPr>
          <p:spPr>
            <a:xfrm>
              <a:off x="-54345025" y="3309975"/>
              <a:ext cx="167000" cy="207175"/>
            </a:xfrm>
            <a:custGeom>
              <a:avLst/>
              <a:gdLst/>
              <a:ahLst/>
              <a:cxnLst/>
              <a:rect l="l" t="t" r="r" b="b"/>
              <a:pathLst>
                <a:path w="6680" h="8287" extrusionOk="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7" name="Google Shape;10167;p76"/>
            <p:cNvSpPr/>
            <p:nvPr/>
          </p:nvSpPr>
          <p:spPr>
            <a:xfrm>
              <a:off x="-54401725" y="3424175"/>
              <a:ext cx="37825" cy="40975"/>
            </a:xfrm>
            <a:custGeom>
              <a:avLst/>
              <a:gdLst/>
              <a:ahLst/>
              <a:cxnLst/>
              <a:rect l="l" t="t" r="r" b="b"/>
              <a:pathLst>
                <a:path w="1513" h="1639" extrusionOk="0">
                  <a:moveTo>
                    <a:pt x="0" y="1"/>
                  </a:moveTo>
                  <a:lnTo>
                    <a:pt x="0" y="914"/>
                  </a:lnTo>
                  <a:cubicBezTo>
                    <a:pt x="0" y="1292"/>
                    <a:pt x="315" y="1639"/>
                    <a:pt x="757" y="1639"/>
                  </a:cubicBezTo>
                  <a:cubicBezTo>
                    <a:pt x="1198" y="1639"/>
                    <a:pt x="1513" y="1324"/>
                    <a:pt x="1513" y="914"/>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8" name="Google Shape;10168;p76"/>
            <p:cNvSpPr/>
            <p:nvPr/>
          </p:nvSpPr>
          <p:spPr>
            <a:xfrm>
              <a:off x="-54159150" y="3424175"/>
              <a:ext cx="37050" cy="40975"/>
            </a:xfrm>
            <a:custGeom>
              <a:avLst/>
              <a:gdLst/>
              <a:ahLst/>
              <a:cxnLst/>
              <a:rect l="l" t="t" r="r" b="b"/>
              <a:pathLst>
                <a:path w="1482" h="1639" extrusionOk="0">
                  <a:moveTo>
                    <a:pt x="1" y="1"/>
                  </a:moveTo>
                  <a:lnTo>
                    <a:pt x="1" y="914"/>
                  </a:lnTo>
                  <a:cubicBezTo>
                    <a:pt x="1" y="1292"/>
                    <a:pt x="316" y="1639"/>
                    <a:pt x="757" y="1639"/>
                  </a:cubicBezTo>
                  <a:cubicBezTo>
                    <a:pt x="1167" y="1639"/>
                    <a:pt x="1482" y="1324"/>
                    <a:pt x="1482" y="914"/>
                  </a:cubicBez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69" name="Google Shape;10169;p76"/>
          <p:cNvGrpSpPr/>
          <p:nvPr/>
        </p:nvGrpSpPr>
        <p:grpSpPr>
          <a:xfrm>
            <a:off x="5327128" y="3364365"/>
            <a:ext cx="314662" cy="358099"/>
            <a:chOff x="-54401725" y="3590375"/>
            <a:chExt cx="279625" cy="318225"/>
          </a:xfrm>
        </p:grpSpPr>
        <p:sp>
          <p:nvSpPr>
            <p:cNvPr id="10170" name="Google Shape;10170;p76"/>
            <p:cNvSpPr/>
            <p:nvPr/>
          </p:nvSpPr>
          <p:spPr>
            <a:xfrm>
              <a:off x="-54194575" y="3721900"/>
              <a:ext cx="35450" cy="19725"/>
            </a:xfrm>
            <a:custGeom>
              <a:avLst/>
              <a:gdLst/>
              <a:ahLst/>
              <a:cxnLst/>
              <a:rect l="l" t="t" r="r" b="b"/>
              <a:pathLst>
                <a:path w="1418" h="789" extrusionOk="0">
                  <a:moveTo>
                    <a:pt x="0" y="1"/>
                  </a:moveTo>
                  <a:cubicBezTo>
                    <a:pt x="158" y="410"/>
                    <a:pt x="536" y="788"/>
                    <a:pt x="1071" y="788"/>
                  </a:cubicBezTo>
                  <a:lnTo>
                    <a:pt x="1418" y="788"/>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1" name="Google Shape;10171;p76"/>
            <p:cNvSpPr/>
            <p:nvPr/>
          </p:nvSpPr>
          <p:spPr>
            <a:xfrm>
              <a:off x="-54380450" y="3590375"/>
              <a:ext cx="237075" cy="112650"/>
            </a:xfrm>
            <a:custGeom>
              <a:avLst/>
              <a:gdLst/>
              <a:ahLst/>
              <a:cxnLst/>
              <a:rect l="l" t="t" r="r" b="b"/>
              <a:pathLst>
                <a:path w="9483" h="4506" extrusionOk="0">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2" name="Google Shape;10172;p76"/>
            <p:cNvSpPr/>
            <p:nvPr/>
          </p:nvSpPr>
          <p:spPr>
            <a:xfrm>
              <a:off x="-54363925" y="3721900"/>
              <a:ext cx="35475" cy="19725"/>
            </a:xfrm>
            <a:custGeom>
              <a:avLst/>
              <a:gdLst/>
              <a:ahLst/>
              <a:cxnLst/>
              <a:rect l="l" t="t" r="r" b="b"/>
              <a:pathLst>
                <a:path w="1419" h="789" extrusionOk="0">
                  <a:moveTo>
                    <a:pt x="1" y="1"/>
                  </a:moveTo>
                  <a:lnTo>
                    <a:pt x="1" y="788"/>
                  </a:lnTo>
                  <a:lnTo>
                    <a:pt x="347" y="788"/>
                  </a:lnTo>
                  <a:cubicBezTo>
                    <a:pt x="820" y="788"/>
                    <a:pt x="1261" y="410"/>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3" name="Google Shape;10173;p76"/>
            <p:cNvSpPr/>
            <p:nvPr/>
          </p:nvSpPr>
          <p:spPr>
            <a:xfrm>
              <a:off x="-54363925" y="3721900"/>
              <a:ext cx="204800" cy="186700"/>
            </a:xfrm>
            <a:custGeom>
              <a:avLst/>
              <a:gdLst/>
              <a:ahLst/>
              <a:cxnLst/>
              <a:rect l="l" t="t" r="r" b="b"/>
              <a:pathLst>
                <a:path w="8192" h="7468" extrusionOk="0">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4" name="Google Shape;10174;p76"/>
            <p:cNvSpPr/>
            <p:nvPr/>
          </p:nvSpPr>
          <p:spPr>
            <a:xfrm>
              <a:off x="-54401725" y="3747100"/>
              <a:ext cx="18925" cy="63825"/>
            </a:xfrm>
            <a:custGeom>
              <a:avLst/>
              <a:gdLst/>
              <a:ahLst/>
              <a:cxnLst/>
              <a:rect l="l" t="t" r="r" b="b"/>
              <a:pathLst>
                <a:path w="757" h="2553" extrusionOk="0">
                  <a:moveTo>
                    <a:pt x="757" y="1"/>
                  </a:moveTo>
                  <a:cubicBezTo>
                    <a:pt x="284" y="253"/>
                    <a:pt x="0" y="725"/>
                    <a:pt x="0" y="1261"/>
                  </a:cubicBezTo>
                  <a:cubicBezTo>
                    <a:pt x="0" y="1828"/>
                    <a:pt x="315"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5" name="Google Shape;10175;p76"/>
            <p:cNvSpPr/>
            <p:nvPr/>
          </p:nvSpPr>
          <p:spPr>
            <a:xfrm>
              <a:off x="-54140225" y="374632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76" name="Google Shape;10176;p76"/>
          <p:cNvGrpSpPr/>
          <p:nvPr/>
        </p:nvGrpSpPr>
        <p:grpSpPr>
          <a:xfrm>
            <a:off x="5324920" y="3827938"/>
            <a:ext cx="319079" cy="358099"/>
            <a:chOff x="-54403300" y="3982600"/>
            <a:chExt cx="283550" cy="318225"/>
          </a:xfrm>
        </p:grpSpPr>
        <p:sp>
          <p:nvSpPr>
            <p:cNvPr id="10177" name="Google Shape;10177;p76"/>
            <p:cNvSpPr/>
            <p:nvPr/>
          </p:nvSpPr>
          <p:spPr>
            <a:xfrm>
              <a:off x="-54273350" y="4036950"/>
              <a:ext cx="27600" cy="27600"/>
            </a:xfrm>
            <a:custGeom>
              <a:avLst/>
              <a:gdLst/>
              <a:ahLst/>
              <a:cxnLst/>
              <a:rect l="l" t="t" r="r" b="b"/>
              <a:pathLst>
                <a:path w="1104" h="1104" extrusionOk="0">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8" name="Google Shape;10178;p76"/>
            <p:cNvSpPr/>
            <p:nvPr/>
          </p:nvSpPr>
          <p:spPr>
            <a:xfrm>
              <a:off x="-54383600" y="3982600"/>
              <a:ext cx="241800" cy="130775"/>
            </a:xfrm>
            <a:custGeom>
              <a:avLst/>
              <a:gdLst/>
              <a:ahLst/>
              <a:cxnLst/>
              <a:rect l="l" t="t" r="r" b="b"/>
              <a:pathLst>
                <a:path w="9672" h="5231" extrusionOk="0">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9" name="Google Shape;10179;p76"/>
            <p:cNvSpPr/>
            <p:nvPr/>
          </p:nvSpPr>
          <p:spPr>
            <a:xfrm>
              <a:off x="-54403300" y="4122000"/>
              <a:ext cx="58300" cy="140225"/>
            </a:xfrm>
            <a:custGeom>
              <a:avLst/>
              <a:gdLst/>
              <a:ahLst/>
              <a:cxnLst/>
              <a:rect l="l" t="t" r="r" b="b"/>
              <a:pathLst>
                <a:path w="2332" h="5609" extrusionOk="0">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0" name="Google Shape;10180;p76"/>
            <p:cNvSpPr/>
            <p:nvPr/>
          </p:nvSpPr>
          <p:spPr>
            <a:xfrm>
              <a:off x="-54346600" y="4132250"/>
              <a:ext cx="167800" cy="168575"/>
            </a:xfrm>
            <a:custGeom>
              <a:avLst/>
              <a:gdLst/>
              <a:ahLst/>
              <a:cxnLst/>
              <a:rect l="l" t="t" r="r" b="b"/>
              <a:pathLst>
                <a:path w="6712" h="6743" extrusionOk="0">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1" name="Google Shape;10181;p76"/>
            <p:cNvSpPr/>
            <p:nvPr/>
          </p:nvSpPr>
          <p:spPr>
            <a:xfrm>
              <a:off x="-54177250" y="4122000"/>
              <a:ext cx="57500" cy="141025"/>
            </a:xfrm>
            <a:custGeom>
              <a:avLst/>
              <a:gdLst/>
              <a:ahLst/>
              <a:cxnLst/>
              <a:rect l="l" t="t" r="r" b="b"/>
              <a:pathLst>
                <a:path w="2300" h="5641" extrusionOk="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82" name="Google Shape;10182;p76"/>
          <p:cNvGrpSpPr/>
          <p:nvPr/>
        </p:nvGrpSpPr>
        <p:grpSpPr>
          <a:xfrm>
            <a:off x="7512313" y="2889172"/>
            <a:ext cx="356298" cy="356973"/>
            <a:chOff x="-52458650" y="3194400"/>
            <a:chExt cx="316625" cy="317225"/>
          </a:xfrm>
        </p:grpSpPr>
        <p:sp>
          <p:nvSpPr>
            <p:cNvPr id="10183" name="Google Shape;10183;p76"/>
            <p:cNvSpPr/>
            <p:nvPr/>
          </p:nvSpPr>
          <p:spPr>
            <a:xfrm>
              <a:off x="-52458650" y="3194400"/>
              <a:ext cx="316625" cy="166000"/>
            </a:xfrm>
            <a:custGeom>
              <a:avLst/>
              <a:gdLst/>
              <a:ahLst/>
              <a:cxnLst/>
              <a:rect l="l" t="t" r="r" b="b"/>
              <a:pathLst>
                <a:path w="12665" h="6640" extrusionOk="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4" name="Google Shape;10184;p76"/>
            <p:cNvSpPr/>
            <p:nvPr/>
          </p:nvSpPr>
          <p:spPr>
            <a:xfrm>
              <a:off x="-52379100" y="3287125"/>
              <a:ext cx="156750" cy="18925"/>
            </a:xfrm>
            <a:custGeom>
              <a:avLst/>
              <a:gdLst/>
              <a:ahLst/>
              <a:cxnLst/>
              <a:rect l="l" t="t" r="r" b="b"/>
              <a:pathLst>
                <a:path w="6270" h="757" extrusionOk="0">
                  <a:moveTo>
                    <a:pt x="378" y="1"/>
                  </a:moveTo>
                  <a:lnTo>
                    <a:pt x="0" y="757"/>
                  </a:lnTo>
                  <a:lnTo>
                    <a:pt x="6270" y="757"/>
                  </a:lnTo>
                  <a:lnTo>
                    <a:pt x="58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5" name="Google Shape;10185;p76"/>
            <p:cNvSpPr/>
            <p:nvPr/>
          </p:nvSpPr>
          <p:spPr>
            <a:xfrm>
              <a:off x="-52383825" y="3361950"/>
              <a:ext cx="55150" cy="37050"/>
            </a:xfrm>
            <a:custGeom>
              <a:avLst/>
              <a:gdLst/>
              <a:ahLst/>
              <a:cxnLst/>
              <a:rect l="l" t="t" r="r" b="b"/>
              <a:pathLst>
                <a:path w="2206" h="1482" extrusionOk="0">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6" name="Google Shape;10186;p76"/>
            <p:cNvSpPr/>
            <p:nvPr/>
          </p:nvSpPr>
          <p:spPr>
            <a:xfrm>
              <a:off x="-52401950" y="3380075"/>
              <a:ext cx="204800" cy="131550"/>
            </a:xfrm>
            <a:custGeom>
              <a:avLst/>
              <a:gdLst/>
              <a:ahLst/>
              <a:cxnLst/>
              <a:rect l="l" t="t" r="r" b="b"/>
              <a:pathLst>
                <a:path w="8192" h="5262" extrusionOk="0">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7" name="Google Shape;10187;p76"/>
            <p:cNvSpPr/>
            <p:nvPr/>
          </p:nvSpPr>
          <p:spPr>
            <a:xfrm>
              <a:off x="-52272000" y="3361950"/>
              <a:ext cx="55175" cy="37050"/>
            </a:xfrm>
            <a:custGeom>
              <a:avLst/>
              <a:gdLst/>
              <a:ahLst/>
              <a:cxnLst/>
              <a:rect l="l" t="t" r="r" b="b"/>
              <a:pathLst>
                <a:path w="2207" h="1482" extrusionOk="0">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8" name="Google Shape;10188;p76"/>
            <p:cNvSpPr/>
            <p:nvPr/>
          </p:nvSpPr>
          <p:spPr>
            <a:xfrm>
              <a:off x="-52402750" y="3324950"/>
              <a:ext cx="204825" cy="46475"/>
            </a:xfrm>
            <a:custGeom>
              <a:avLst/>
              <a:gdLst/>
              <a:ahLst/>
              <a:cxnLst/>
              <a:rect l="l" t="t" r="r" b="b"/>
              <a:pathLst>
                <a:path w="8193" h="1859" extrusionOk="0">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9" name="Google Shape;10189;p76"/>
            <p:cNvSpPr/>
            <p:nvPr/>
          </p:nvSpPr>
          <p:spPr>
            <a:xfrm>
              <a:off x="-52440550" y="3349350"/>
              <a:ext cx="18925" cy="63825"/>
            </a:xfrm>
            <a:custGeom>
              <a:avLst/>
              <a:gdLst/>
              <a:ahLst/>
              <a:cxnLst/>
              <a:rect l="l" t="t" r="r" b="b"/>
              <a:pathLst>
                <a:path w="757" h="2553" extrusionOk="0">
                  <a:moveTo>
                    <a:pt x="757" y="1"/>
                  </a:moveTo>
                  <a:cubicBezTo>
                    <a:pt x="284" y="190"/>
                    <a:pt x="1" y="725"/>
                    <a:pt x="1" y="1261"/>
                  </a:cubicBezTo>
                  <a:cubicBezTo>
                    <a:pt x="1" y="1797"/>
                    <a:pt x="316"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0" name="Google Shape;10190;p76"/>
            <p:cNvSpPr/>
            <p:nvPr/>
          </p:nvSpPr>
          <p:spPr>
            <a:xfrm>
              <a:off x="-52179050" y="334857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91" name="Google Shape;10191;p76"/>
          <p:cNvGrpSpPr/>
          <p:nvPr/>
        </p:nvGrpSpPr>
        <p:grpSpPr>
          <a:xfrm>
            <a:off x="7521611" y="3358148"/>
            <a:ext cx="337703" cy="357845"/>
            <a:chOff x="-52450000" y="3584850"/>
            <a:chExt cx="300100" cy="318000"/>
          </a:xfrm>
        </p:grpSpPr>
        <p:sp>
          <p:nvSpPr>
            <p:cNvPr id="10192" name="Google Shape;10192;p76"/>
            <p:cNvSpPr/>
            <p:nvPr/>
          </p:nvSpPr>
          <p:spPr>
            <a:xfrm>
              <a:off x="-52206625" y="3601400"/>
              <a:ext cx="55150" cy="55950"/>
            </a:xfrm>
            <a:custGeom>
              <a:avLst/>
              <a:gdLst/>
              <a:ahLst/>
              <a:cxnLst/>
              <a:rect l="l" t="t" r="r" b="b"/>
              <a:pathLst>
                <a:path w="2206" h="2238" extrusionOk="0">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3" name="Google Shape;10193;p76"/>
            <p:cNvSpPr/>
            <p:nvPr/>
          </p:nvSpPr>
          <p:spPr>
            <a:xfrm>
              <a:off x="-52271200" y="3601700"/>
              <a:ext cx="29950" cy="11525"/>
            </a:xfrm>
            <a:custGeom>
              <a:avLst/>
              <a:gdLst/>
              <a:ahLst/>
              <a:cxnLst/>
              <a:rect l="l" t="t" r="r" b="b"/>
              <a:pathLst>
                <a:path w="1198" h="461" extrusionOk="0">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4" name="Google Shape;10194;p76"/>
            <p:cNvSpPr/>
            <p:nvPr/>
          </p:nvSpPr>
          <p:spPr>
            <a:xfrm>
              <a:off x="-52225525" y="3584850"/>
              <a:ext cx="30750" cy="44925"/>
            </a:xfrm>
            <a:custGeom>
              <a:avLst/>
              <a:gdLst/>
              <a:ahLst/>
              <a:cxnLst/>
              <a:rect l="l" t="t" r="r" b="b"/>
              <a:pathLst>
                <a:path w="1230" h="1797" extrusionOk="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5" name="Google Shape;10195;p76"/>
            <p:cNvSpPr/>
            <p:nvPr/>
          </p:nvSpPr>
          <p:spPr>
            <a:xfrm>
              <a:off x="-52412200" y="3694325"/>
              <a:ext cx="205600" cy="208525"/>
            </a:xfrm>
            <a:custGeom>
              <a:avLst/>
              <a:gdLst/>
              <a:ahLst/>
              <a:cxnLst/>
              <a:rect l="l" t="t" r="r" b="b"/>
              <a:pathLst>
                <a:path w="8224" h="8341" extrusionOk="0">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6" name="Google Shape;10196;p76"/>
            <p:cNvSpPr/>
            <p:nvPr/>
          </p:nvSpPr>
          <p:spPr>
            <a:xfrm>
              <a:off x="-52430300" y="3619500"/>
              <a:ext cx="219775" cy="92975"/>
            </a:xfrm>
            <a:custGeom>
              <a:avLst/>
              <a:gdLst/>
              <a:ahLst/>
              <a:cxnLst/>
              <a:rect l="l" t="t" r="r" b="b"/>
              <a:pathLst>
                <a:path w="8791" h="3719" extrusionOk="0">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7" name="Google Shape;10197;p76"/>
            <p:cNvSpPr/>
            <p:nvPr/>
          </p:nvSpPr>
          <p:spPr>
            <a:xfrm>
              <a:off x="-52192450" y="3666775"/>
              <a:ext cx="42550" cy="120525"/>
            </a:xfrm>
            <a:custGeom>
              <a:avLst/>
              <a:gdLst/>
              <a:ahLst/>
              <a:cxnLst/>
              <a:rect l="l" t="t" r="r" b="b"/>
              <a:pathLst>
                <a:path w="1702" h="4821" extrusionOk="0">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8" name="Google Shape;10198;p76"/>
            <p:cNvSpPr/>
            <p:nvPr/>
          </p:nvSpPr>
          <p:spPr>
            <a:xfrm>
              <a:off x="-52450000"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99" name="Google Shape;10199;p76"/>
          <p:cNvGrpSpPr/>
          <p:nvPr/>
        </p:nvGrpSpPr>
        <p:grpSpPr>
          <a:xfrm>
            <a:off x="7533131" y="3822621"/>
            <a:ext cx="314662" cy="357226"/>
            <a:chOff x="-52440550" y="3977875"/>
            <a:chExt cx="279625" cy="317450"/>
          </a:xfrm>
        </p:grpSpPr>
        <p:sp>
          <p:nvSpPr>
            <p:cNvPr id="10200" name="Google Shape;10200;p76"/>
            <p:cNvSpPr/>
            <p:nvPr/>
          </p:nvSpPr>
          <p:spPr>
            <a:xfrm>
              <a:off x="-52403525" y="4052700"/>
              <a:ext cx="76425" cy="18150"/>
            </a:xfrm>
            <a:custGeom>
              <a:avLst/>
              <a:gdLst/>
              <a:ahLst/>
              <a:cxnLst/>
              <a:rect l="l" t="t" r="r" b="b"/>
              <a:pathLst>
                <a:path w="3057" h="726" extrusionOk="0">
                  <a:moveTo>
                    <a:pt x="0" y="1"/>
                  </a:moveTo>
                  <a:lnTo>
                    <a:pt x="0" y="725"/>
                  </a:lnTo>
                  <a:lnTo>
                    <a:pt x="3056" y="725"/>
                  </a:lnTo>
                  <a:cubicBezTo>
                    <a:pt x="3025" y="631"/>
                    <a:pt x="2993" y="473"/>
                    <a:pt x="2993" y="347"/>
                  </a:cubicBezTo>
                  <a:cubicBezTo>
                    <a:pt x="2993" y="221"/>
                    <a:pt x="3025" y="95"/>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1" name="Google Shape;10201;p76"/>
            <p:cNvSpPr/>
            <p:nvPr/>
          </p:nvSpPr>
          <p:spPr>
            <a:xfrm>
              <a:off x="-52357850" y="4088925"/>
              <a:ext cx="168575" cy="33075"/>
            </a:xfrm>
            <a:custGeom>
              <a:avLst/>
              <a:gdLst/>
              <a:ahLst/>
              <a:cxnLst/>
              <a:rect l="l" t="t" r="r" b="b"/>
              <a:pathLst>
                <a:path w="6743" h="1323" extrusionOk="0">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2" name="Google Shape;10202;p76"/>
            <p:cNvSpPr/>
            <p:nvPr/>
          </p:nvSpPr>
          <p:spPr>
            <a:xfrm>
              <a:off x="-52309000" y="4051925"/>
              <a:ext cx="17350" cy="18125"/>
            </a:xfrm>
            <a:custGeom>
              <a:avLst/>
              <a:gdLst/>
              <a:ahLst/>
              <a:cxnLst/>
              <a:rect l="l" t="t" r="r" b="b"/>
              <a:pathLst>
                <a:path w="694" h="725" extrusionOk="0">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3" name="Google Shape;10203;p76"/>
            <p:cNvSpPr/>
            <p:nvPr/>
          </p:nvSpPr>
          <p:spPr>
            <a:xfrm>
              <a:off x="-52402750" y="3977875"/>
              <a:ext cx="204825" cy="55950"/>
            </a:xfrm>
            <a:custGeom>
              <a:avLst/>
              <a:gdLst/>
              <a:ahLst/>
              <a:cxnLst/>
              <a:rect l="l" t="t" r="r" b="b"/>
              <a:pathLst>
                <a:path w="8193" h="2238" extrusionOk="0">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4" name="Google Shape;10204;p76"/>
            <p:cNvSpPr/>
            <p:nvPr/>
          </p:nvSpPr>
          <p:spPr>
            <a:xfrm>
              <a:off x="-52275150" y="4052700"/>
              <a:ext cx="77225" cy="17350"/>
            </a:xfrm>
            <a:custGeom>
              <a:avLst/>
              <a:gdLst/>
              <a:ahLst/>
              <a:cxnLst/>
              <a:rect l="l" t="t" r="r" b="b"/>
              <a:pathLst>
                <a:path w="3089" h="694" extrusionOk="0">
                  <a:moveTo>
                    <a:pt x="1" y="1"/>
                  </a:moveTo>
                  <a:cubicBezTo>
                    <a:pt x="64" y="95"/>
                    <a:pt x="95" y="221"/>
                    <a:pt x="95" y="347"/>
                  </a:cubicBezTo>
                  <a:cubicBezTo>
                    <a:pt x="95" y="442"/>
                    <a:pt x="64" y="568"/>
                    <a:pt x="1" y="694"/>
                  </a:cubicBezTo>
                  <a:lnTo>
                    <a:pt x="3088" y="694"/>
                  </a:lnTo>
                  <a:lnTo>
                    <a:pt x="30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5" name="Google Shape;10205;p76"/>
            <p:cNvSpPr/>
            <p:nvPr/>
          </p:nvSpPr>
          <p:spPr>
            <a:xfrm>
              <a:off x="-52403525" y="4089725"/>
              <a:ext cx="204800" cy="205600"/>
            </a:xfrm>
            <a:custGeom>
              <a:avLst/>
              <a:gdLst/>
              <a:ahLst/>
              <a:cxnLst/>
              <a:rect l="l" t="t" r="r" b="b"/>
              <a:pathLst>
                <a:path w="8192" h="8224" extrusionOk="0">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6" name="Google Shape;10206;p76"/>
            <p:cNvSpPr/>
            <p:nvPr/>
          </p:nvSpPr>
          <p:spPr>
            <a:xfrm>
              <a:off x="-52179050" y="4132250"/>
              <a:ext cx="18125" cy="63825"/>
            </a:xfrm>
            <a:custGeom>
              <a:avLst/>
              <a:gdLst/>
              <a:ahLst/>
              <a:cxnLst/>
              <a:rect l="l" t="t" r="r" b="b"/>
              <a:pathLst>
                <a:path w="725" h="2553" extrusionOk="0">
                  <a:moveTo>
                    <a:pt x="0" y="1"/>
                  </a:moveTo>
                  <a:lnTo>
                    <a:pt x="0" y="2552"/>
                  </a:lnTo>
                  <a:cubicBezTo>
                    <a:pt x="410" y="2269"/>
                    <a:pt x="725" y="1796"/>
                    <a:pt x="725" y="1261"/>
                  </a:cubicBezTo>
                  <a:cubicBezTo>
                    <a:pt x="725" y="694"/>
                    <a:pt x="410"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7" name="Google Shape;10207;p76"/>
            <p:cNvSpPr/>
            <p:nvPr/>
          </p:nvSpPr>
          <p:spPr>
            <a:xfrm>
              <a:off x="-52440550" y="4132250"/>
              <a:ext cx="18925" cy="63825"/>
            </a:xfrm>
            <a:custGeom>
              <a:avLst/>
              <a:gdLst/>
              <a:ahLst/>
              <a:cxnLst/>
              <a:rect l="l" t="t" r="r" b="b"/>
              <a:pathLst>
                <a:path w="757" h="2553" extrusionOk="0">
                  <a:moveTo>
                    <a:pt x="757" y="1"/>
                  </a:moveTo>
                  <a:cubicBezTo>
                    <a:pt x="284"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08" name="Google Shape;10208;p76"/>
          <p:cNvGrpSpPr/>
          <p:nvPr/>
        </p:nvGrpSpPr>
        <p:grpSpPr>
          <a:xfrm>
            <a:off x="6645066" y="4278827"/>
            <a:ext cx="314662" cy="358999"/>
            <a:chOff x="-51623775" y="3584850"/>
            <a:chExt cx="279625" cy="319025"/>
          </a:xfrm>
        </p:grpSpPr>
        <p:sp>
          <p:nvSpPr>
            <p:cNvPr id="10209" name="Google Shape;10209;p76"/>
            <p:cNvSpPr/>
            <p:nvPr/>
          </p:nvSpPr>
          <p:spPr>
            <a:xfrm>
              <a:off x="-51497750" y="3832175"/>
              <a:ext cx="26000" cy="13200"/>
            </a:xfrm>
            <a:custGeom>
              <a:avLst/>
              <a:gdLst/>
              <a:ahLst/>
              <a:cxnLst/>
              <a:rect l="l" t="t" r="r" b="b"/>
              <a:pathLst>
                <a:path w="1040" h="528" extrusionOk="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0" name="Google Shape;10210;p76"/>
            <p:cNvSpPr/>
            <p:nvPr/>
          </p:nvSpPr>
          <p:spPr>
            <a:xfrm>
              <a:off x="-51574150" y="3809300"/>
              <a:ext cx="78000" cy="26550"/>
            </a:xfrm>
            <a:custGeom>
              <a:avLst/>
              <a:gdLst/>
              <a:ahLst/>
              <a:cxnLst/>
              <a:rect l="l" t="t" r="r" b="b"/>
              <a:pathLst>
                <a:path w="3120" h="1062" extrusionOk="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1" name="Google Shape;10211;p76"/>
            <p:cNvSpPr/>
            <p:nvPr/>
          </p:nvSpPr>
          <p:spPr>
            <a:xfrm>
              <a:off x="-51579675" y="3837675"/>
              <a:ext cx="190625" cy="66200"/>
            </a:xfrm>
            <a:custGeom>
              <a:avLst/>
              <a:gdLst/>
              <a:ahLst/>
              <a:cxnLst/>
              <a:rect l="l" t="t" r="r" b="b"/>
              <a:pathLst>
                <a:path w="7625" h="2648" extrusionOk="0">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2" name="Google Shape;10212;p76"/>
            <p:cNvSpPr/>
            <p:nvPr/>
          </p:nvSpPr>
          <p:spPr>
            <a:xfrm>
              <a:off x="-51473350" y="3809250"/>
              <a:ext cx="78000" cy="26500"/>
            </a:xfrm>
            <a:custGeom>
              <a:avLst/>
              <a:gdLst/>
              <a:ahLst/>
              <a:cxnLst/>
              <a:rect l="l" t="t" r="r" b="b"/>
              <a:pathLst>
                <a:path w="3120" h="1060" extrusionOk="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3" name="Google Shape;10213;p76"/>
            <p:cNvSpPr/>
            <p:nvPr/>
          </p:nvSpPr>
          <p:spPr>
            <a:xfrm>
              <a:off x="-51598575" y="3584850"/>
              <a:ext cx="226850" cy="111875"/>
            </a:xfrm>
            <a:custGeom>
              <a:avLst/>
              <a:gdLst/>
              <a:ahLst/>
              <a:cxnLst/>
              <a:rect l="l" t="t" r="r" b="b"/>
              <a:pathLst>
                <a:path w="9074" h="4475" extrusionOk="0">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4" name="Google Shape;10214;p76"/>
            <p:cNvSpPr/>
            <p:nvPr/>
          </p:nvSpPr>
          <p:spPr>
            <a:xfrm>
              <a:off x="-51623775" y="3703775"/>
              <a:ext cx="18125" cy="63825"/>
            </a:xfrm>
            <a:custGeom>
              <a:avLst/>
              <a:gdLst/>
              <a:ahLst/>
              <a:cxnLst/>
              <a:rect l="l" t="t" r="r" b="b"/>
              <a:pathLst>
                <a:path w="725" h="2553" extrusionOk="0">
                  <a:moveTo>
                    <a:pt x="725" y="1"/>
                  </a:moveTo>
                  <a:cubicBezTo>
                    <a:pt x="252" y="190"/>
                    <a:pt x="0" y="726"/>
                    <a:pt x="0" y="1261"/>
                  </a:cubicBezTo>
                  <a:cubicBezTo>
                    <a:pt x="0" y="1797"/>
                    <a:pt x="315" y="2301"/>
                    <a:pt x="725" y="255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5" name="Google Shape;10215;p76"/>
            <p:cNvSpPr/>
            <p:nvPr/>
          </p:nvSpPr>
          <p:spPr>
            <a:xfrm>
              <a:off x="-51363075" y="3703000"/>
              <a:ext cx="18925" cy="63825"/>
            </a:xfrm>
            <a:custGeom>
              <a:avLst/>
              <a:gdLst/>
              <a:ahLst/>
              <a:cxnLst/>
              <a:rect l="l" t="t" r="r" b="b"/>
              <a:pathLst>
                <a:path w="757" h="2553" extrusionOk="0">
                  <a:moveTo>
                    <a:pt x="1" y="0"/>
                  </a:moveTo>
                  <a:lnTo>
                    <a:pt x="1" y="2552"/>
                  </a:lnTo>
                  <a:cubicBezTo>
                    <a:pt x="442" y="2269"/>
                    <a:pt x="757" y="1796"/>
                    <a:pt x="757" y="1261"/>
                  </a:cubicBezTo>
                  <a:cubicBezTo>
                    <a:pt x="757" y="757"/>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6" name="Google Shape;10216;p76"/>
            <p:cNvSpPr/>
            <p:nvPr/>
          </p:nvSpPr>
          <p:spPr>
            <a:xfrm>
              <a:off x="-51586750" y="3716375"/>
              <a:ext cx="207150" cy="89775"/>
            </a:xfrm>
            <a:custGeom>
              <a:avLst/>
              <a:gdLst/>
              <a:ahLst/>
              <a:cxnLst/>
              <a:rect l="l" t="t" r="r" b="b"/>
              <a:pathLst>
                <a:path w="8286" h="3591" extrusionOk="0">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7" name="Google Shape;10217;p76"/>
            <p:cNvSpPr/>
            <p:nvPr/>
          </p:nvSpPr>
          <p:spPr>
            <a:xfrm>
              <a:off x="-51497750" y="3666775"/>
              <a:ext cx="26000" cy="26800"/>
            </a:xfrm>
            <a:custGeom>
              <a:avLst/>
              <a:gdLst/>
              <a:ahLst/>
              <a:cxnLst/>
              <a:rect l="l" t="t" r="r" b="b"/>
              <a:pathLst>
                <a:path w="1040" h="1072" extrusionOk="0">
                  <a:moveTo>
                    <a:pt x="536" y="0"/>
                  </a:moveTo>
                  <a:lnTo>
                    <a:pt x="0" y="536"/>
                  </a:lnTo>
                  <a:lnTo>
                    <a:pt x="536" y="1071"/>
                  </a:lnTo>
                  <a:lnTo>
                    <a:pt x="1040" y="536"/>
                  </a:ln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0221"/>
        <p:cNvGrpSpPr/>
        <p:nvPr/>
      </p:nvGrpSpPr>
      <p:grpSpPr>
        <a:xfrm>
          <a:off x="0" y="0"/>
          <a:ext cx="0" cy="0"/>
          <a:chOff x="0" y="0"/>
          <a:chExt cx="0" cy="0"/>
        </a:xfrm>
      </p:grpSpPr>
      <p:sp>
        <p:nvSpPr>
          <p:cNvPr id="10222" name="Google Shape;10222;p77"/>
          <p:cNvSpPr txBox="1">
            <a:spLocks noGrp="1"/>
          </p:cNvSpPr>
          <p:nvPr>
            <p:ph type="title" idx="4294967295"/>
          </p:nvPr>
        </p:nvSpPr>
        <p:spPr>
          <a:xfrm>
            <a:off x="849675"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Creative Process 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10223" name="Google Shape;10223;p77"/>
          <p:cNvSpPr txBox="1">
            <a:spLocks noGrp="1"/>
          </p:cNvSpPr>
          <p:nvPr>
            <p:ph type="title" idx="4294967295"/>
          </p:nvPr>
        </p:nvSpPr>
        <p:spPr>
          <a:xfrm>
            <a:off x="4858400"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Performing Arts Icons</a:t>
            </a:r>
            <a:endParaRPr>
              <a:solidFill>
                <a:srgbClr val="FFFFFF"/>
              </a:solidFill>
              <a:latin typeface="Arial"/>
              <a:ea typeface="Arial"/>
              <a:cs typeface="Arial"/>
              <a:sym typeface="Arial"/>
            </a:endParaRPr>
          </a:p>
        </p:txBody>
      </p:sp>
      <p:grpSp>
        <p:nvGrpSpPr>
          <p:cNvPr id="10224" name="Google Shape;10224;p77"/>
          <p:cNvGrpSpPr/>
          <p:nvPr/>
        </p:nvGrpSpPr>
        <p:grpSpPr>
          <a:xfrm>
            <a:off x="885675" y="1539249"/>
            <a:ext cx="276003" cy="357300"/>
            <a:chOff x="-50469125" y="3183175"/>
            <a:chExt cx="233150" cy="301825"/>
          </a:xfrm>
        </p:grpSpPr>
        <p:sp>
          <p:nvSpPr>
            <p:cNvPr id="10225" name="Google Shape;10225;p77"/>
            <p:cNvSpPr/>
            <p:nvPr/>
          </p:nvSpPr>
          <p:spPr>
            <a:xfrm>
              <a:off x="-50388775" y="3227275"/>
              <a:ext cx="70900" cy="70900"/>
            </a:xfrm>
            <a:custGeom>
              <a:avLst/>
              <a:gdLst/>
              <a:ahLst/>
              <a:cxnLst/>
              <a:rect l="l" t="t" r="r" b="b"/>
              <a:pathLst>
                <a:path w="2836" h="2836" extrusionOk="0">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6" name="Google Shape;10226;p77"/>
            <p:cNvSpPr/>
            <p:nvPr/>
          </p:nvSpPr>
          <p:spPr>
            <a:xfrm>
              <a:off x="-50469125" y="3290275"/>
              <a:ext cx="233150" cy="194725"/>
            </a:xfrm>
            <a:custGeom>
              <a:avLst/>
              <a:gdLst/>
              <a:ahLst/>
              <a:cxnLst/>
              <a:rect l="l" t="t" r="r" b="b"/>
              <a:pathLst>
                <a:path w="9326" h="7789" extrusionOk="0">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7" name="Google Shape;10227;p77"/>
            <p:cNvSpPr/>
            <p:nvPr/>
          </p:nvSpPr>
          <p:spPr>
            <a:xfrm>
              <a:off x="-50379325" y="3183175"/>
              <a:ext cx="52775" cy="34675"/>
            </a:xfrm>
            <a:custGeom>
              <a:avLst/>
              <a:gdLst/>
              <a:ahLst/>
              <a:cxnLst/>
              <a:rect l="l" t="t" r="r" b="b"/>
              <a:pathLst>
                <a:path w="2111" h="1387" extrusionOk="0">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28" name="Google Shape;10228;p77"/>
          <p:cNvGrpSpPr/>
          <p:nvPr/>
        </p:nvGrpSpPr>
        <p:grpSpPr>
          <a:xfrm>
            <a:off x="845574" y="1974651"/>
            <a:ext cx="356205" cy="355288"/>
            <a:chOff x="-50504575" y="3550975"/>
            <a:chExt cx="300900" cy="300125"/>
          </a:xfrm>
        </p:grpSpPr>
        <p:sp>
          <p:nvSpPr>
            <p:cNvPr id="10229" name="Google Shape;10229;p77"/>
            <p:cNvSpPr/>
            <p:nvPr/>
          </p:nvSpPr>
          <p:spPr>
            <a:xfrm>
              <a:off x="-50504575" y="3550975"/>
              <a:ext cx="300900" cy="176475"/>
            </a:xfrm>
            <a:custGeom>
              <a:avLst/>
              <a:gdLst/>
              <a:ahLst/>
              <a:cxnLst/>
              <a:rect l="l" t="t" r="r" b="b"/>
              <a:pathLst>
                <a:path w="12036" h="7059" extrusionOk="0">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0" name="Google Shape;10230;p77"/>
            <p:cNvSpPr/>
            <p:nvPr/>
          </p:nvSpPr>
          <p:spPr>
            <a:xfrm>
              <a:off x="-50432100" y="3622650"/>
              <a:ext cx="157550" cy="175675"/>
            </a:xfrm>
            <a:custGeom>
              <a:avLst/>
              <a:gdLst/>
              <a:ahLst/>
              <a:cxnLst/>
              <a:rect l="l" t="t" r="r" b="b"/>
              <a:pathLst>
                <a:path w="6302" h="7027" extrusionOk="0">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1" name="Google Shape;10231;p77"/>
            <p:cNvSpPr/>
            <p:nvPr/>
          </p:nvSpPr>
          <p:spPr>
            <a:xfrm>
              <a:off x="-50414775" y="3815625"/>
              <a:ext cx="122900" cy="35475"/>
            </a:xfrm>
            <a:custGeom>
              <a:avLst/>
              <a:gdLst/>
              <a:ahLst/>
              <a:cxnLst/>
              <a:rect l="l" t="t" r="r" b="b"/>
              <a:pathLst>
                <a:path w="4916" h="1419" extrusionOk="0">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2" name="Google Shape;10232;p77"/>
            <p:cNvSpPr/>
            <p:nvPr/>
          </p:nvSpPr>
          <p:spPr>
            <a:xfrm>
              <a:off x="-50362000" y="3727425"/>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33" name="Google Shape;10233;p77"/>
          <p:cNvGrpSpPr/>
          <p:nvPr/>
        </p:nvGrpSpPr>
        <p:grpSpPr>
          <a:xfrm>
            <a:off x="845574" y="2412893"/>
            <a:ext cx="356205" cy="354341"/>
            <a:chOff x="-50503000" y="3921175"/>
            <a:chExt cx="300900" cy="299325"/>
          </a:xfrm>
        </p:grpSpPr>
        <p:sp>
          <p:nvSpPr>
            <p:cNvPr id="10234" name="Google Shape;10234;p77"/>
            <p:cNvSpPr/>
            <p:nvPr/>
          </p:nvSpPr>
          <p:spPr>
            <a:xfrm>
              <a:off x="-50432900" y="3921175"/>
              <a:ext cx="177250" cy="53575"/>
            </a:xfrm>
            <a:custGeom>
              <a:avLst/>
              <a:gdLst/>
              <a:ahLst/>
              <a:cxnLst/>
              <a:rect l="l" t="t" r="r" b="b"/>
              <a:pathLst>
                <a:path w="7090" h="2143" extrusionOk="0">
                  <a:moveTo>
                    <a:pt x="1" y="0"/>
                  </a:moveTo>
                  <a:lnTo>
                    <a:pt x="1" y="2143"/>
                  </a:lnTo>
                  <a:lnTo>
                    <a:pt x="7089" y="2143"/>
                  </a:lnTo>
                  <a:lnTo>
                    <a:pt x="7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5" name="Google Shape;10235;p77"/>
            <p:cNvSpPr/>
            <p:nvPr/>
          </p:nvSpPr>
          <p:spPr>
            <a:xfrm>
              <a:off x="-50503000" y="3921175"/>
              <a:ext cx="52800" cy="53575"/>
            </a:xfrm>
            <a:custGeom>
              <a:avLst/>
              <a:gdLst/>
              <a:ahLst/>
              <a:cxnLst/>
              <a:rect l="l" t="t" r="r" b="b"/>
              <a:pathLst>
                <a:path w="2112" h="2143" extrusionOk="0">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6" name="Google Shape;10236;p77"/>
            <p:cNvSpPr/>
            <p:nvPr/>
          </p:nvSpPr>
          <p:spPr>
            <a:xfrm>
              <a:off x="-50237550" y="3921175"/>
              <a:ext cx="35450" cy="53575"/>
            </a:xfrm>
            <a:custGeom>
              <a:avLst/>
              <a:gdLst/>
              <a:ahLst/>
              <a:cxnLst/>
              <a:rect l="l" t="t" r="r" b="b"/>
              <a:pathLst>
                <a:path w="1418" h="2143" extrusionOk="0">
                  <a:moveTo>
                    <a:pt x="0" y="0"/>
                  </a:moveTo>
                  <a:lnTo>
                    <a:pt x="0" y="2143"/>
                  </a:lnTo>
                  <a:lnTo>
                    <a:pt x="347" y="2143"/>
                  </a:lnTo>
                  <a:cubicBezTo>
                    <a:pt x="945" y="2143"/>
                    <a:pt x="1418" y="1670"/>
                    <a:pt x="1418" y="1071"/>
                  </a:cubicBezTo>
                  <a:cubicBezTo>
                    <a:pt x="1418" y="473"/>
                    <a:pt x="945"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7" name="Google Shape;10237;p77"/>
            <p:cNvSpPr/>
            <p:nvPr/>
          </p:nvSpPr>
          <p:spPr>
            <a:xfrm>
              <a:off x="-50414775" y="4045625"/>
              <a:ext cx="159125" cy="122875"/>
            </a:xfrm>
            <a:custGeom>
              <a:avLst/>
              <a:gdLst/>
              <a:ahLst/>
              <a:cxnLst/>
              <a:rect l="l" t="t" r="r" b="b"/>
              <a:pathLst>
                <a:path w="6365" h="4915" extrusionOk="0">
                  <a:moveTo>
                    <a:pt x="0" y="0"/>
                  </a:moveTo>
                  <a:lnTo>
                    <a:pt x="0" y="4915"/>
                  </a:lnTo>
                  <a:lnTo>
                    <a:pt x="6364" y="4915"/>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8" name="Google Shape;10238;p77"/>
            <p:cNvSpPr/>
            <p:nvPr/>
          </p:nvSpPr>
          <p:spPr>
            <a:xfrm>
              <a:off x="-50503000" y="3992050"/>
              <a:ext cx="300900" cy="228450"/>
            </a:xfrm>
            <a:custGeom>
              <a:avLst/>
              <a:gdLst/>
              <a:ahLst/>
              <a:cxnLst/>
              <a:rect l="l" t="t" r="r" b="b"/>
              <a:pathLst>
                <a:path w="12036" h="9138" extrusionOk="0">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39" name="Google Shape;10239;p77"/>
          <p:cNvGrpSpPr/>
          <p:nvPr/>
        </p:nvGrpSpPr>
        <p:grpSpPr>
          <a:xfrm>
            <a:off x="3049627" y="1558811"/>
            <a:ext cx="355258" cy="356205"/>
            <a:chOff x="-48630025" y="3199700"/>
            <a:chExt cx="300100" cy="300900"/>
          </a:xfrm>
        </p:grpSpPr>
        <p:sp>
          <p:nvSpPr>
            <p:cNvPr id="10240" name="Google Shape;10240;p77"/>
            <p:cNvSpPr/>
            <p:nvPr/>
          </p:nvSpPr>
          <p:spPr>
            <a:xfrm>
              <a:off x="-48630025" y="3199700"/>
              <a:ext cx="300100" cy="300900"/>
            </a:xfrm>
            <a:custGeom>
              <a:avLst/>
              <a:gdLst/>
              <a:ahLst/>
              <a:cxnLst/>
              <a:rect l="l" t="t" r="r" b="b"/>
              <a:pathLst>
                <a:path w="12004" h="12036" extrusionOk="0">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1" name="Google Shape;10241;p77"/>
            <p:cNvSpPr/>
            <p:nvPr/>
          </p:nvSpPr>
          <p:spPr>
            <a:xfrm>
              <a:off x="-48524475" y="3306025"/>
              <a:ext cx="88225" cy="89050"/>
            </a:xfrm>
            <a:custGeom>
              <a:avLst/>
              <a:gdLst/>
              <a:ahLst/>
              <a:cxnLst/>
              <a:rect l="l" t="t" r="r" b="b"/>
              <a:pathLst>
                <a:path w="3529" h="3562" extrusionOk="0">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2" name="Google Shape;10242;p77"/>
            <p:cNvSpPr/>
            <p:nvPr/>
          </p:nvSpPr>
          <p:spPr>
            <a:xfrm>
              <a:off x="-48489025" y="3341475"/>
              <a:ext cx="17350" cy="18150"/>
            </a:xfrm>
            <a:custGeom>
              <a:avLst/>
              <a:gdLst/>
              <a:ahLst/>
              <a:cxnLst/>
              <a:rect l="l" t="t" r="r" b="b"/>
              <a:pathLst>
                <a:path w="694" h="726" extrusionOk="0">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43" name="Google Shape;10243;p77"/>
          <p:cNvGrpSpPr/>
          <p:nvPr/>
        </p:nvGrpSpPr>
        <p:grpSpPr>
          <a:xfrm>
            <a:off x="3049627" y="1996107"/>
            <a:ext cx="355258" cy="355258"/>
            <a:chOff x="-48630025" y="3569100"/>
            <a:chExt cx="300100" cy="300100"/>
          </a:xfrm>
        </p:grpSpPr>
        <p:sp>
          <p:nvSpPr>
            <p:cNvPr id="10244" name="Google Shape;10244;p77"/>
            <p:cNvSpPr/>
            <p:nvPr/>
          </p:nvSpPr>
          <p:spPr>
            <a:xfrm>
              <a:off x="-48400825" y="3710875"/>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5" name="Google Shape;10245;p77"/>
            <p:cNvSpPr/>
            <p:nvPr/>
          </p:nvSpPr>
          <p:spPr>
            <a:xfrm>
              <a:off x="-48400825" y="378175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6" name="Google Shape;10246;p77"/>
            <p:cNvSpPr/>
            <p:nvPr/>
          </p:nvSpPr>
          <p:spPr>
            <a:xfrm>
              <a:off x="-48488250" y="3710875"/>
              <a:ext cx="18150" cy="17350"/>
            </a:xfrm>
            <a:custGeom>
              <a:avLst/>
              <a:gdLst/>
              <a:ahLst/>
              <a:cxnLst/>
              <a:rect l="l" t="t" r="r" b="b"/>
              <a:pathLst>
                <a:path w="726" h="694" extrusionOk="0">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7" name="Google Shape;10247;p77"/>
            <p:cNvSpPr/>
            <p:nvPr/>
          </p:nvSpPr>
          <p:spPr>
            <a:xfrm>
              <a:off x="-48488250" y="364000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8" name="Google Shape;10248;p77"/>
            <p:cNvSpPr/>
            <p:nvPr/>
          </p:nvSpPr>
          <p:spPr>
            <a:xfrm>
              <a:off x="-48400825" y="36400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9" name="Google Shape;10249;p77"/>
            <p:cNvSpPr/>
            <p:nvPr/>
          </p:nvSpPr>
          <p:spPr>
            <a:xfrm>
              <a:off x="-48541800" y="3569100"/>
              <a:ext cx="211875" cy="300100"/>
            </a:xfrm>
            <a:custGeom>
              <a:avLst/>
              <a:gdLst/>
              <a:ahLst/>
              <a:cxnLst/>
              <a:rect l="l" t="t" r="r" b="b"/>
              <a:pathLst>
                <a:path w="8475" h="12004" extrusionOk="0">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0" name="Google Shape;10250;p77"/>
            <p:cNvSpPr/>
            <p:nvPr/>
          </p:nvSpPr>
          <p:spPr>
            <a:xfrm>
              <a:off x="-48488250" y="378175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1" name="Google Shape;10251;p77"/>
            <p:cNvSpPr/>
            <p:nvPr/>
          </p:nvSpPr>
          <p:spPr>
            <a:xfrm>
              <a:off x="-48630025" y="3569900"/>
              <a:ext cx="71700" cy="87450"/>
            </a:xfrm>
            <a:custGeom>
              <a:avLst/>
              <a:gdLst/>
              <a:ahLst/>
              <a:cxnLst/>
              <a:rect l="l" t="t" r="r" b="b"/>
              <a:pathLst>
                <a:path w="2868" h="3498" extrusionOk="0">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2" name="Google Shape;10252;p77"/>
            <p:cNvSpPr/>
            <p:nvPr/>
          </p:nvSpPr>
          <p:spPr>
            <a:xfrm>
              <a:off x="-48626875" y="3668350"/>
              <a:ext cx="64625" cy="42550"/>
            </a:xfrm>
            <a:custGeom>
              <a:avLst/>
              <a:gdLst/>
              <a:ahLst/>
              <a:cxnLst/>
              <a:rect l="l" t="t" r="r" b="b"/>
              <a:pathLst>
                <a:path w="2585" h="1702" extrusionOk="0">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3" name="Google Shape;10253;p77"/>
            <p:cNvSpPr/>
            <p:nvPr/>
          </p:nvSpPr>
          <p:spPr>
            <a:xfrm>
              <a:off x="-48630025" y="3727425"/>
              <a:ext cx="70925" cy="141775"/>
            </a:xfrm>
            <a:custGeom>
              <a:avLst/>
              <a:gdLst/>
              <a:ahLst/>
              <a:cxnLst/>
              <a:rect l="l" t="t" r="r" b="b"/>
              <a:pathLst>
                <a:path w="2837" h="5671" extrusionOk="0">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54" name="Google Shape;10254;p77"/>
          <p:cNvGrpSpPr/>
          <p:nvPr/>
        </p:nvGrpSpPr>
        <p:grpSpPr>
          <a:xfrm>
            <a:off x="3050101" y="2433403"/>
            <a:ext cx="354311" cy="353394"/>
            <a:chOff x="-48629225" y="3938500"/>
            <a:chExt cx="299300" cy="298525"/>
          </a:xfrm>
        </p:grpSpPr>
        <p:sp>
          <p:nvSpPr>
            <p:cNvPr id="10255" name="Google Shape;10255;p77"/>
            <p:cNvSpPr/>
            <p:nvPr/>
          </p:nvSpPr>
          <p:spPr>
            <a:xfrm>
              <a:off x="-48629225" y="3938500"/>
              <a:ext cx="299300" cy="298525"/>
            </a:xfrm>
            <a:custGeom>
              <a:avLst/>
              <a:gdLst/>
              <a:ahLst/>
              <a:cxnLst/>
              <a:rect l="l" t="t" r="r" b="b"/>
              <a:pathLst>
                <a:path w="11972" h="11941" extrusionOk="0">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6" name="Google Shape;10256;p77"/>
            <p:cNvSpPr/>
            <p:nvPr/>
          </p:nvSpPr>
          <p:spPr>
            <a:xfrm>
              <a:off x="-48496900" y="4119650"/>
              <a:ext cx="35450" cy="47275"/>
            </a:xfrm>
            <a:custGeom>
              <a:avLst/>
              <a:gdLst/>
              <a:ahLst/>
              <a:cxnLst/>
              <a:rect l="l" t="t" r="r" b="b"/>
              <a:pathLst>
                <a:path w="1418" h="1891" extrusionOk="0">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7" name="Google Shape;10257;p77"/>
            <p:cNvSpPr/>
            <p:nvPr/>
          </p:nvSpPr>
          <p:spPr>
            <a:xfrm>
              <a:off x="-48495325" y="4073175"/>
              <a:ext cx="29950" cy="31325"/>
            </a:xfrm>
            <a:custGeom>
              <a:avLst/>
              <a:gdLst/>
              <a:ahLst/>
              <a:cxnLst/>
              <a:rect l="l" t="t" r="r" b="b"/>
              <a:pathLst>
                <a:path w="1198" h="1253" extrusionOk="0">
                  <a:moveTo>
                    <a:pt x="599" y="1"/>
                  </a:moveTo>
                  <a:lnTo>
                    <a:pt x="0" y="1135"/>
                  </a:lnTo>
                  <a:cubicBezTo>
                    <a:pt x="205" y="1214"/>
                    <a:pt x="410" y="1253"/>
                    <a:pt x="610" y="1253"/>
                  </a:cubicBezTo>
                  <a:cubicBezTo>
                    <a:pt x="811" y="1253"/>
                    <a:pt x="1008" y="1214"/>
                    <a:pt x="1197"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8" name="Google Shape;10258;p77"/>
            <p:cNvSpPr/>
            <p:nvPr/>
          </p:nvSpPr>
          <p:spPr>
            <a:xfrm>
              <a:off x="-48559125" y="4009375"/>
              <a:ext cx="159900" cy="149675"/>
            </a:xfrm>
            <a:custGeom>
              <a:avLst/>
              <a:gdLst/>
              <a:ahLst/>
              <a:cxnLst/>
              <a:rect l="l" t="t" r="r" b="b"/>
              <a:pathLst>
                <a:path w="6396" h="5987" extrusionOk="0">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59" name="Google Shape;10259;p77"/>
          <p:cNvGrpSpPr/>
          <p:nvPr/>
        </p:nvGrpSpPr>
        <p:grpSpPr>
          <a:xfrm>
            <a:off x="1785504" y="2904744"/>
            <a:ext cx="311458" cy="354341"/>
            <a:chOff x="-46762575" y="3200500"/>
            <a:chExt cx="263100" cy="299325"/>
          </a:xfrm>
        </p:grpSpPr>
        <p:sp>
          <p:nvSpPr>
            <p:cNvPr id="10260" name="Google Shape;10260;p77"/>
            <p:cNvSpPr/>
            <p:nvPr/>
          </p:nvSpPr>
          <p:spPr>
            <a:xfrm>
              <a:off x="-46762575" y="3393475"/>
              <a:ext cx="263100" cy="106350"/>
            </a:xfrm>
            <a:custGeom>
              <a:avLst/>
              <a:gdLst/>
              <a:ahLst/>
              <a:cxnLst/>
              <a:rect l="l" t="t" r="r" b="b"/>
              <a:pathLst>
                <a:path w="10524" h="4254" extrusionOk="0">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1" name="Google Shape;10261;p77"/>
            <p:cNvSpPr/>
            <p:nvPr/>
          </p:nvSpPr>
          <p:spPr>
            <a:xfrm>
              <a:off x="-46743650" y="3200500"/>
              <a:ext cx="228425" cy="176450"/>
            </a:xfrm>
            <a:custGeom>
              <a:avLst/>
              <a:gdLst/>
              <a:ahLst/>
              <a:cxnLst/>
              <a:rect l="l" t="t" r="r" b="b"/>
              <a:pathLst>
                <a:path w="9137" h="7058" extrusionOk="0">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2" name="Google Shape;10262;p77"/>
            <p:cNvSpPr/>
            <p:nvPr/>
          </p:nvSpPr>
          <p:spPr>
            <a:xfrm>
              <a:off x="-46638125" y="3289500"/>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3" name="Google Shape;10263;p77"/>
            <p:cNvSpPr/>
            <p:nvPr/>
          </p:nvSpPr>
          <p:spPr>
            <a:xfrm>
              <a:off x="-46696400" y="3345425"/>
              <a:ext cx="63025" cy="31525"/>
            </a:xfrm>
            <a:custGeom>
              <a:avLst/>
              <a:gdLst/>
              <a:ahLst/>
              <a:cxnLst/>
              <a:rect l="l" t="t" r="r" b="b"/>
              <a:pathLst>
                <a:path w="2521" h="1261" extrusionOk="0">
                  <a:moveTo>
                    <a:pt x="1261" y="0"/>
                  </a:moveTo>
                  <a:lnTo>
                    <a:pt x="0" y="1260"/>
                  </a:lnTo>
                  <a:lnTo>
                    <a:pt x="2521" y="1260"/>
                  </a:lnTo>
                  <a:lnTo>
                    <a:pt x="1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4" name="Google Shape;10264;p77"/>
            <p:cNvSpPr/>
            <p:nvPr/>
          </p:nvSpPr>
          <p:spPr>
            <a:xfrm>
              <a:off x="-46616850" y="3345425"/>
              <a:ext cx="53575" cy="31525"/>
            </a:xfrm>
            <a:custGeom>
              <a:avLst/>
              <a:gdLst/>
              <a:ahLst/>
              <a:cxnLst/>
              <a:rect l="l" t="t" r="r" b="b"/>
              <a:pathLst>
                <a:path w="2143" h="1261" extrusionOk="0">
                  <a:moveTo>
                    <a:pt x="883" y="0"/>
                  </a:moveTo>
                  <a:lnTo>
                    <a:pt x="0" y="945"/>
                  </a:lnTo>
                  <a:lnTo>
                    <a:pt x="315" y="1260"/>
                  </a:lnTo>
                  <a:lnTo>
                    <a:pt x="2143" y="1260"/>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65" name="Google Shape;10265;p77"/>
          <p:cNvGrpSpPr/>
          <p:nvPr/>
        </p:nvGrpSpPr>
        <p:grpSpPr>
          <a:xfrm>
            <a:off x="1763589" y="3363466"/>
            <a:ext cx="355288" cy="312375"/>
            <a:chOff x="-46779900" y="3588000"/>
            <a:chExt cx="300125" cy="263875"/>
          </a:xfrm>
        </p:grpSpPr>
        <p:sp>
          <p:nvSpPr>
            <p:cNvPr id="10266" name="Google Shape;10266;p77"/>
            <p:cNvSpPr/>
            <p:nvPr/>
          </p:nvSpPr>
          <p:spPr>
            <a:xfrm>
              <a:off x="-46746025" y="3588000"/>
              <a:ext cx="230800" cy="263875"/>
            </a:xfrm>
            <a:custGeom>
              <a:avLst/>
              <a:gdLst/>
              <a:ahLst/>
              <a:cxnLst/>
              <a:rect l="l" t="t" r="r" b="b"/>
              <a:pathLst>
                <a:path w="9232" h="10555" extrusionOk="0">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7" name="Google Shape;10267;p77"/>
            <p:cNvSpPr/>
            <p:nvPr/>
          </p:nvSpPr>
          <p:spPr>
            <a:xfrm>
              <a:off x="-46674350" y="3710075"/>
              <a:ext cx="91400" cy="122900"/>
            </a:xfrm>
            <a:custGeom>
              <a:avLst/>
              <a:gdLst/>
              <a:ahLst/>
              <a:cxnLst/>
              <a:rect l="l" t="t" r="r" b="b"/>
              <a:pathLst>
                <a:path w="3656" h="4916" extrusionOk="0">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8" name="Google Shape;10268;p77"/>
            <p:cNvSpPr/>
            <p:nvPr/>
          </p:nvSpPr>
          <p:spPr>
            <a:xfrm>
              <a:off x="-46779900" y="3754200"/>
              <a:ext cx="17350" cy="70125"/>
            </a:xfrm>
            <a:custGeom>
              <a:avLst/>
              <a:gdLst/>
              <a:ahLst/>
              <a:cxnLst/>
              <a:rect l="l" t="t" r="r" b="b"/>
              <a:pathLst>
                <a:path w="694" h="2805" extrusionOk="0">
                  <a:moveTo>
                    <a:pt x="694" y="0"/>
                  </a:moveTo>
                  <a:cubicBezTo>
                    <a:pt x="253" y="347"/>
                    <a:pt x="1" y="819"/>
                    <a:pt x="1" y="1418"/>
                  </a:cubicBezTo>
                  <a:cubicBezTo>
                    <a:pt x="1" y="2017"/>
                    <a:pt x="253" y="2458"/>
                    <a:pt x="694" y="2804"/>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9" name="Google Shape;10269;p77"/>
            <p:cNvSpPr/>
            <p:nvPr/>
          </p:nvSpPr>
          <p:spPr>
            <a:xfrm>
              <a:off x="-46497925" y="3754200"/>
              <a:ext cx="18150" cy="70125"/>
            </a:xfrm>
            <a:custGeom>
              <a:avLst/>
              <a:gdLst/>
              <a:ahLst/>
              <a:cxnLst/>
              <a:rect l="l" t="t" r="r" b="b"/>
              <a:pathLst>
                <a:path w="726" h="2805" extrusionOk="0">
                  <a:moveTo>
                    <a:pt x="1" y="0"/>
                  </a:moveTo>
                  <a:lnTo>
                    <a:pt x="1" y="2804"/>
                  </a:lnTo>
                  <a:cubicBezTo>
                    <a:pt x="442" y="2489"/>
                    <a:pt x="725" y="1954"/>
                    <a:pt x="725" y="1418"/>
                  </a:cubicBezTo>
                  <a:cubicBezTo>
                    <a:pt x="725" y="851"/>
                    <a:pt x="442"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70" name="Google Shape;10270;p77"/>
          <p:cNvGrpSpPr/>
          <p:nvPr/>
        </p:nvGrpSpPr>
        <p:grpSpPr>
          <a:xfrm>
            <a:off x="1764062" y="3778388"/>
            <a:ext cx="354341" cy="353394"/>
            <a:chOff x="-46779100" y="3938500"/>
            <a:chExt cx="299325" cy="298525"/>
          </a:xfrm>
        </p:grpSpPr>
        <p:sp>
          <p:nvSpPr>
            <p:cNvPr id="10271" name="Google Shape;10271;p77"/>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2" name="Google Shape;10272;p77"/>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73" name="Google Shape;10273;p77"/>
          <p:cNvGrpSpPr/>
          <p:nvPr/>
        </p:nvGrpSpPr>
        <p:grpSpPr>
          <a:xfrm>
            <a:off x="3971800" y="2911255"/>
            <a:ext cx="355258" cy="355288"/>
            <a:chOff x="-44924250" y="3206000"/>
            <a:chExt cx="300100" cy="300125"/>
          </a:xfrm>
        </p:grpSpPr>
        <p:sp>
          <p:nvSpPr>
            <p:cNvPr id="10274" name="Google Shape;10274;p77"/>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5" name="Google Shape;10275;p77"/>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6" name="Google Shape;10276;p77"/>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7" name="Google Shape;10277;p77"/>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8" name="Google Shape;10278;p77"/>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79" name="Google Shape;10279;p77"/>
          <p:cNvGrpSpPr/>
          <p:nvPr/>
        </p:nvGrpSpPr>
        <p:grpSpPr>
          <a:xfrm>
            <a:off x="1286286" y="1539249"/>
            <a:ext cx="355258" cy="355258"/>
            <a:chOff x="-50134375" y="3183175"/>
            <a:chExt cx="300100" cy="300100"/>
          </a:xfrm>
        </p:grpSpPr>
        <p:sp>
          <p:nvSpPr>
            <p:cNvPr id="10280" name="Google Shape;10280;p77"/>
            <p:cNvSpPr/>
            <p:nvPr/>
          </p:nvSpPr>
          <p:spPr>
            <a:xfrm>
              <a:off x="-50134375" y="3270600"/>
              <a:ext cx="87450" cy="53575"/>
            </a:xfrm>
            <a:custGeom>
              <a:avLst/>
              <a:gdLst/>
              <a:ahLst/>
              <a:cxnLst/>
              <a:rect l="l" t="t" r="r" b="b"/>
              <a:pathLst>
                <a:path w="3498" h="2143" extrusionOk="0">
                  <a:moveTo>
                    <a:pt x="0" y="0"/>
                  </a:moveTo>
                  <a:lnTo>
                    <a:pt x="0" y="2143"/>
                  </a:lnTo>
                  <a:lnTo>
                    <a:pt x="3497" y="2143"/>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1" name="Google Shape;10281;p77"/>
            <p:cNvSpPr/>
            <p:nvPr/>
          </p:nvSpPr>
          <p:spPr>
            <a:xfrm>
              <a:off x="-50134375" y="3340700"/>
              <a:ext cx="87450" cy="54375"/>
            </a:xfrm>
            <a:custGeom>
              <a:avLst/>
              <a:gdLst/>
              <a:ahLst/>
              <a:cxnLst/>
              <a:rect l="l" t="t" r="r" b="b"/>
              <a:pathLst>
                <a:path w="3498" h="2175" extrusionOk="0">
                  <a:moveTo>
                    <a:pt x="0" y="0"/>
                  </a:moveTo>
                  <a:lnTo>
                    <a:pt x="0" y="2174"/>
                  </a:lnTo>
                  <a:cubicBezTo>
                    <a:pt x="441" y="1701"/>
                    <a:pt x="1071" y="1418"/>
                    <a:pt x="1765" y="1418"/>
                  </a:cubicBezTo>
                  <a:cubicBezTo>
                    <a:pt x="2426" y="1418"/>
                    <a:pt x="3056" y="1670"/>
                    <a:pt x="3497" y="2174"/>
                  </a:cubicBez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2" name="Google Shape;10282;p77"/>
            <p:cNvSpPr/>
            <p:nvPr/>
          </p:nvSpPr>
          <p:spPr>
            <a:xfrm>
              <a:off x="-50134375" y="3183175"/>
              <a:ext cx="87450" cy="70125"/>
            </a:xfrm>
            <a:custGeom>
              <a:avLst/>
              <a:gdLst/>
              <a:ahLst/>
              <a:cxnLst/>
              <a:rect l="l" t="t" r="r" b="b"/>
              <a:pathLst>
                <a:path w="3498" h="2805" extrusionOk="0">
                  <a:moveTo>
                    <a:pt x="347" y="0"/>
                  </a:moveTo>
                  <a:cubicBezTo>
                    <a:pt x="158" y="0"/>
                    <a:pt x="0" y="158"/>
                    <a:pt x="0" y="347"/>
                  </a:cubicBezTo>
                  <a:lnTo>
                    <a:pt x="0" y="2804"/>
                  </a:lnTo>
                  <a:lnTo>
                    <a:pt x="3497" y="2804"/>
                  </a:lnTo>
                  <a:lnTo>
                    <a:pt x="3497" y="347"/>
                  </a:lnTo>
                  <a:cubicBezTo>
                    <a:pt x="3497" y="158"/>
                    <a:pt x="3340"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3" name="Google Shape;10283;p77"/>
            <p:cNvSpPr/>
            <p:nvPr/>
          </p:nvSpPr>
          <p:spPr>
            <a:xfrm>
              <a:off x="-50028050" y="3363525"/>
              <a:ext cx="37050" cy="75650"/>
            </a:xfrm>
            <a:custGeom>
              <a:avLst/>
              <a:gdLst/>
              <a:ahLst/>
              <a:cxnLst/>
              <a:rect l="l" t="t" r="r" b="b"/>
              <a:pathLst>
                <a:path w="1482" h="3026" extrusionOk="0">
                  <a:moveTo>
                    <a:pt x="0" y="1"/>
                  </a:moveTo>
                  <a:lnTo>
                    <a:pt x="0" y="3025"/>
                  </a:lnTo>
                  <a:lnTo>
                    <a:pt x="1481" y="1482"/>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4" name="Google Shape;10284;p77"/>
            <p:cNvSpPr/>
            <p:nvPr/>
          </p:nvSpPr>
          <p:spPr>
            <a:xfrm>
              <a:off x="-50028050" y="3287125"/>
              <a:ext cx="88225" cy="101625"/>
            </a:xfrm>
            <a:custGeom>
              <a:avLst/>
              <a:gdLst/>
              <a:ahLst/>
              <a:cxnLst/>
              <a:rect l="l" t="t" r="r" b="b"/>
              <a:pathLst>
                <a:path w="3529" h="4065" extrusionOk="0">
                  <a:moveTo>
                    <a:pt x="1072" y="1"/>
                  </a:moveTo>
                  <a:lnTo>
                    <a:pt x="0" y="1104"/>
                  </a:lnTo>
                  <a:lnTo>
                    <a:pt x="0" y="2049"/>
                  </a:lnTo>
                  <a:lnTo>
                    <a:pt x="2017" y="4065"/>
                  </a:lnTo>
                  <a:lnTo>
                    <a:pt x="3529" y="2490"/>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5" name="Google Shape;10285;p77"/>
            <p:cNvSpPr/>
            <p:nvPr/>
          </p:nvSpPr>
          <p:spPr>
            <a:xfrm>
              <a:off x="-49988675" y="3225700"/>
              <a:ext cx="111875" cy="111875"/>
            </a:xfrm>
            <a:custGeom>
              <a:avLst/>
              <a:gdLst/>
              <a:ahLst/>
              <a:cxnLst/>
              <a:rect l="l" t="t" r="r" b="b"/>
              <a:pathLst>
                <a:path w="4475" h="4475" extrusionOk="0">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6" name="Google Shape;10286;p77"/>
            <p:cNvSpPr/>
            <p:nvPr/>
          </p:nvSpPr>
          <p:spPr>
            <a:xfrm>
              <a:off x="-50134375" y="3395050"/>
              <a:ext cx="89025" cy="88225"/>
            </a:xfrm>
            <a:custGeom>
              <a:avLst/>
              <a:gdLst/>
              <a:ahLst/>
              <a:cxnLst/>
              <a:rect l="l" t="t" r="r" b="b"/>
              <a:pathLst>
                <a:path w="3561" h="3529" extrusionOk="0">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7" name="Google Shape;10287;p77"/>
            <p:cNvSpPr/>
            <p:nvPr/>
          </p:nvSpPr>
          <p:spPr>
            <a:xfrm>
              <a:off x="-50045375" y="3428900"/>
              <a:ext cx="52800" cy="53600"/>
            </a:xfrm>
            <a:custGeom>
              <a:avLst/>
              <a:gdLst/>
              <a:ahLst/>
              <a:cxnLst/>
              <a:rect l="l" t="t" r="r" b="b"/>
              <a:pathLst>
                <a:path w="2112" h="2144" extrusionOk="0">
                  <a:moveTo>
                    <a:pt x="2111" y="1"/>
                  </a:move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8" name="Google Shape;10288;p77"/>
            <p:cNvSpPr/>
            <p:nvPr/>
          </p:nvSpPr>
          <p:spPr>
            <a:xfrm>
              <a:off x="-49975275" y="3395050"/>
              <a:ext cx="52775" cy="87450"/>
            </a:xfrm>
            <a:custGeom>
              <a:avLst/>
              <a:gdLst/>
              <a:ahLst/>
              <a:cxnLst/>
              <a:rect l="l" t="t" r="r" b="b"/>
              <a:pathLst>
                <a:path w="2111" h="3498" extrusionOk="0">
                  <a:moveTo>
                    <a:pt x="693" y="0"/>
                  </a:moveTo>
                  <a:lnTo>
                    <a:pt x="0" y="662"/>
                  </a:lnTo>
                  <a:lnTo>
                    <a:pt x="0" y="3497"/>
                  </a:lnTo>
                  <a:lnTo>
                    <a:pt x="2111" y="3497"/>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9" name="Google Shape;10289;p77"/>
            <p:cNvSpPr/>
            <p:nvPr/>
          </p:nvSpPr>
          <p:spPr>
            <a:xfrm>
              <a:off x="-49905175" y="3395050"/>
              <a:ext cx="70900" cy="87450"/>
            </a:xfrm>
            <a:custGeom>
              <a:avLst/>
              <a:gdLst/>
              <a:ahLst/>
              <a:cxnLst/>
              <a:rect l="l" t="t" r="r" b="b"/>
              <a:pathLst>
                <a:path w="2836" h="3498" extrusionOk="0">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90" name="Google Shape;10290;p77"/>
          <p:cNvGrpSpPr/>
          <p:nvPr/>
        </p:nvGrpSpPr>
        <p:grpSpPr>
          <a:xfrm>
            <a:off x="1286286" y="1974651"/>
            <a:ext cx="355258" cy="355288"/>
            <a:chOff x="-50134375" y="3550975"/>
            <a:chExt cx="300100" cy="300125"/>
          </a:xfrm>
        </p:grpSpPr>
        <p:sp>
          <p:nvSpPr>
            <p:cNvPr id="10291" name="Google Shape;10291;p77"/>
            <p:cNvSpPr/>
            <p:nvPr/>
          </p:nvSpPr>
          <p:spPr>
            <a:xfrm>
              <a:off x="-50134375" y="3550975"/>
              <a:ext cx="300100" cy="300125"/>
            </a:xfrm>
            <a:custGeom>
              <a:avLst/>
              <a:gdLst/>
              <a:ahLst/>
              <a:cxnLst/>
              <a:rect l="l" t="t" r="r" b="b"/>
              <a:pathLst>
                <a:path w="12004" h="12005" extrusionOk="0">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2" name="Google Shape;10292;p77"/>
            <p:cNvSpPr/>
            <p:nvPr/>
          </p:nvSpPr>
          <p:spPr>
            <a:xfrm>
              <a:off x="-50054825" y="3603750"/>
              <a:ext cx="141800" cy="194575"/>
            </a:xfrm>
            <a:custGeom>
              <a:avLst/>
              <a:gdLst/>
              <a:ahLst/>
              <a:cxnLst/>
              <a:rect l="l" t="t" r="r" b="b"/>
              <a:pathLst>
                <a:path w="5672" h="7783" extrusionOk="0">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93" name="Google Shape;10293;p77"/>
          <p:cNvGrpSpPr/>
          <p:nvPr/>
        </p:nvGrpSpPr>
        <p:grpSpPr>
          <a:xfrm>
            <a:off x="1286286" y="2412183"/>
            <a:ext cx="355258" cy="355051"/>
            <a:chOff x="-50134375" y="3920575"/>
            <a:chExt cx="300100" cy="299925"/>
          </a:xfrm>
        </p:grpSpPr>
        <p:sp>
          <p:nvSpPr>
            <p:cNvPr id="10294" name="Google Shape;10294;p77"/>
            <p:cNvSpPr/>
            <p:nvPr/>
          </p:nvSpPr>
          <p:spPr>
            <a:xfrm>
              <a:off x="-49985525" y="3920575"/>
              <a:ext cx="151250" cy="151850"/>
            </a:xfrm>
            <a:custGeom>
              <a:avLst/>
              <a:gdLst/>
              <a:ahLst/>
              <a:cxnLst/>
              <a:rect l="l" t="t" r="r" b="b"/>
              <a:pathLst>
                <a:path w="6050" h="6074" extrusionOk="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5" name="Google Shape;10295;p77"/>
            <p:cNvSpPr/>
            <p:nvPr/>
          </p:nvSpPr>
          <p:spPr>
            <a:xfrm>
              <a:off x="-50134375" y="4069250"/>
              <a:ext cx="151250" cy="151250"/>
            </a:xfrm>
            <a:custGeom>
              <a:avLst/>
              <a:gdLst/>
              <a:ahLst/>
              <a:cxnLst/>
              <a:rect l="l" t="t" r="r" b="b"/>
              <a:pathLst>
                <a:path w="6050" h="6050" extrusionOk="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6" name="Google Shape;10296;p77"/>
            <p:cNvSpPr/>
            <p:nvPr/>
          </p:nvSpPr>
          <p:spPr>
            <a:xfrm>
              <a:off x="-50090275" y="3964500"/>
              <a:ext cx="211100" cy="211100"/>
            </a:xfrm>
            <a:custGeom>
              <a:avLst/>
              <a:gdLst/>
              <a:ahLst/>
              <a:cxnLst/>
              <a:rect l="l" t="t" r="r" b="b"/>
              <a:pathLst>
                <a:path w="8444" h="8444" extrusionOk="0">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97" name="Google Shape;10297;p77"/>
          <p:cNvGrpSpPr/>
          <p:nvPr/>
        </p:nvGrpSpPr>
        <p:grpSpPr>
          <a:xfrm>
            <a:off x="3497010" y="1559758"/>
            <a:ext cx="357123" cy="355258"/>
            <a:chOff x="-48262200" y="3200500"/>
            <a:chExt cx="301675" cy="300100"/>
          </a:xfrm>
        </p:grpSpPr>
        <p:sp>
          <p:nvSpPr>
            <p:cNvPr id="10298" name="Google Shape;10298;p77"/>
            <p:cNvSpPr/>
            <p:nvPr/>
          </p:nvSpPr>
          <p:spPr>
            <a:xfrm>
              <a:off x="-48191325" y="3288700"/>
              <a:ext cx="51225" cy="51225"/>
            </a:xfrm>
            <a:custGeom>
              <a:avLst/>
              <a:gdLst/>
              <a:ahLst/>
              <a:cxnLst/>
              <a:rect l="l" t="t" r="r" b="b"/>
              <a:pathLst>
                <a:path w="2049" h="2049" extrusionOk="0">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9" name="Google Shape;10299;p77"/>
            <p:cNvSpPr/>
            <p:nvPr/>
          </p:nvSpPr>
          <p:spPr>
            <a:xfrm>
              <a:off x="-48155875" y="3324150"/>
              <a:ext cx="15775" cy="15775"/>
            </a:xfrm>
            <a:custGeom>
              <a:avLst/>
              <a:gdLst/>
              <a:ahLst/>
              <a:cxnLst/>
              <a:rect l="l" t="t" r="r" b="b"/>
              <a:pathLst>
                <a:path w="631" h="631" extrusionOk="0">
                  <a:moveTo>
                    <a:pt x="1" y="1"/>
                  </a:moveTo>
                  <a:lnTo>
                    <a:pt x="1" y="631"/>
                  </a:lnTo>
                  <a:cubicBezTo>
                    <a:pt x="284" y="505"/>
                    <a:pt x="536"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0" name="Google Shape;10300;p77"/>
            <p:cNvSpPr/>
            <p:nvPr/>
          </p:nvSpPr>
          <p:spPr>
            <a:xfrm>
              <a:off x="-48085775" y="3206000"/>
              <a:ext cx="47275" cy="47300"/>
            </a:xfrm>
            <a:custGeom>
              <a:avLst/>
              <a:gdLst/>
              <a:ahLst/>
              <a:cxnLst/>
              <a:rect l="l" t="t" r="r" b="b"/>
              <a:pathLst>
                <a:path w="1891" h="1892" extrusionOk="0">
                  <a:moveTo>
                    <a:pt x="1" y="1"/>
                  </a:moveTo>
                  <a:lnTo>
                    <a:pt x="1" y="1891"/>
                  </a:lnTo>
                  <a:lnTo>
                    <a:pt x="1891" y="189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1" name="Google Shape;10301;p77"/>
            <p:cNvSpPr/>
            <p:nvPr/>
          </p:nvSpPr>
          <p:spPr>
            <a:xfrm>
              <a:off x="-48262200" y="3200500"/>
              <a:ext cx="228425" cy="300100"/>
            </a:xfrm>
            <a:custGeom>
              <a:avLst/>
              <a:gdLst/>
              <a:ahLst/>
              <a:cxnLst/>
              <a:rect l="l" t="t" r="r" b="b"/>
              <a:pathLst>
                <a:path w="9137" h="12004" extrusionOk="0">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2" name="Google Shape;10302;p77"/>
            <p:cNvSpPr/>
            <p:nvPr/>
          </p:nvSpPr>
          <p:spPr>
            <a:xfrm>
              <a:off x="-48155075" y="3322575"/>
              <a:ext cx="52775" cy="53575"/>
            </a:xfrm>
            <a:custGeom>
              <a:avLst/>
              <a:gdLst/>
              <a:ahLst/>
              <a:cxnLst/>
              <a:rect l="l" t="t" r="r" b="b"/>
              <a:pathLst>
                <a:path w="2111" h="2143" extrusionOk="0">
                  <a:moveTo>
                    <a:pt x="1355" y="1"/>
                  </a:moveTo>
                  <a:cubicBezTo>
                    <a:pt x="1197" y="725"/>
                    <a:pt x="662" y="1261"/>
                    <a:pt x="0" y="1387"/>
                  </a:cubicBez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3" name="Google Shape;10303;p77"/>
            <p:cNvSpPr/>
            <p:nvPr/>
          </p:nvSpPr>
          <p:spPr>
            <a:xfrm>
              <a:off x="-48014100" y="3417100"/>
              <a:ext cx="53575" cy="18125"/>
            </a:xfrm>
            <a:custGeom>
              <a:avLst/>
              <a:gdLst/>
              <a:ahLst/>
              <a:cxnLst/>
              <a:rect l="l" t="t" r="r" b="b"/>
              <a:pathLst>
                <a:path w="2143" h="725" extrusionOk="0">
                  <a:moveTo>
                    <a:pt x="1" y="0"/>
                  </a:moveTo>
                  <a:lnTo>
                    <a:pt x="1" y="725"/>
                  </a:lnTo>
                  <a:lnTo>
                    <a:pt x="2143" y="725"/>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4" name="Google Shape;10304;p77"/>
            <p:cNvSpPr/>
            <p:nvPr/>
          </p:nvSpPr>
          <p:spPr>
            <a:xfrm>
              <a:off x="-48014100" y="3289500"/>
              <a:ext cx="53575" cy="110300"/>
            </a:xfrm>
            <a:custGeom>
              <a:avLst/>
              <a:gdLst/>
              <a:ahLst/>
              <a:cxnLst/>
              <a:rect l="l" t="t" r="r" b="b"/>
              <a:pathLst>
                <a:path w="2143" h="4412" extrusionOk="0">
                  <a:moveTo>
                    <a:pt x="1" y="0"/>
                  </a:moveTo>
                  <a:lnTo>
                    <a:pt x="1" y="4411"/>
                  </a:lnTo>
                  <a:lnTo>
                    <a:pt x="2143" y="4411"/>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5" name="Google Shape;10305;p77"/>
            <p:cNvSpPr/>
            <p:nvPr/>
          </p:nvSpPr>
          <p:spPr>
            <a:xfrm>
              <a:off x="-48014100" y="3451750"/>
              <a:ext cx="53575" cy="48075"/>
            </a:xfrm>
            <a:custGeom>
              <a:avLst/>
              <a:gdLst/>
              <a:ahLst/>
              <a:cxnLst/>
              <a:rect l="l" t="t" r="r" b="b"/>
              <a:pathLst>
                <a:path w="2143" h="1923" extrusionOk="0">
                  <a:moveTo>
                    <a:pt x="1" y="0"/>
                  </a:moveTo>
                  <a:lnTo>
                    <a:pt x="1" y="883"/>
                  </a:lnTo>
                  <a:cubicBezTo>
                    <a:pt x="1" y="1450"/>
                    <a:pt x="473" y="1922"/>
                    <a:pt x="1072" y="1922"/>
                  </a:cubicBezTo>
                  <a:cubicBezTo>
                    <a:pt x="1670" y="1922"/>
                    <a:pt x="2143" y="1450"/>
                    <a:pt x="2143" y="883"/>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6" name="Google Shape;10306;p77"/>
            <p:cNvSpPr/>
            <p:nvPr/>
          </p:nvSpPr>
          <p:spPr>
            <a:xfrm>
              <a:off x="-48011725" y="3220375"/>
              <a:ext cx="48050" cy="51025"/>
            </a:xfrm>
            <a:custGeom>
              <a:avLst/>
              <a:gdLst/>
              <a:ahLst/>
              <a:cxnLst/>
              <a:rect l="l" t="t" r="r" b="b"/>
              <a:pathLst>
                <a:path w="1922" h="2041" extrusionOk="0">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07" name="Google Shape;10307;p77"/>
          <p:cNvGrpSpPr/>
          <p:nvPr/>
        </p:nvGrpSpPr>
        <p:grpSpPr>
          <a:xfrm>
            <a:off x="3526383" y="1996847"/>
            <a:ext cx="298377" cy="354519"/>
            <a:chOff x="-48233050" y="3569725"/>
            <a:chExt cx="252050" cy="299475"/>
          </a:xfrm>
        </p:grpSpPr>
        <p:sp>
          <p:nvSpPr>
            <p:cNvPr id="10308" name="Google Shape;10308;p77"/>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9" name="Google Shape;10309;p77"/>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0" name="Google Shape;10310;p77"/>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11" name="Google Shape;10311;p77"/>
          <p:cNvGrpSpPr/>
          <p:nvPr/>
        </p:nvGrpSpPr>
        <p:grpSpPr>
          <a:xfrm>
            <a:off x="3550148" y="2430591"/>
            <a:ext cx="250847" cy="358070"/>
            <a:chOff x="-48216525" y="3936125"/>
            <a:chExt cx="211900" cy="302475"/>
          </a:xfrm>
        </p:grpSpPr>
        <p:sp>
          <p:nvSpPr>
            <p:cNvPr id="10312" name="Google Shape;10312;p77"/>
            <p:cNvSpPr/>
            <p:nvPr/>
          </p:nvSpPr>
          <p:spPr>
            <a:xfrm>
              <a:off x="-48207850" y="3955825"/>
              <a:ext cx="105550" cy="158325"/>
            </a:xfrm>
            <a:custGeom>
              <a:avLst/>
              <a:gdLst/>
              <a:ahLst/>
              <a:cxnLst/>
              <a:rect l="l" t="t" r="r" b="b"/>
              <a:pathLst>
                <a:path w="4222" h="6333" extrusionOk="0">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3" name="Google Shape;10313;p77"/>
            <p:cNvSpPr/>
            <p:nvPr/>
          </p:nvSpPr>
          <p:spPr>
            <a:xfrm>
              <a:off x="-48192100" y="4184225"/>
              <a:ext cx="163850" cy="54375"/>
            </a:xfrm>
            <a:custGeom>
              <a:avLst/>
              <a:gdLst/>
              <a:ahLst/>
              <a:cxnLst/>
              <a:rect l="l" t="t" r="r" b="b"/>
              <a:pathLst>
                <a:path w="6554" h="2175" extrusionOk="0">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4" name="Google Shape;10314;p77"/>
            <p:cNvSpPr/>
            <p:nvPr/>
          </p:nvSpPr>
          <p:spPr>
            <a:xfrm>
              <a:off x="-48216525" y="4131475"/>
              <a:ext cx="211900" cy="34675"/>
            </a:xfrm>
            <a:custGeom>
              <a:avLst/>
              <a:gdLst/>
              <a:ahLst/>
              <a:cxnLst/>
              <a:rect l="l" t="t" r="r" b="b"/>
              <a:pathLst>
                <a:path w="8476" h="1387" extrusionOk="0">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5" name="Google Shape;10315;p77"/>
            <p:cNvSpPr/>
            <p:nvPr/>
          </p:nvSpPr>
          <p:spPr>
            <a:xfrm>
              <a:off x="-48113350" y="3936125"/>
              <a:ext cx="98475" cy="178025"/>
            </a:xfrm>
            <a:custGeom>
              <a:avLst/>
              <a:gdLst/>
              <a:ahLst/>
              <a:cxnLst/>
              <a:rect l="l" t="t" r="r" b="b"/>
              <a:pathLst>
                <a:path w="3939" h="7121" extrusionOk="0">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16" name="Google Shape;10316;p77"/>
          <p:cNvGrpSpPr/>
          <p:nvPr/>
        </p:nvGrpSpPr>
        <p:grpSpPr>
          <a:xfrm>
            <a:off x="2205866" y="2905661"/>
            <a:ext cx="355258" cy="355288"/>
            <a:chOff x="-46410500" y="3201275"/>
            <a:chExt cx="300100" cy="300125"/>
          </a:xfrm>
        </p:grpSpPr>
        <p:sp>
          <p:nvSpPr>
            <p:cNvPr id="10317" name="Google Shape;10317;p77"/>
            <p:cNvSpPr/>
            <p:nvPr/>
          </p:nvSpPr>
          <p:spPr>
            <a:xfrm>
              <a:off x="-46358500" y="3201275"/>
              <a:ext cx="37825" cy="87450"/>
            </a:xfrm>
            <a:custGeom>
              <a:avLst/>
              <a:gdLst/>
              <a:ahLst/>
              <a:cxnLst/>
              <a:rect l="l" t="t" r="r" b="b"/>
              <a:pathLst>
                <a:path w="1513" h="3498" extrusionOk="0">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8" name="Google Shape;10318;p77"/>
            <p:cNvSpPr/>
            <p:nvPr/>
          </p:nvSpPr>
          <p:spPr>
            <a:xfrm>
              <a:off x="-46307325" y="3201275"/>
              <a:ext cx="38625" cy="88250"/>
            </a:xfrm>
            <a:custGeom>
              <a:avLst/>
              <a:gdLst/>
              <a:ahLst/>
              <a:cxnLst/>
              <a:rect l="l" t="t" r="r" b="b"/>
              <a:pathLst>
                <a:path w="1545" h="3530" extrusionOk="0">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9" name="Google Shape;10319;p77"/>
            <p:cNvSpPr/>
            <p:nvPr/>
          </p:nvSpPr>
          <p:spPr>
            <a:xfrm>
              <a:off x="-46253750" y="3201275"/>
              <a:ext cx="38600" cy="87450"/>
            </a:xfrm>
            <a:custGeom>
              <a:avLst/>
              <a:gdLst/>
              <a:ahLst/>
              <a:cxnLst/>
              <a:rect l="l" t="t" r="r" b="b"/>
              <a:pathLst>
                <a:path w="1544" h="3498" extrusionOk="0">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0" name="Google Shape;10320;p77"/>
            <p:cNvSpPr/>
            <p:nvPr/>
          </p:nvSpPr>
          <p:spPr>
            <a:xfrm>
              <a:off x="-46410500" y="3306025"/>
              <a:ext cx="300100" cy="141025"/>
            </a:xfrm>
            <a:custGeom>
              <a:avLst/>
              <a:gdLst/>
              <a:ahLst/>
              <a:cxnLst/>
              <a:rect l="l" t="t" r="r" b="b"/>
              <a:pathLst>
                <a:path w="12004" h="5641" extrusionOk="0">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1" name="Google Shape;10321;p77"/>
            <p:cNvSpPr/>
            <p:nvPr/>
          </p:nvSpPr>
          <p:spPr>
            <a:xfrm>
              <a:off x="-46401050" y="3465925"/>
              <a:ext cx="226075" cy="35475"/>
            </a:xfrm>
            <a:custGeom>
              <a:avLst/>
              <a:gdLst/>
              <a:ahLst/>
              <a:cxnLst/>
              <a:rect l="l" t="t" r="r" b="b"/>
              <a:pathLst>
                <a:path w="9043" h="1419" extrusionOk="0">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22" name="Google Shape;10322;p77"/>
          <p:cNvGrpSpPr/>
          <p:nvPr/>
        </p:nvGrpSpPr>
        <p:grpSpPr>
          <a:xfrm>
            <a:off x="2205866" y="3341092"/>
            <a:ext cx="355258" cy="356205"/>
            <a:chOff x="-46409700" y="3569100"/>
            <a:chExt cx="300100" cy="300900"/>
          </a:xfrm>
        </p:grpSpPr>
        <p:sp>
          <p:nvSpPr>
            <p:cNvPr id="10323" name="Google Shape;10323;p77"/>
            <p:cNvSpPr/>
            <p:nvPr/>
          </p:nvSpPr>
          <p:spPr>
            <a:xfrm>
              <a:off x="-46234850" y="3569100"/>
              <a:ext cx="18125" cy="52800"/>
            </a:xfrm>
            <a:custGeom>
              <a:avLst/>
              <a:gdLst/>
              <a:ahLst/>
              <a:cxnLst/>
              <a:rect l="l" t="t" r="r" b="b"/>
              <a:pathLst>
                <a:path w="725" h="2112" extrusionOk="0">
                  <a:moveTo>
                    <a:pt x="0" y="1"/>
                  </a:moveTo>
                  <a:lnTo>
                    <a:pt x="0" y="2111"/>
                  </a:lnTo>
                  <a:lnTo>
                    <a:pt x="725" y="2111"/>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4" name="Google Shape;10324;p77"/>
            <p:cNvSpPr/>
            <p:nvPr/>
          </p:nvSpPr>
          <p:spPr>
            <a:xfrm>
              <a:off x="-46270300" y="374552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5" name="Google Shape;10325;p77"/>
            <p:cNvSpPr/>
            <p:nvPr/>
          </p:nvSpPr>
          <p:spPr>
            <a:xfrm>
              <a:off x="-46305750" y="3710875"/>
              <a:ext cx="89025" cy="88225"/>
            </a:xfrm>
            <a:custGeom>
              <a:avLst/>
              <a:gdLst/>
              <a:ahLst/>
              <a:cxnLst/>
              <a:rect l="l" t="t" r="r" b="b"/>
              <a:pathLst>
                <a:path w="3561" h="3529" extrusionOk="0">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6" name="Google Shape;10326;p77"/>
            <p:cNvSpPr/>
            <p:nvPr/>
          </p:nvSpPr>
          <p:spPr>
            <a:xfrm>
              <a:off x="-46409700" y="3569900"/>
              <a:ext cx="300100" cy="300100"/>
            </a:xfrm>
            <a:custGeom>
              <a:avLst/>
              <a:gdLst/>
              <a:ahLst/>
              <a:cxnLst/>
              <a:rect l="l" t="t" r="r" b="b"/>
              <a:pathLst>
                <a:path w="12004" h="12004" extrusionOk="0">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7" name="Google Shape;10327;p77"/>
            <p:cNvSpPr/>
            <p:nvPr/>
          </p:nvSpPr>
          <p:spPr>
            <a:xfrm>
              <a:off x="-46341175" y="3569100"/>
              <a:ext cx="159125" cy="87450"/>
            </a:xfrm>
            <a:custGeom>
              <a:avLst/>
              <a:gdLst/>
              <a:ahLst/>
              <a:cxnLst/>
              <a:rect l="l" t="t" r="r" b="b"/>
              <a:pathLst>
                <a:path w="6365" h="3498" extrusionOk="0">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28" name="Google Shape;10328;p77"/>
          <p:cNvGrpSpPr/>
          <p:nvPr/>
        </p:nvGrpSpPr>
        <p:grpSpPr>
          <a:xfrm>
            <a:off x="2193747" y="3776524"/>
            <a:ext cx="379497" cy="358070"/>
            <a:chOff x="-46422300" y="3936925"/>
            <a:chExt cx="320575" cy="302475"/>
          </a:xfrm>
        </p:grpSpPr>
        <p:sp>
          <p:nvSpPr>
            <p:cNvPr id="10329" name="Google Shape;10329;p77"/>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0" name="Google Shape;10330;p77"/>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31" name="Google Shape;10331;p77"/>
          <p:cNvGrpSpPr/>
          <p:nvPr/>
        </p:nvGrpSpPr>
        <p:grpSpPr>
          <a:xfrm>
            <a:off x="3971326" y="3330852"/>
            <a:ext cx="356205" cy="355258"/>
            <a:chOff x="-44914800" y="3560450"/>
            <a:chExt cx="300900" cy="300100"/>
          </a:xfrm>
        </p:grpSpPr>
        <p:sp>
          <p:nvSpPr>
            <p:cNvPr id="10332" name="Google Shape;10332;p77"/>
            <p:cNvSpPr/>
            <p:nvPr/>
          </p:nvSpPr>
          <p:spPr>
            <a:xfrm>
              <a:off x="-44914800" y="3560450"/>
              <a:ext cx="300900" cy="300100"/>
            </a:xfrm>
            <a:custGeom>
              <a:avLst/>
              <a:gdLst/>
              <a:ahLst/>
              <a:cxnLst/>
              <a:rect l="l" t="t" r="r" b="b"/>
              <a:pathLst>
                <a:path w="12036" h="12004" extrusionOk="0">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3" name="Google Shape;10333;p77"/>
            <p:cNvSpPr/>
            <p:nvPr/>
          </p:nvSpPr>
          <p:spPr>
            <a:xfrm>
              <a:off x="-44861250" y="3632100"/>
              <a:ext cx="193800" cy="146525"/>
            </a:xfrm>
            <a:custGeom>
              <a:avLst/>
              <a:gdLst/>
              <a:ahLst/>
              <a:cxnLst/>
              <a:rect l="l" t="t" r="r" b="b"/>
              <a:pathLst>
                <a:path w="7752" h="5861" extrusionOk="0">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4" name="Google Shape;10334;p77"/>
            <p:cNvSpPr/>
            <p:nvPr/>
          </p:nvSpPr>
          <p:spPr>
            <a:xfrm>
              <a:off x="-44773800" y="3675425"/>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5" name="Google Shape;10335;p77"/>
            <p:cNvSpPr/>
            <p:nvPr/>
          </p:nvSpPr>
          <p:spPr>
            <a:xfrm>
              <a:off x="-44750975" y="3741600"/>
              <a:ext cx="70900" cy="48050"/>
            </a:xfrm>
            <a:custGeom>
              <a:avLst/>
              <a:gdLst/>
              <a:ahLst/>
              <a:cxnLst/>
              <a:rect l="l" t="t" r="r" b="b"/>
              <a:pathLst>
                <a:path w="2836" h="1922" extrusionOk="0">
                  <a:moveTo>
                    <a:pt x="883" y="0"/>
                  </a:moveTo>
                  <a:lnTo>
                    <a:pt x="1" y="945"/>
                  </a:lnTo>
                  <a:lnTo>
                    <a:pt x="1009" y="1922"/>
                  </a:lnTo>
                  <a:lnTo>
                    <a:pt x="2836" y="1922"/>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6" name="Google Shape;10336;p77"/>
            <p:cNvSpPr/>
            <p:nvPr/>
          </p:nvSpPr>
          <p:spPr>
            <a:xfrm>
              <a:off x="-44848625" y="3740025"/>
              <a:ext cx="97675" cy="49625"/>
            </a:xfrm>
            <a:custGeom>
              <a:avLst/>
              <a:gdLst/>
              <a:ahLst/>
              <a:cxnLst/>
              <a:rect l="l" t="t" r="r" b="b"/>
              <a:pathLst>
                <a:path w="3907" h="1985" extrusionOk="0">
                  <a:moveTo>
                    <a:pt x="1985" y="0"/>
                  </a:moveTo>
                  <a:lnTo>
                    <a:pt x="0" y="1985"/>
                  </a:lnTo>
                  <a:lnTo>
                    <a:pt x="3907" y="1985"/>
                  </a:ln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37" name="Google Shape;10337;p77"/>
          <p:cNvGrpSpPr/>
          <p:nvPr/>
        </p:nvGrpSpPr>
        <p:grpSpPr>
          <a:xfrm>
            <a:off x="1726378" y="1539486"/>
            <a:ext cx="354311" cy="354104"/>
            <a:chOff x="-49764975" y="3183375"/>
            <a:chExt cx="299300" cy="299125"/>
          </a:xfrm>
        </p:grpSpPr>
        <p:sp>
          <p:nvSpPr>
            <p:cNvPr id="10338" name="Google Shape;10338;p77"/>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9" name="Google Shape;10339;p77"/>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0" name="Google Shape;10340;p77"/>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1" name="Google Shape;10341;p77"/>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2" name="Google Shape;10342;p77"/>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3" name="Google Shape;10343;p77"/>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4" name="Google Shape;10344;p77"/>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5" name="Google Shape;10345;p77"/>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6" name="Google Shape;10346;p77"/>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47" name="Google Shape;10347;p77"/>
          <p:cNvGrpSpPr/>
          <p:nvPr/>
        </p:nvGrpSpPr>
        <p:grpSpPr>
          <a:xfrm>
            <a:off x="1726378" y="1974947"/>
            <a:ext cx="354311" cy="355909"/>
            <a:chOff x="-49764975" y="3551225"/>
            <a:chExt cx="299300" cy="300650"/>
          </a:xfrm>
        </p:grpSpPr>
        <p:sp>
          <p:nvSpPr>
            <p:cNvPr id="10348" name="Google Shape;10348;p77"/>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9" name="Google Shape;10349;p77"/>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0" name="Google Shape;10350;p77"/>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1" name="Google Shape;10351;p77"/>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2" name="Google Shape;10352;p77"/>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3" name="Google Shape;10353;p77"/>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4" name="Google Shape;10354;p77"/>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5" name="Google Shape;10355;p77"/>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6" name="Google Shape;10356;p77"/>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7" name="Google Shape;10357;p77"/>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8" name="Google Shape;10358;p77"/>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59" name="Google Shape;10359;p77"/>
          <p:cNvGrpSpPr/>
          <p:nvPr/>
        </p:nvGrpSpPr>
        <p:grpSpPr>
          <a:xfrm>
            <a:off x="1724040" y="2411710"/>
            <a:ext cx="358987" cy="355525"/>
            <a:chOff x="-49766550" y="3920175"/>
            <a:chExt cx="303250" cy="300325"/>
          </a:xfrm>
        </p:grpSpPr>
        <p:sp>
          <p:nvSpPr>
            <p:cNvPr id="10360" name="Google Shape;10360;p77"/>
            <p:cNvSpPr/>
            <p:nvPr/>
          </p:nvSpPr>
          <p:spPr>
            <a:xfrm>
              <a:off x="-49764975" y="3920175"/>
              <a:ext cx="228425" cy="89225"/>
            </a:xfrm>
            <a:custGeom>
              <a:avLst/>
              <a:gdLst/>
              <a:ahLst/>
              <a:cxnLst/>
              <a:rect l="l" t="t" r="r" b="b"/>
              <a:pathLst>
                <a:path w="9137" h="3569" extrusionOk="0">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1" name="Google Shape;10361;p77"/>
            <p:cNvSpPr/>
            <p:nvPr/>
          </p:nvSpPr>
          <p:spPr>
            <a:xfrm>
              <a:off x="-49764975" y="3998350"/>
              <a:ext cx="141775" cy="115800"/>
            </a:xfrm>
            <a:custGeom>
              <a:avLst/>
              <a:gdLst/>
              <a:ahLst/>
              <a:cxnLst/>
              <a:rect l="l" t="t" r="r" b="b"/>
              <a:pathLst>
                <a:path w="5671" h="4632" extrusionOk="0">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2" name="Google Shape;10362;p77"/>
            <p:cNvSpPr/>
            <p:nvPr/>
          </p:nvSpPr>
          <p:spPr>
            <a:xfrm>
              <a:off x="-49627150" y="3996000"/>
              <a:ext cx="163850" cy="148100"/>
            </a:xfrm>
            <a:custGeom>
              <a:avLst/>
              <a:gdLst/>
              <a:ahLst/>
              <a:cxnLst/>
              <a:rect l="l" t="t" r="r" b="b"/>
              <a:pathLst>
                <a:path w="6554" h="5924" extrusionOk="0">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3" name="Google Shape;10363;p77"/>
            <p:cNvSpPr/>
            <p:nvPr/>
          </p:nvSpPr>
          <p:spPr>
            <a:xfrm>
              <a:off x="-49766550" y="4061375"/>
              <a:ext cx="230000" cy="159125"/>
            </a:xfrm>
            <a:custGeom>
              <a:avLst/>
              <a:gdLst/>
              <a:ahLst/>
              <a:cxnLst/>
              <a:rect l="l" t="t" r="r" b="b"/>
              <a:pathLst>
                <a:path w="9200" h="6365" extrusionOk="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64" name="Google Shape;10364;p77"/>
          <p:cNvGrpSpPr/>
          <p:nvPr/>
        </p:nvGrpSpPr>
        <p:grpSpPr>
          <a:xfrm>
            <a:off x="3939571" y="1559758"/>
            <a:ext cx="357123" cy="354341"/>
            <a:chOff x="-47892800" y="3200500"/>
            <a:chExt cx="301675" cy="299325"/>
          </a:xfrm>
        </p:grpSpPr>
        <p:sp>
          <p:nvSpPr>
            <p:cNvPr id="10365" name="Google Shape;10365;p77"/>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6" name="Google Shape;10366;p77"/>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7" name="Google Shape;10367;p77"/>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8" name="Google Shape;10368;p77"/>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9" name="Google Shape;10369;p77"/>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0" name="Google Shape;10370;p77"/>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71" name="Google Shape;10371;p77"/>
          <p:cNvGrpSpPr/>
          <p:nvPr/>
        </p:nvGrpSpPr>
        <p:grpSpPr>
          <a:xfrm>
            <a:off x="4003437" y="1996107"/>
            <a:ext cx="229391" cy="355258"/>
            <a:chOff x="-47839250" y="3569100"/>
            <a:chExt cx="193775" cy="300100"/>
          </a:xfrm>
        </p:grpSpPr>
        <p:sp>
          <p:nvSpPr>
            <p:cNvPr id="10372" name="Google Shape;10372;p77"/>
            <p:cNvSpPr/>
            <p:nvPr/>
          </p:nvSpPr>
          <p:spPr>
            <a:xfrm>
              <a:off x="-47786475" y="3657325"/>
              <a:ext cx="51225" cy="51200"/>
            </a:xfrm>
            <a:custGeom>
              <a:avLst/>
              <a:gdLst/>
              <a:ahLst/>
              <a:cxnLst/>
              <a:rect l="l" t="t" r="r" b="b"/>
              <a:pathLst>
                <a:path w="2049" h="2048" extrusionOk="0">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3" name="Google Shape;10373;p77"/>
            <p:cNvSpPr/>
            <p:nvPr/>
          </p:nvSpPr>
          <p:spPr>
            <a:xfrm>
              <a:off x="-47751025" y="3692750"/>
              <a:ext cx="15775" cy="15775"/>
            </a:xfrm>
            <a:custGeom>
              <a:avLst/>
              <a:gdLst/>
              <a:ahLst/>
              <a:cxnLst/>
              <a:rect l="l" t="t" r="r" b="b"/>
              <a:pathLst>
                <a:path w="631" h="631" extrusionOk="0">
                  <a:moveTo>
                    <a:pt x="0" y="1"/>
                  </a:moveTo>
                  <a:lnTo>
                    <a:pt x="0" y="631"/>
                  </a:lnTo>
                  <a:cubicBezTo>
                    <a:pt x="315" y="536"/>
                    <a:pt x="504" y="284"/>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4" name="Google Shape;10374;p77"/>
            <p:cNvSpPr/>
            <p:nvPr/>
          </p:nvSpPr>
          <p:spPr>
            <a:xfrm>
              <a:off x="-47838450" y="3569100"/>
              <a:ext cx="192975" cy="35475"/>
            </a:xfrm>
            <a:custGeom>
              <a:avLst/>
              <a:gdLst/>
              <a:ahLst/>
              <a:cxnLst/>
              <a:rect l="l" t="t" r="r" b="b"/>
              <a:pathLst>
                <a:path w="7719" h="1419" extrusionOk="0">
                  <a:moveTo>
                    <a:pt x="347" y="1"/>
                  </a:moveTo>
                  <a:cubicBezTo>
                    <a:pt x="158" y="1"/>
                    <a:pt x="0" y="158"/>
                    <a:pt x="0" y="347"/>
                  </a:cubicBezTo>
                  <a:lnTo>
                    <a:pt x="0" y="1418"/>
                  </a:lnTo>
                  <a:lnTo>
                    <a:pt x="7719" y="1418"/>
                  </a:lnTo>
                  <a:lnTo>
                    <a:pt x="7719" y="347"/>
                  </a:lnTo>
                  <a:cubicBezTo>
                    <a:pt x="7719" y="158"/>
                    <a:pt x="7561" y="1"/>
                    <a:pt x="7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5" name="Google Shape;10375;p77"/>
            <p:cNvSpPr/>
            <p:nvPr/>
          </p:nvSpPr>
          <p:spPr>
            <a:xfrm>
              <a:off x="-47751025" y="3691975"/>
              <a:ext cx="53575" cy="53575"/>
            </a:xfrm>
            <a:custGeom>
              <a:avLst/>
              <a:gdLst/>
              <a:ahLst/>
              <a:cxnLst/>
              <a:rect l="l" t="t" r="r" b="b"/>
              <a:pathLst>
                <a:path w="2143" h="2143" extrusionOk="0">
                  <a:moveTo>
                    <a:pt x="1386" y="0"/>
                  </a:moveTo>
                  <a:cubicBezTo>
                    <a:pt x="1229" y="662"/>
                    <a:pt x="725" y="1229"/>
                    <a:pt x="0" y="1387"/>
                  </a:cubicBezTo>
                  <a:lnTo>
                    <a:pt x="0" y="2143"/>
                  </a:lnTo>
                  <a:lnTo>
                    <a:pt x="2143" y="2143"/>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6" name="Google Shape;10376;p77"/>
            <p:cNvSpPr/>
            <p:nvPr/>
          </p:nvSpPr>
          <p:spPr>
            <a:xfrm>
              <a:off x="-47839250" y="3621875"/>
              <a:ext cx="193000" cy="159125"/>
            </a:xfrm>
            <a:custGeom>
              <a:avLst/>
              <a:gdLst/>
              <a:ahLst/>
              <a:cxnLst/>
              <a:rect l="l" t="t" r="r" b="b"/>
              <a:pathLst>
                <a:path w="7720" h="6365" extrusionOk="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7" name="Google Shape;10377;p77"/>
            <p:cNvSpPr/>
            <p:nvPr/>
          </p:nvSpPr>
          <p:spPr>
            <a:xfrm>
              <a:off x="-47839250" y="3799075"/>
              <a:ext cx="193000" cy="70125"/>
            </a:xfrm>
            <a:custGeom>
              <a:avLst/>
              <a:gdLst/>
              <a:ahLst/>
              <a:cxnLst/>
              <a:rect l="l" t="t" r="r" b="b"/>
              <a:pathLst>
                <a:path w="7720" h="2805" extrusionOk="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78" name="Google Shape;10378;p77"/>
          <p:cNvGrpSpPr/>
          <p:nvPr/>
        </p:nvGrpSpPr>
        <p:grpSpPr>
          <a:xfrm>
            <a:off x="3940503" y="2432456"/>
            <a:ext cx="355258" cy="356205"/>
            <a:chOff x="-47892800" y="3937700"/>
            <a:chExt cx="300100" cy="300900"/>
          </a:xfrm>
        </p:grpSpPr>
        <p:sp>
          <p:nvSpPr>
            <p:cNvPr id="10379" name="Google Shape;10379;p77"/>
            <p:cNvSpPr/>
            <p:nvPr/>
          </p:nvSpPr>
          <p:spPr>
            <a:xfrm>
              <a:off x="-47858150" y="3937700"/>
              <a:ext cx="70900" cy="44150"/>
            </a:xfrm>
            <a:custGeom>
              <a:avLst/>
              <a:gdLst/>
              <a:ahLst/>
              <a:cxnLst/>
              <a:rect l="l" t="t" r="r" b="b"/>
              <a:pathLst>
                <a:path w="2836" h="1766" extrusionOk="0">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0" name="Google Shape;10380;p77"/>
            <p:cNvSpPr/>
            <p:nvPr/>
          </p:nvSpPr>
          <p:spPr>
            <a:xfrm>
              <a:off x="-47892800" y="3991275"/>
              <a:ext cx="141000" cy="105550"/>
            </a:xfrm>
            <a:custGeom>
              <a:avLst/>
              <a:gdLst/>
              <a:ahLst/>
              <a:cxnLst/>
              <a:rect l="l" t="t" r="r" b="b"/>
              <a:pathLst>
                <a:path w="5640" h="4222" extrusionOk="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1" name="Google Shape;10381;p77"/>
            <p:cNvSpPr/>
            <p:nvPr/>
          </p:nvSpPr>
          <p:spPr>
            <a:xfrm>
              <a:off x="-47773875" y="3956600"/>
              <a:ext cx="119750" cy="89025"/>
            </a:xfrm>
            <a:custGeom>
              <a:avLst/>
              <a:gdLst/>
              <a:ahLst/>
              <a:cxnLst/>
              <a:rect l="l" t="t" r="r" b="b"/>
              <a:pathLst>
                <a:path w="4790" h="3561" extrusionOk="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2" name="Google Shape;10382;p77"/>
            <p:cNvSpPr/>
            <p:nvPr/>
          </p:nvSpPr>
          <p:spPr>
            <a:xfrm>
              <a:off x="-47699050" y="4043250"/>
              <a:ext cx="71700" cy="70900"/>
            </a:xfrm>
            <a:custGeom>
              <a:avLst/>
              <a:gdLst/>
              <a:ahLst/>
              <a:cxnLst/>
              <a:rect l="l" t="t" r="r" b="b"/>
              <a:pathLst>
                <a:path w="2868" h="2836" extrusionOk="0">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3" name="Google Shape;10383;p77"/>
            <p:cNvSpPr/>
            <p:nvPr/>
          </p:nvSpPr>
          <p:spPr>
            <a:xfrm>
              <a:off x="-47770725" y="4124375"/>
              <a:ext cx="178025" cy="114225"/>
            </a:xfrm>
            <a:custGeom>
              <a:avLst/>
              <a:gdLst/>
              <a:ahLst/>
              <a:cxnLst/>
              <a:rect l="l" t="t" r="r" b="b"/>
              <a:pathLst>
                <a:path w="7121" h="4569" extrusionOk="0">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4" name="Google Shape;10384;p77"/>
            <p:cNvSpPr/>
            <p:nvPr/>
          </p:nvSpPr>
          <p:spPr>
            <a:xfrm>
              <a:off x="-47830575" y="41322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5" name="Google Shape;10385;p77"/>
            <p:cNvSpPr/>
            <p:nvPr/>
          </p:nvSpPr>
          <p:spPr>
            <a:xfrm>
              <a:off x="-47785675" y="4112375"/>
              <a:ext cx="37825" cy="36250"/>
            </a:xfrm>
            <a:custGeom>
              <a:avLst/>
              <a:gdLst/>
              <a:ahLst/>
              <a:cxnLst/>
              <a:rect l="l" t="t" r="r" b="b"/>
              <a:pathLst>
                <a:path w="1513" h="1450" extrusionOk="0">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6" name="Google Shape;10386;p77"/>
            <p:cNvSpPr/>
            <p:nvPr/>
          </p:nvSpPr>
          <p:spPr>
            <a:xfrm>
              <a:off x="-47892800" y="4112750"/>
              <a:ext cx="37825" cy="36250"/>
            </a:xfrm>
            <a:custGeom>
              <a:avLst/>
              <a:gdLst/>
              <a:ahLst/>
              <a:cxnLst/>
              <a:rect l="l" t="t" r="r" b="b"/>
              <a:pathLst>
                <a:path w="1513" h="1450" extrusionOk="0">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87" name="Google Shape;10387;p77"/>
          <p:cNvGrpSpPr/>
          <p:nvPr/>
        </p:nvGrpSpPr>
        <p:grpSpPr>
          <a:xfrm>
            <a:off x="2645798" y="2926170"/>
            <a:ext cx="355258" cy="311458"/>
            <a:chOff x="-46042675" y="3218600"/>
            <a:chExt cx="300100" cy="263100"/>
          </a:xfrm>
        </p:grpSpPr>
        <p:sp>
          <p:nvSpPr>
            <p:cNvPr id="10388" name="Google Shape;10388;p77"/>
            <p:cNvSpPr/>
            <p:nvPr/>
          </p:nvSpPr>
          <p:spPr>
            <a:xfrm>
              <a:off x="-46042675" y="3302875"/>
              <a:ext cx="35475" cy="130000"/>
            </a:xfrm>
            <a:custGeom>
              <a:avLst/>
              <a:gdLst/>
              <a:ahLst/>
              <a:cxnLst/>
              <a:rect l="l" t="t" r="r" b="b"/>
              <a:pathLst>
                <a:path w="1419" h="5200" extrusionOk="0">
                  <a:moveTo>
                    <a:pt x="1" y="1"/>
                  </a:moveTo>
                  <a:lnTo>
                    <a:pt x="1" y="5199"/>
                  </a:lnTo>
                  <a:lnTo>
                    <a:pt x="1418" y="4506"/>
                  </a:lnTo>
                  <a:lnTo>
                    <a:pt x="1418" y="72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9" name="Google Shape;10389;p77"/>
            <p:cNvSpPr/>
            <p:nvPr/>
          </p:nvSpPr>
          <p:spPr>
            <a:xfrm>
              <a:off x="-45919025" y="3341475"/>
              <a:ext cx="53600" cy="52800"/>
            </a:xfrm>
            <a:custGeom>
              <a:avLst/>
              <a:gdLst/>
              <a:ahLst/>
              <a:cxnLst/>
              <a:rect l="l" t="t" r="r" b="b"/>
              <a:pathLst>
                <a:path w="2144" h="2112" extrusionOk="0">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0" name="Google Shape;10390;p77"/>
            <p:cNvSpPr/>
            <p:nvPr/>
          </p:nvSpPr>
          <p:spPr>
            <a:xfrm>
              <a:off x="-45778025" y="3302875"/>
              <a:ext cx="35450" cy="130000"/>
            </a:xfrm>
            <a:custGeom>
              <a:avLst/>
              <a:gdLst/>
              <a:ahLst/>
              <a:cxnLst/>
              <a:rect l="l" t="t" r="r" b="b"/>
              <a:pathLst>
                <a:path w="1418" h="5200" extrusionOk="0">
                  <a:moveTo>
                    <a:pt x="1418" y="1"/>
                  </a:moveTo>
                  <a:lnTo>
                    <a:pt x="0" y="726"/>
                  </a:lnTo>
                  <a:lnTo>
                    <a:pt x="0" y="4506"/>
                  </a:lnTo>
                  <a:lnTo>
                    <a:pt x="1418" y="5199"/>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1" name="Google Shape;10391;p77"/>
            <p:cNvSpPr/>
            <p:nvPr/>
          </p:nvSpPr>
          <p:spPr>
            <a:xfrm>
              <a:off x="-46042675" y="3235950"/>
              <a:ext cx="300100" cy="245750"/>
            </a:xfrm>
            <a:custGeom>
              <a:avLst/>
              <a:gdLst/>
              <a:ahLst/>
              <a:cxnLst/>
              <a:rect l="l" t="t" r="r" b="b"/>
              <a:pathLst>
                <a:path w="12004" h="9830" extrusionOk="0">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2" name="Google Shape;10392;p77"/>
            <p:cNvSpPr/>
            <p:nvPr/>
          </p:nvSpPr>
          <p:spPr>
            <a:xfrm>
              <a:off x="-45952875" y="3306025"/>
              <a:ext cx="122100" cy="122125"/>
            </a:xfrm>
            <a:custGeom>
              <a:avLst/>
              <a:gdLst/>
              <a:ahLst/>
              <a:cxnLst/>
              <a:rect l="l" t="t" r="r" b="b"/>
              <a:pathLst>
                <a:path w="4884" h="4885" extrusionOk="0">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3" name="Google Shape;10393;p77"/>
            <p:cNvSpPr/>
            <p:nvPr/>
          </p:nvSpPr>
          <p:spPr>
            <a:xfrm>
              <a:off x="-45941075" y="3218600"/>
              <a:ext cx="98475" cy="17375"/>
            </a:xfrm>
            <a:custGeom>
              <a:avLst/>
              <a:gdLst/>
              <a:ahLst/>
              <a:cxnLst/>
              <a:rect l="l" t="t" r="r" b="b"/>
              <a:pathLst>
                <a:path w="3939" h="695" extrusionOk="0">
                  <a:moveTo>
                    <a:pt x="536" y="1"/>
                  </a:moveTo>
                  <a:cubicBezTo>
                    <a:pt x="410" y="1"/>
                    <a:pt x="316" y="64"/>
                    <a:pt x="221" y="190"/>
                  </a:cubicBezTo>
                  <a:lnTo>
                    <a:pt x="1" y="694"/>
                  </a:lnTo>
                  <a:lnTo>
                    <a:pt x="3939" y="694"/>
                  </a:lnTo>
                  <a:lnTo>
                    <a:pt x="3655" y="190"/>
                  </a:lnTo>
                  <a:cubicBezTo>
                    <a:pt x="3592" y="64"/>
                    <a:pt x="3466" y="1"/>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94" name="Google Shape;10394;p77"/>
          <p:cNvGrpSpPr/>
          <p:nvPr/>
        </p:nvGrpSpPr>
        <p:grpSpPr>
          <a:xfrm>
            <a:off x="2645798" y="3340619"/>
            <a:ext cx="355258" cy="323118"/>
            <a:chOff x="-46042675" y="3568700"/>
            <a:chExt cx="300100" cy="272950"/>
          </a:xfrm>
        </p:grpSpPr>
        <p:sp>
          <p:nvSpPr>
            <p:cNvPr id="10395" name="Google Shape;10395;p77"/>
            <p:cNvSpPr/>
            <p:nvPr/>
          </p:nvSpPr>
          <p:spPr>
            <a:xfrm>
              <a:off x="-46042675" y="3758125"/>
              <a:ext cx="115025" cy="83525"/>
            </a:xfrm>
            <a:custGeom>
              <a:avLst/>
              <a:gdLst/>
              <a:ahLst/>
              <a:cxnLst/>
              <a:rect l="l" t="t" r="r" b="b"/>
              <a:pathLst>
                <a:path w="4601" h="3341" extrusionOk="0">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6" name="Google Shape;10396;p77"/>
            <p:cNvSpPr/>
            <p:nvPr/>
          </p:nvSpPr>
          <p:spPr>
            <a:xfrm>
              <a:off x="-45866250" y="3654175"/>
              <a:ext cx="37825" cy="37825"/>
            </a:xfrm>
            <a:custGeom>
              <a:avLst/>
              <a:gdLst/>
              <a:ahLst/>
              <a:cxnLst/>
              <a:rect l="l" t="t" r="r" b="b"/>
              <a:pathLst>
                <a:path w="1513" h="1513" extrusionOk="0">
                  <a:moveTo>
                    <a:pt x="1009" y="0"/>
                  </a:moveTo>
                  <a:lnTo>
                    <a:pt x="1" y="1008"/>
                  </a:lnTo>
                  <a:lnTo>
                    <a:pt x="505" y="1512"/>
                  </a:lnTo>
                  <a:lnTo>
                    <a:pt x="1513" y="504"/>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7" name="Google Shape;10397;p77"/>
            <p:cNvSpPr/>
            <p:nvPr/>
          </p:nvSpPr>
          <p:spPr>
            <a:xfrm>
              <a:off x="-45828450" y="3629750"/>
              <a:ext cx="25225" cy="25225"/>
            </a:xfrm>
            <a:custGeom>
              <a:avLst/>
              <a:gdLst/>
              <a:ahLst/>
              <a:cxnLst/>
              <a:rect l="l" t="t" r="r" b="b"/>
              <a:pathLst>
                <a:path w="1009" h="1009" extrusionOk="0">
                  <a:moveTo>
                    <a:pt x="505" y="0"/>
                  </a:moveTo>
                  <a:lnTo>
                    <a:pt x="1" y="505"/>
                  </a:lnTo>
                  <a:lnTo>
                    <a:pt x="505" y="1009"/>
                  </a:lnTo>
                  <a:lnTo>
                    <a:pt x="1009" y="505"/>
                  </a:lnTo>
                  <a:lnTo>
                    <a:pt x="5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8" name="Google Shape;10398;p77"/>
            <p:cNvSpPr/>
            <p:nvPr/>
          </p:nvSpPr>
          <p:spPr>
            <a:xfrm>
              <a:off x="-45979675" y="3568700"/>
              <a:ext cx="237100" cy="237800"/>
            </a:xfrm>
            <a:custGeom>
              <a:avLst/>
              <a:gdLst/>
              <a:ahLst/>
              <a:cxnLst/>
              <a:rect l="l" t="t" r="r" b="b"/>
              <a:pathLst>
                <a:path w="9484" h="9512" extrusionOk="0">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99" name="Google Shape;10399;p77"/>
          <p:cNvGrpSpPr/>
          <p:nvPr/>
        </p:nvGrpSpPr>
        <p:grpSpPr>
          <a:xfrm>
            <a:off x="2687749" y="3777589"/>
            <a:ext cx="271357" cy="356057"/>
            <a:chOff x="-46007225" y="3937825"/>
            <a:chExt cx="229225" cy="300775"/>
          </a:xfrm>
        </p:grpSpPr>
        <p:sp>
          <p:nvSpPr>
            <p:cNvPr id="10400" name="Google Shape;10400;p77"/>
            <p:cNvSpPr/>
            <p:nvPr/>
          </p:nvSpPr>
          <p:spPr>
            <a:xfrm>
              <a:off x="-45813475" y="3990475"/>
              <a:ext cx="35475" cy="17350"/>
            </a:xfrm>
            <a:custGeom>
              <a:avLst/>
              <a:gdLst/>
              <a:ahLst/>
              <a:cxnLst/>
              <a:rect l="l" t="t" r="r" b="b"/>
              <a:pathLst>
                <a:path w="1419"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1" name="Google Shape;10401;p77"/>
            <p:cNvSpPr/>
            <p:nvPr/>
          </p:nvSpPr>
          <p:spPr>
            <a:xfrm>
              <a:off x="-46007225" y="39904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2" name="Google Shape;10402;p77"/>
            <p:cNvSpPr/>
            <p:nvPr/>
          </p:nvSpPr>
          <p:spPr>
            <a:xfrm>
              <a:off x="-45826875" y="3937825"/>
              <a:ext cx="35475" cy="26750"/>
            </a:xfrm>
            <a:custGeom>
              <a:avLst/>
              <a:gdLst/>
              <a:ahLst/>
              <a:cxnLst/>
              <a:rect l="l" t="t" r="r" b="b"/>
              <a:pathLst>
                <a:path w="1419" h="1070" extrusionOk="0">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3" name="Google Shape;10403;p77"/>
            <p:cNvSpPr/>
            <p:nvPr/>
          </p:nvSpPr>
          <p:spPr>
            <a:xfrm>
              <a:off x="-45993850" y="4034625"/>
              <a:ext cx="35475" cy="25850"/>
            </a:xfrm>
            <a:custGeom>
              <a:avLst/>
              <a:gdLst/>
              <a:ahLst/>
              <a:cxnLst/>
              <a:rect l="l" t="t" r="r" b="b"/>
              <a:pathLst>
                <a:path w="1419" h="1034" extrusionOk="0">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4" name="Google Shape;10404;p77"/>
            <p:cNvSpPr/>
            <p:nvPr/>
          </p:nvSpPr>
          <p:spPr>
            <a:xfrm>
              <a:off x="-45825300" y="4034625"/>
              <a:ext cx="34675" cy="25725"/>
            </a:xfrm>
            <a:custGeom>
              <a:avLst/>
              <a:gdLst/>
              <a:ahLst/>
              <a:cxnLst/>
              <a:rect l="l" t="t" r="r" b="b"/>
              <a:pathLst>
                <a:path w="1387" h="1029" extrusionOk="0">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5" name="Google Shape;10405;p77"/>
            <p:cNvSpPr/>
            <p:nvPr/>
          </p:nvSpPr>
          <p:spPr>
            <a:xfrm>
              <a:off x="-45992275" y="3938175"/>
              <a:ext cx="33900" cy="25525"/>
            </a:xfrm>
            <a:custGeom>
              <a:avLst/>
              <a:gdLst/>
              <a:ahLst/>
              <a:cxnLst/>
              <a:rect l="l" t="t" r="r" b="b"/>
              <a:pathLst>
                <a:path w="1356" h="1021" extrusionOk="0">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6" name="Google Shape;10406;p77"/>
            <p:cNvSpPr/>
            <p:nvPr/>
          </p:nvSpPr>
          <p:spPr>
            <a:xfrm>
              <a:off x="-45953675" y="4078700"/>
              <a:ext cx="122900" cy="35450"/>
            </a:xfrm>
            <a:custGeom>
              <a:avLst/>
              <a:gdLst/>
              <a:ahLst/>
              <a:cxnLst/>
              <a:rect l="l" t="t" r="r" b="b"/>
              <a:pathLst>
                <a:path w="4916" h="1418" extrusionOk="0">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7" name="Google Shape;10407;p77"/>
            <p:cNvSpPr/>
            <p:nvPr/>
          </p:nvSpPr>
          <p:spPr>
            <a:xfrm>
              <a:off x="-45956025" y="3938325"/>
              <a:ext cx="126025" cy="123075"/>
            </a:xfrm>
            <a:custGeom>
              <a:avLst/>
              <a:gdLst/>
              <a:ahLst/>
              <a:cxnLst/>
              <a:rect l="l" t="t" r="r" b="b"/>
              <a:pathLst>
                <a:path w="5041" h="4923" extrusionOk="0">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8" name="Google Shape;10408;p77"/>
            <p:cNvSpPr/>
            <p:nvPr/>
          </p:nvSpPr>
          <p:spPr>
            <a:xfrm>
              <a:off x="-45927675" y="4132250"/>
              <a:ext cx="70125" cy="39400"/>
            </a:xfrm>
            <a:custGeom>
              <a:avLst/>
              <a:gdLst/>
              <a:ahLst/>
              <a:cxnLst/>
              <a:rect l="l" t="t" r="r" b="b"/>
              <a:pathLst>
                <a:path w="2805" h="1576" extrusionOk="0">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9" name="Google Shape;10409;p77"/>
            <p:cNvSpPr/>
            <p:nvPr/>
          </p:nvSpPr>
          <p:spPr>
            <a:xfrm>
              <a:off x="-45921375" y="4176950"/>
              <a:ext cx="59100" cy="61650"/>
            </a:xfrm>
            <a:custGeom>
              <a:avLst/>
              <a:gdLst/>
              <a:ahLst/>
              <a:cxnLst/>
              <a:rect l="l" t="t" r="r" b="b"/>
              <a:pathLst>
                <a:path w="2364" h="2466" extrusionOk="0">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10" name="Google Shape;10410;p77"/>
          <p:cNvGrpSpPr/>
          <p:nvPr/>
        </p:nvGrpSpPr>
        <p:grpSpPr>
          <a:xfrm>
            <a:off x="3993241" y="3767675"/>
            <a:ext cx="312375" cy="357596"/>
            <a:chOff x="-44895900" y="3929450"/>
            <a:chExt cx="263875" cy="302075"/>
          </a:xfrm>
        </p:grpSpPr>
        <p:sp>
          <p:nvSpPr>
            <p:cNvPr id="10411" name="Google Shape;10411;p77"/>
            <p:cNvSpPr/>
            <p:nvPr/>
          </p:nvSpPr>
          <p:spPr>
            <a:xfrm>
              <a:off x="-44813975" y="4100750"/>
              <a:ext cx="101625" cy="50425"/>
            </a:xfrm>
            <a:custGeom>
              <a:avLst/>
              <a:gdLst/>
              <a:ahLst/>
              <a:cxnLst/>
              <a:rect l="l" t="t" r="r" b="b"/>
              <a:pathLst>
                <a:path w="4065" h="2017" extrusionOk="0">
                  <a:moveTo>
                    <a:pt x="2017" y="0"/>
                  </a:moveTo>
                  <a:lnTo>
                    <a:pt x="0" y="977"/>
                  </a:lnTo>
                  <a:lnTo>
                    <a:pt x="2017" y="2017"/>
                  </a:lnTo>
                  <a:lnTo>
                    <a:pt x="4064" y="977"/>
                  </a:ln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2" name="Google Shape;10412;p77"/>
            <p:cNvSpPr/>
            <p:nvPr/>
          </p:nvSpPr>
          <p:spPr>
            <a:xfrm>
              <a:off x="-44885650" y="3929450"/>
              <a:ext cx="244175" cy="87825"/>
            </a:xfrm>
            <a:custGeom>
              <a:avLst/>
              <a:gdLst/>
              <a:ahLst/>
              <a:cxnLst/>
              <a:rect l="l" t="t" r="r" b="b"/>
              <a:pathLst>
                <a:path w="9767" h="3513" extrusionOk="0">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3" name="Google Shape;10413;p77"/>
            <p:cNvSpPr/>
            <p:nvPr/>
          </p:nvSpPr>
          <p:spPr>
            <a:xfrm>
              <a:off x="-44825000" y="4006225"/>
              <a:ext cx="52000" cy="105575"/>
            </a:xfrm>
            <a:custGeom>
              <a:avLst/>
              <a:gdLst/>
              <a:ahLst/>
              <a:cxnLst/>
              <a:rect l="l" t="t" r="r" b="b"/>
              <a:pathLst>
                <a:path w="2080" h="4223" extrusionOk="0">
                  <a:moveTo>
                    <a:pt x="2080" y="1"/>
                  </a:moveTo>
                  <a:lnTo>
                    <a:pt x="0" y="1009"/>
                  </a:lnTo>
                  <a:lnTo>
                    <a:pt x="0" y="4222"/>
                  </a:lnTo>
                  <a:lnTo>
                    <a:pt x="2080" y="315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4" name="Google Shape;10414;p77"/>
            <p:cNvSpPr/>
            <p:nvPr/>
          </p:nvSpPr>
          <p:spPr>
            <a:xfrm>
              <a:off x="-44754900" y="4005450"/>
              <a:ext cx="122875" cy="222925"/>
            </a:xfrm>
            <a:custGeom>
              <a:avLst/>
              <a:gdLst/>
              <a:ahLst/>
              <a:cxnLst/>
              <a:rect l="l" t="t" r="r" b="b"/>
              <a:pathLst>
                <a:path w="4915" h="8917" extrusionOk="0">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5" name="Google Shape;10415;p77"/>
            <p:cNvSpPr/>
            <p:nvPr/>
          </p:nvSpPr>
          <p:spPr>
            <a:xfrm>
              <a:off x="-44754900" y="4006225"/>
              <a:ext cx="52775" cy="105575"/>
            </a:xfrm>
            <a:custGeom>
              <a:avLst/>
              <a:gdLst/>
              <a:ahLst/>
              <a:cxnLst/>
              <a:rect l="l" t="t" r="r" b="b"/>
              <a:pathLst>
                <a:path w="2111" h="4223" extrusionOk="0">
                  <a:moveTo>
                    <a:pt x="0" y="1"/>
                  </a:moveTo>
                  <a:lnTo>
                    <a:pt x="0" y="3151"/>
                  </a:lnTo>
                  <a:lnTo>
                    <a:pt x="2111" y="4222"/>
                  </a:lnTo>
                  <a:lnTo>
                    <a:pt x="2111" y="100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6" name="Google Shape;10416;p77"/>
            <p:cNvSpPr/>
            <p:nvPr/>
          </p:nvSpPr>
          <p:spPr>
            <a:xfrm>
              <a:off x="-44895900" y="4006225"/>
              <a:ext cx="122900" cy="225300"/>
            </a:xfrm>
            <a:custGeom>
              <a:avLst/>
              <a:gdLst/>
              <a:ahLst/>
              <a:cxnLst/>
              <a:rect l="l" t="t" r="r" b="b"/>
              <a:pathLst>
                <a:path w="4916" h="9012" extrusionOk="0">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17" name="Google Shape;10417;p77"/>
          <p:cNvGrpSpPr/>
          <p:nvPr/>
        </p:nvGrpSpPr>
        <p:grpSpPr>
          <a:xfrm>
            <a:off x="2167060" y="1550436"/>
            <a:ext cx="356205" cy="332885"/>
            <a:chOff x="-49397175" y="3192625"/>
            <a:chExt cx="300900" cy="281200"/>
          </a:xfrm>
        </p:grpSpPr>
        <p:sp>
          <p:nvSpPr>
            <p:cNvPr id="10418" name="Google Shape;10418;p77"/>
            <p:cNvSpPr/>
            <p:nvPr/>
          </p:nvSpPr>
          <p:spPr>
            <a:xfrm>
              <a:off x="-49325500" y="3297975"/>
              <a:ext cx="64625" cy="58500"/>
            </a:xfrm>
            <a:custGeom>
              <a:avLst/>
              <a:gdLst/>
              <a:ahLst/>
              <a:cxnLst/>
              <a:rect l="l" t="t" r="r" b="b"/>
              <a:pathLst>
                <a:path w="2585" h="2340" extrusionOk="0">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9" name="Google Shape;10419;p77"/>
            <p:cNvSpPr/>
            <p:nvPr/>
          </p:nvSpPr>
          <p:spPr>
            <a:xfrm>
              <a:off x="-49345975" y="3192625"/>
              <a:ext cx="199300" cy="103975"/>
            </a:xfrm>
            <a:custGeom>
              <a:avLst/>
              <a:gdLst/>
              <a:ahLst/>
              <a:cxnLst/>
              <a:rect l="l" t="t" r="r" b="b"/>
              <a:pathLst>
                <a:path w="7972" h="4159" extrusionOk="0">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0" name="Google Shape;10420;p77"/>
            <p:cNvSpPr/>
            <p:nvPr/>
          </p:nvSpPr>
          <p:spPr>
            <a:xfrm>
              <a:off x="-49272725" y="3381650"/>
              <a:ext cx="52800" cy="53575"/>
            </a:xfrm>
            <a:custGeom>
              <a:avLst/>
              <a:gdLst/>
              <a:ahLst/>
              <a:cxnLst/>
              <a:rect l="l" t="t" r="r" b="b"/>
              <a:pathLst>
                <a:path w="2112" h="2143" extrusionOk="0">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1" name="Google Shape;10421;p77"/>
            <p:cNvSpPr/>
            <p:nvPr/>
          </p:nvSpPr>
          <p:spPr>
            <a:xfrm>
              <a:off x="-49231775" y="3298075"/>
              <a:ext cx="63050" cy="58400"/>
            </a:xfrm>
            <a:custGeom>
              <a:avLst/>
              <a:gdLst/>
              <a:ahLst/>
              <a:cxnLst/>
              <a:rect l="l" t="t" r="r" b="b"/>
              <a:pathLst>
                <a:path w="2522" h="2336" extrusionOk="0">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2" name="Google Shape;10422;p77"/>
            <p:cNvSpPr/>
            <p:nvPr/>
          </p:nvSpPr>
          <p:spPr>
            <a:xfrm>
              <a:off x="-49271925" y="3317850"/>
              <a:ext cx="48850" cy="49850"/>
            </a:xfrm>
            <a:custGeom>
              <a:avLst/>
              <a:gdLst/>
              <a:ahLst/>
              <a:cxnLst/>
              <a:rect l="l" t="t" r="r" b="b"/>
              <a:pathLst>
                <a:path w="1954" h="1994" extrusionOk="0">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3" name="Google Shape;10423;p77"/>
            <p:cNvSpPr/>
            <p:nvPr/>
          </p:nvSpPr>
          <p:spPr>
            <a:xfrm>
              <a:off x="-49245950" y="3291075"/>
              <a:ext cx="149675" cy="182750"/>
            </a:xfrm>
            <a:custGeom>
              <a:avLst/>
              <a:gdLst/>
              <a:ahLst/>
              <a:cxnLst/>
              <a:rect l="l" t="t" r="r" b="b"/>
              <a:pathLst>
                <a:path w="5987" h="7310" extrusionOk="0">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4" name="Google Shape;10424;p77"/>
            <p:cNvSpPr/>
            <p:nvPr/>
          </p:nvSpPr>
          <p:spPr>
            <a:xfrm>
              <a:off x="-49397175" y="3291075"/>
              <a:ext cx="149675" cy="182750"/>
            </a:xfrm>
            <a:custGeom>
              <a:avLst/>
              <a:gdLst/>
              <a:ahLst/>
              <a:cxnLst/>
              <a:rect l="l" t="t" r="r" b="b"/>
              <a:pathLst>
                <a:path w="5987" h="7310" extrusionOk="0">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25" name="Google Shape;10425;p77"/>
          <p:cNvGrpSpPr/>
          <p:nvPr/>
        </p:nvGrpSpPr>
        <p:grpSpPr>
          <a:xfrm>
            <a:off x="2193163" y="1974651"/>
            <a:ext cx="304000" cy="356205"/>
            <a:chOff x="-49375900" y="3550975"/>
            <a:chExt cx="256800" cy="300900"/>
          </a:xfrm>
        </p:grpSpPr>
        <p:sp>
          <p:nvSpPr>
            <p:cNvPr id="10426" name="Google Shape;10426;p77"/>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7" name="Google Shape;10427;p77"/>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8" name="Google Shape;10428;p77"/>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9" name="Google Shape;10429;p77"/>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0" name="Google Shape;10430;p77"/>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1" name="Google Shape;10431;p77"/>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2" name="Google Shape;10432;p77"/>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3" name="Google Shape;10433;p77"/>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4" name="Google Shape;10434;p77"/>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5" name="Google Shape;10435;p77"/>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6" name="Google Shape;10436;p77"/>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37" name="Google Shape;10437;p77"/>
          <p:cNvGrpSpPr/>
          <p:nvPr/>
        </p:nvGrpSpPr>
        <p:grpSpPr>
          <a:xfrm>
            <a:off x="2188516" y="2411946"/>
            <a:ext cx="313293" cy="356205"/>
            <a:chOff x="-49378250" y="3920375"/>
            <a:chExt cx="264650" cy="300900"/>
          </a:xfrm>
        </p:grpSpPr>
        <p:sp>
          <p:nvSpPr>
            <p:cNvPr id="10438" name="Google Shape;10438;p77"/>
            <p:cNvSpPr/>
            <p:nvPr/>
          </p:nvSpPr>
          <p:spPr>
            <a:xfrm>
              <a:off x="-49272725" y="4185025"/>
              <a:ext cx="70925" cy="35475"/>
            </a:xfrm>
            <a:custGeom>
              <a:avLst/>
              <a:gdLst/>
              <a:ahLst/>
              <a:cxnLst/>
              <a:rect l="l" t="t" r="r" b="b"/>
              <a:pathLst>
                <a:path w="2837" h="1419" extrusionOk="0">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9" name="Google Shape;10439;p77"/>
            <p:cNvSpPr/>
            <p:nvPr/>
          </p:nvSpPr>
          <p:spPr>
            <a:xfrm>
              <a:off x="-49378250" y="3920375"/>
              <a:ext cx="87425" cy="300900"/>
            </a:xfrm>
            <a:custGeom>
              <a:avLst/>
              <a:gdLst/>
              <a:ahLst/>
              <a:cxnLst/>
              <a:rect l="l" t="t" r="r" b="b"/>
              <a:pathLst>
                <a:path w="3497" h="12036" extrusionOk="0">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0" name="Google Shape;10440;p77"/>
            <p:cNvSpPr/>
            <p:nvPr/>
          </p:nvSpPr>
          <p:spPr>
            <a:xfrm>
              <a:off x="-49185300" y="3920375"/>
              <a:ext cx="71700" cy="87450"/>
            </a:xfrm>
            <a:custGeom>
              <a:avLst/>
              <a:gdLst/>
              <a:ahLst/>
              <a:cxnLst/>
              <a:rect l="l" t="t" r="r" b="b"/>
              <a:pathLst>
                <a:path w="2868" h="3498" extrusionOk="0">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1" name="Google Shape;10441;p77"/>
            <p:cNvSpPr/>
            <p:nvPr/>
          </p:nvSpPr>
          <p:spPr>
            <a:xfrm>
              <a:off x="-49182150" y="4019625"/>
              <a:ext cx="64625" cy="42550"/>
            </a:xfrm>
            <a:custGeom>
              <a:avLst/>
              <a:gdLst/>
              <a:ahLst/>
              <a:cxnLst/>
              <a:rect l="l" t="t" r="r" b="b"/>
              <a:pathLst>
                <a:path w="2585" h="1702" extrusionOk="0">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2" name="Google Shape;10442;p77"/>
            <p:cNvSpPr/>
            <p:nvPr/>
          </p:nvSpPr>
          <p:spPr>
            <a:xfrm>
              <a:off x="-49185300" y="4078700"/>
              <a:ext cx="70925" cy="141800"/>
            </a:xfrm>
            <a:custGeom>
              <a:avLst/>
              <a:gdLst/>
              <a:ahLst/>
              <a:cxnLst/>
              <a:rect l="l" t="t" r="r" b="b"/>
              <a:pathLst>
                <a:path w="2837" h="5672" extrusionOk="0">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3" name="Google Shape;10443;p77"/>
            <p:cNvSpPr/>
            <p:nvPr/>
          </p:nvSpPr>
          <p:spPr>
            <a:xfrm>
              <a:off x="-49271150" y="3920375"/>
              <a:ext cx="65400" cy="70125"/>
            </a:xfrm>
            <a:custGeom>
              <a:avLst/>
              <a:gdLst/>
              <a:ahLst/>
              <a:cxnLst/>
              <a:rect l="l" t="t" r="r" b="b"/>
              <a:pathLst>
                <a:path w="2616" h="2805" extrusionOk="0">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4" name="Google Shape;10444;p77"/>
            <p:cNvSpPr/>
            <p:nvPr/>
          </p:nvSpPr>
          <p:spPr>
            <a:xfrm>
              <a:off x="-49272725" y="4007800"/>
              <a:ext cx="70125" cy="159925"/>
            </a:xfrm>
            <a:custGeom>
              <a:avLst/>
              <a:gdLst/>
              <a:ahLst/>
              <a:cxnLst/>
              <a:rect l="l" t="t" r="r" b="b"/>
              <a:pathLst>
                <a:path w="2805" h="6397" extrusionOk="0">
                  <a:moveTo>
                    <a:pt x="1" y="1"/>
                  </a:moveTo>
                  <a:lnTo>
                    <a:pt x="1" y="6396"/>
                  </a:lnTo>
                  <a:lnTo>
                    <a:pt x="2805" y="6396"/>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45" name="Google Shape;10445;p77"/>
          <p:cNvGrpSpPr/>
          <p:nvPr/>
        </p:nvGrpSpPr>
        <p:grpSpPr>
          <a:xfrm>
            <a:off x="907504" y="2904744"/>
            <a:ext cx="312375" cy="357123"/>
            <a:chOff x="-47505300" y="3200500"/>
            <a:chExt cx="263875" cy="301675"/>
          </a:xfrm>
        </p:grpSpPr>
        <p:sp>
          <p:nvSpPr>
            <p:cNvPr id="10446" name="Google Shape;10446;p77"/>
            <p:cNvSpPr/>
            <p:nvPr/>
          </p:nvSpPr>
          <p:spPr>
            <a:xfrm>
              <a:off x="-47382425" y="3306025"/>
              <a:ext cx="52800" cy="53600"/>
            </a:xfrm>
            <a:custGeom>
              <a:avLst/>
              <a:gdLst/>
              <a:ahLst/>
              <a:cxnLst/>
              <a:rect l="l" t="t" r="r" b="b"/>
              <a:pathLst>
                <a:path w="2112" h="2144" extrusionOk="0">
                  <a:moveTo>
                    <a:pt x="1387" y="1"/>
                  </a:moveTo>
                  <a:cubicBezTo>
                    <a:pt x="1198" y="726"/>
                    <a:pt x="694" y="1261"/>
                    <a:pt x="1" y="1387"/>
                  </a:cubicBezTo>
                  <a:lnTo>
                    <a:pt x="1"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7" name="Google Shape;10447;p77"/>
            <p:cNvSpPr/>
            <p:nvPr/>
          </p:nvSpPr>
          <p:spPr>
            <a:xfrm>
              <a:off x="-47382425" y="3306025"/>
              <a:ext cx="15775" cy="15800"/>
            </a:xfrm>
            <a:custGeom>
              <a:avLst/>
              <a:gdLst/>
              <a:ahLst/>
              <a:cxnLst/>
              <a:rect l="l" t="t" r="r" b="b"/>
              <a:pathLst>
                <a:path w="631" h="632" extrusionOk="0">
                  <a:moveTo>
                    <a:pt x="1" y="1"/>
                  </a:moveTo>
                  <a:lnTo>
                    <a:pt x="1" y="631"/>
                  </a:lnTo>
                  <a:cubicBezTo>
                    <a:pt x="316" y="568"/>
                    <a:pt x="536" y="316"/>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8" name="Google Shape;10448;p77"/>
            <p:cNvSpPr/>
            <p:nvPr/>
          </p:nvSpPr>
          <p:spPr>
            <a:xfrm>
              <a:off x="-47487975" y="3200500"/>
              <a:ext cx="210325" cy="301675"/>
            </a:xfrm>
            <a:custGeom>
              <a:avLst/>
              <a:gdLst/>
              <a:ahLst/>
              <a:cxnLst/>
              <a:rect l="l" t="t" r="r" b="b"/>
              <a:pathLst>
                <a:path w="8413" h="12067" extrusionOk="0">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9" name="Google Shape;10449;p77"/>
            <p:cNvSpPr/>
            <p:nvPr/>
          </p:nvSpPr>
          <p:spPr>
            <a:xfrm>
              <a:off x="-47417875" y="3271375"/>
              <a:ext cx="51225" cy="51225"/>
            </a:xfrm>
            <a:custGeom>
              <a:avLst/>
              <a:gdLst/>
              <a:ahLst/>
              <a:cxnLst/>
              <a:rect l="l" t="t" r="r" b="b"/>
              <a:pathLst>
                <a:path w="2049" h="2049" extrusionOk="0">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0" name="Google Shape;10450;p77"/>
            <p:cNvSpPr/>
            <p:nvPr/>
          </p:nvSpPr>
          <p:spPr>
            <a:xfrm>
              <a:off x="-47505300" y="3235950"/>
              <a:ext cx="17350" cy="18125"/>
            </a:xfrm>
            <a:custGeom>
              <a:avLst/>
              <a:gdLst/>
              <a:ahLst/>
              <a:cxnLst/>
              <a:rect l="l" t="t" r="r" b="b"/>
              <a:pathLst>
                <a:path w="694" h="725" extrusionOk="0">
                  <a:moveTo>
                    <a:pt x="347" y="0"/>
                  </a:moveTo>
                  <a:cubicBezTo>
                    <a:pt x="127" y="0"/>
                    <a:pt x="1" y="158"/>
                    <a:pt x="1" y="378"/>
                  </a:cubicBezTo>
                  <a:cubicBezTo>
                    <a:pt x="1" y="567"/>
                    <a:pt x="127" y="725"/>
                    <a:pt x="347" y="725"/>
                  </a:cubicBezTo>
                  <a:lnTo>
                    <a:pt x="694" y="725"/>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1" name="Google Shape;10451;p77"/>
            <p:cNvSpPr/>
            <p:nvPr/>
          </p:nvSpPr>
          <p:spPr>
            <a:xfrm>
              <a:off x="-47505300" y="3447025"/>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2" name="Google Shape;10452;p77"/>
            <p:cNvSpPr/>
            <p:nvPr/>
          </p:nvSpPr>
          <p:spPr>
            <a:xfrm>
              <a:off x="-47505300" y="3394250"/>
              <a:ext cx="17350" cy="18150"/>
            </a:xfrm>
            <a:custGeom>
              <a:avLst/>
              <a:gdLst/>
              <a:ahLst/>
              <a:cxnLst/>
              <a:rect l="l" t="t" r="r" b="b"/>
              <a:pathLst>
                <a:path w="694" h="726" extrusionOk="0">
                  <a:moveTo>
                    <a:pt x="347" y="1"/>
                  </a:moveTo>
                  <a:lnTo>
                    <a:pt x="347" y="32"/>
                  </a:lnTo>
                  <a:cubicBezTo>
                    <a:pt x="127" y="32"/>
                    <a:pt x="1" y="190"/>
                    <a:pt x="1" y="379"/>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3" name="Google Shape;10453;p77"/>
            <p:cNvSpPr/>
            <p:nvPr/>
          </p:nvSpPr>
          <p:spPr>
            <a:xfrm>
              <a:off x="-47505300" y="3341475"/>
              <a:ext cx="17350" cy="18150"/>
            </a:xfrm>
            <a:custGeom>
              <a:avLst/>
              <a:gdLst/>
              <a:ahLst/>
              <a:cxnLst/>
              <a:rect l="l" t="t" r="r" b="b"/>
              <a:pathLst>
                <a:path w="694" h="726" extrusionOk="0">
                  <a:moveTo>
                    <a:pt x="347" y="1"/>
                  </a:moveTo>
                  <a:cubicBezTo>
                    <a:pt x="127" y="1"/>
                    <a:pt x="1" y="158"/>
                    <a:pt x="1" y="347"/>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4" name="Google Shape;10454;p77"/>
            <p:cNvSpPr/>
            <p:nvPr/>
          </p:nvSpPr>
          <p:spPr>
            <a:xfrm>
              <a:off x="-47505300" y="3289500"/>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5" name="Google Shape;10455;p77"/>
            <p:cNvSpPr/>
            <p:nvPr/>
          </p:nvSpPr>
          <p:spPr>
            <a:xfrm>
              <a:off x="-47259550" y="3411575"/>
              <a:ext cx="18125" cy="51225"/>
            </a:xfrm>
            <a:custGeom>
              <a:avLst/>
              <a:gdLst/>
              <a:ahLst/>
              <a:cxnLst/>
              <a:rect l="l" t="t" r="r" b="b"/>
              <a:pathLst>
                <a:path w="725" h="2049" extrusionOk="0">
                  <a:moveTo>
                    <a:pt x="0" y="1"/>
                  </a:moveTo>
                  <a:lnTo>
                    <a:pt x="0" y="2048"/>
                  </a:lnTo>
                  <a:cubicBezTo>
                    <a:pt x="410" y="1891"/>
                    <a:pt x="725" y="1481"/>
                    <a:pt x="725" y="107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6" name="Google Shape;10456;p77"/>
            <p:cNvSpPr/>
            <p:nvPr/>
          </p:nvSpPr>
          <p:spPr>
            <a:xfrm>
              <a:off x="-47259550" y="3306025"/>
              <a:ext cx="18125" cy="35475"/>
            </a:xfrm>
            <a:custGeom>
              <a:avLst/>
              <a:gdLst/>
              <a:ahLst/>
              <a:cxnLst/>
              <a:rect l="l" t="t" r="r" b="b"/>
              <a:pathLst>
                <a:path w="725" h="1419" extrusionOk="0">
                  <a:moveTo>
                    <a:pt x="0" y="1"/>
                  </a:moveTo>
                  <a:lnTo>
                    <a:pt x="0" y="1419"/>
                  </a:lnTo>
                  <a:lnTo>
                    <a:pt x="725" y="1419"/>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7" name="Google Shape;10457;p77"/>
            <p:cNvSpPr/>
            <p:nvPr/>
          </p:nvSpPr>
          <p:spPr>
            <a:xfrm>
              <a:off x="-47259550" y="3359600"/>
              <a:ext cx="18125" cy="34675"/>
            </a:xfrm>
            <a:custGeom>
              <a:avLst/>
              <a:gdLst/>
              <a:ahLst/>
              <a:cxnLst/>
              <a:rect l="l" t="t" r="r" b="b"/>
              <a:pathLst>
                <a:path w="725" h="1387" extrusionOk="0">
                  <a:moveTo>
                    <a:pt x="0" y="0"/>
                  </a:moveTo>
                  <a:lnTo>
                    <a:pt x="0" y="1387"/>
                  </a:lnTo>
                  <a:lnTo>
                    <a:pt x="725" y="138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8" name="Google Shape;10458;p77"/>
            <p:cNvSpPr/>
            <p:nvPr/>
          </p:nvSpPr>
          <p:spPr>
            <a:xfrm>
              <a:off x="-47259550" y="3238300"/>
              <a:ext cx="18125" cy="51225"/>
            </a:xfrm>
            <a:custGeom>
              <a:avLst/>
              <a:gdLst/>
              <a:ahLst/>
              <a:cxnLst/>
              <a:rect l="l" t="t" r="r" b="b"/>
              <a:pathLst>
                <a:path w="725" h="2049" extrusionOk="0">
                  <a:moveTo>
                    <a:pt x="0" y="1"/>
                  </a:moveTo>
                  <a:lnTo>
                    <a:pt x="0" y="2048"/>
                  </a:lnTo>
                  <a:lnTo>
                    <a:pt x="725" y="2048"/>
                  </a:lnTo>
                  <a:lnTo>
                    <a:pt x="725" y="977"/>
                  </a:lnTo>
                  <a:cubicBezTo>
                    <a:pt x="693" y="505"/>
                    <a:pt x="410"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59" name="Google Shape;10459;p77"/>
          <p:cNvGrpSpPr/>
          <p:nvPr/>
        </p:nvGrpSpPr>
        <p:grpSpPr>
          <a:xfrm>
            <a:off x="885604" y="3341092"/>
            <a:ext cx="356176" cy="355051"/>
            <a:chOff x="-47524975" y="3569100"/>
            <a:chExt cx="300875" cy="299925"/>
          </a:xfrm>
        </p:grpSpPr>
        <p:sp>
          <p:nvSpPr>
            <p:cNvPr id="10460" name="Google Shape;10460;p77"/>
            <p:cNvSpPr/>
            <p:nvPr/>
          </p:nvSpPr>
          <p:spPr>
            <a:xfrm>
              <a:off x="-47524975" y="3755775"/>
              <a:ext cx="115000" cy="113250"/>
            </a:xfrm>
            <a:custGeom>
              <a:avLst/>
              <a:gdLst/>
              <a:ahLst/>
              <a:cxnLst/>
              <a:rect l="l" t="t" r="r" b="b"/>
              <a:pathLst>
                <a:path w="4600" h="4530" extrusionOk="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1" name="Google Shape;10461;p77"/>
            <p:cNvSpPr/>
            <p:nvPr/>
          </p:nvSpPr>
          <p:spPr>
            <a:xfrm>
              <a:off x="-47346200" y="3674650"/>
              <a:ext cx="15775" cy="15775"/>
            </a:xfrm>
            <a:custGeom>
              <a:avLst/>
              <a:gdLst/>
              <a:ahLst/>
              <a:cxnLst/>
              <a:rect l="l" t="t" r="r" b="b"/>
              <a:pathLst>
                <a:path w="631" h="631" extrusionOk="0">
                  <a:moveTo>
                    <a:pt x="1" y="0"/>
                  </a:moveTo>
                  <a:lnTo>
                    <a:pt x="1" y="630"/>
                  </a:lnTo>
                  <a:cubicBezTo>
                    <a:pt x="284" y="536"/>
                    <a:pt x="505" y="315"/>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2" name="Google Shape;10462;p77"/>
            <p:cNvSpPr/>
            <p:nvPr/>
          </p:nvSpPr>
          <p:spPr>
            <a:xfrm>
              <a:off x="-47382425" y="3640000"/>
              <a:ext cx="51225" cy="51200"/>
            </a:xfrm>
            <a:custGeom>
              <a:avLst/>
              <a:gdLst/>
              <a:ahLst/>
              <a:cxnLst/>
              <a:rect l="l" t="t" r="r" b="b"/>
              <a:pathLst>
                <a:path w="2049" h="2048" extrusionOk="0">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3" name="Google Shape;10463;p77"/>
            <p:cNvSpPr/>
            <p:nvPr/>
          </p:nvSpPr>
          <p:spPr>
            <a:xfrm>
              <a:off x="-47346975" y="3674650"/>
              <a:ext cx="52800" cy="52800"/>
            </a:xfrm>
            <a:custGeom>
              <a:avLst/>
              <a:gdLst/>
              <a:ahLst/>
              <a:cxnLst/>
              <a:rect l="l" t="t" r="r" b="b"/>
              <a:pathLst>
                <a:path w="2112" h="2112" extrusionOk="0">
                  <a:moveTo>
                    <a:pt x="1355" y="0"/>
                  </a:moveTo>
                  <a:cubicBezTo>
                    <a:pt x="1261" y="693"/>
                    <a:pt x="693" y="1260"/>
                    <a:pt x="0" y="1355"/>
                  </a:cubicBezTo>
                  <a:lnTo>
                    <a:pt x="0" y="2111"/>
                  </a:lnTo>
                  <a:lnTo>
                    <a:pt x="2111" y="2111"/>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4" name="Google Shape;10464;p77"/>
            <p:cNvSpPr/>
            <p:nvPr/>
          </p:nvSpPr>
          <p:spPr>
            <a:xfrm>
              <a:off x="-47452525" y="3569100"/>
              <a:ext cx="228425" cy="228425"/>
            </a:xfrm>
            <a:custGeom>
              <a:avLst/>
              <a:gdLst/>
              <a:ahLst/>
              <a:cxnLst/>
              <a:rect l="l" t="t" r="r" b="b"/>
              <a:pathLst>
                <a:path w="9137" h="9137" extrusionOk="0">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65" name="Google Shape;10465;p77"/>
          <p:cNvGrpSpPr/>
          <p:nvPr/>
        </p:nvGrpSpPr>
        <p:grpSpPr>
          <a:xfrm>
            <a:off x="886062" y="3820354"/>
            <a:ext cx="355258" cy="270410"/>
            <a:chOff x="-47523400" y="3973950"/>
            <a:chExt cx="300100" cy="228425"/>
          </a:xfrm>
        </p:grpSpPr>
        <p:sp>
          <p:nvSpPr>
            <p:cNvPr id="10466" name="Google Shape;10466;p77"/>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7" name="Google Shape;10467;p77"/>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8" name="Google Shape;10468;p77"/>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9" name="Google Shape;10469;p77"/>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0" name="Google Shape;10470;p77"/>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71" name="Google Shape;10471;p77"/>
          <p:cNvGrpSpPr/>
          <p:nvPr/>
        </p:nvGrpSpPr>
        <p:grpSpPr>
          <a:xfrm>
            <a:off x="3091183" y="2903353"/>
            <a:ext cx="354341" cy="357596"/>
            <a:chOff x="-45673275" y="3199325"/>
            <a:chExt cx="299325" cy="302075"/>
          </a:xfrm>
        </p:grpSpPr>
        <p:sp>
          <p:nvSpPr>
            <p:cNvPr id="10472" name="Google Shape;10472;p77"/>
            <p:cNvSpPr/>
            <p:nvPr/>
          </p:nvSpPr>
          <p:spPr>
            <a:xfrm>
              <a:off x="-45672500" y="3199325"/>
              <a:ext cx="298550" cy="194175"/>
            </a:xfrm>
            <a:custGeom>
              <a:avLst/>
              <a:gdLst/>
              <a:ahLst/>
              <a:cxnLst/>
              <a:rect l="l" t="t" r="r" b="b"/>
              <a:pathLst>
                <a:path w="11942" h="7767" extrusionOk="0">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3" name="Google Shape;10473;p77"/>
            <p:cNvSpPr/>
            <p:nvPr/>
          </p:nvSpPr>
          <p:spPr>
            <a:xfrm>
              <a:off x="-45673275" y="3387150"/>
              <a:ext cx="299325" cy="114250"/>
            </a:xfrm>
            <a:custGeom>
              <a:avLst/>
              <a:gdLst/>
              <a:ahLst/>
              <a:cxnLst/>
              <a:rect l="l" t="t" r="r" b="b"/>
              <a:pathLst>
                <a:path w="11973" h="4570" extrusionOk="0">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4" name="Google Shape;10474;p77"/>
            <p:cNvSpPr/>
            <p:nvPr/>
          </p:nvSpPr>
          <p:spPr>
            <a:xfrm>
              <a:off x="-45673275" y="3334400"/>
              <a:ext cx="299325" cy="113425"/>
            </a:xfrm>
            <a:custGeom>
              <a:avLst/>
              <a:gdLst/>
              <a:ahLst/>
              <a:cxnLst/>
              <a:rect l="l" t="t" r="r" b="b"/>
              <a:pathLst>
                <a:path w="11973" h="4537" extrusionOk="0">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75" name="Google Shape;10475;p77"/>
          <p:cNvGrpSpPr/>
          <p:nvPr/>
        </p:nvGrpSpPr>
        <p:grpSpPr>
          <a:xfrm>
            <a:off x="3090251" y="3361602"/>
            <a:ext cx="356205" cy="314240"/>
            <a:chOff x="-45674075" y="3586425"/>
            <a:chExt cx="300900" cy="265450"/>
          </a:xfrm>
        </p:grpSpPr>
        <p:sp>
          <p:nvSpPr>
            <p:cNvPr id="10476" name="Google Shape;10476;p77"/>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7" name="Google Shape;10477;p77"/>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78" name="Google Shape;10478;p77"/>
          <p:cNvGrpSpPr/>
          <p:nvPr/>
        </p:nvGrpSpPr>
        <p:grpSpPr>
          <a:xfrm>
            <a:off x="3091183" y="3777441"/>
            <a:ext cx="354341" cy="356205"/>
            <a:chOff x="-45673275" y="3937700"/>
            <a:chExt cx="299325" cy="300900"/>
          </a:xfrm>
        </p:grpSpPr>
        <p:sp>
          <p:nvSpPr>
            <p:cNvPr id="10479" name="Google Shape;10479;p77"/>
            <p:cNvSpPr/>
            <p:nvPr/>
          </p:nvSpPr>
          <p:spPr>
            <a:xfrm>
              <a:off x="-45673275" y="3937700"/>
              <a:ext cx="285925" cy="135500"/>
            </a:xfrm>
            <a:custGeom>
              <a:avLst/>
              <a:gdLst/>
              <a:ahLst/>
              <a:cxnLst/>
              <a:rect l="l" t="t" r="r" b="b"/>
              <a:pathLst>
                <a:path w="11437" h="5420" extrusionOk="0">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0" name="Google Shape;10480;p77"/>
            <p:cNvSpPr/>
            <p:nvPr/>
          </p:nvSpPr>
          <p:spPr>
            <a:xfrm>
              <a:off x="-45577975" y="3990475"/>
              <a:ext cx="151250" cy="150925"/>
            </a:xfrm>
            <a:custGeom>
              <a:avLst/>
              <a:gdLst/>
              <a:ahLst/>
              <a:cxnLst/>
              <a:rect l="l" t="t" r="r" b="b"/>
              <a:pathLst>
                <a:path w="6050" h="6037" extrusionOk="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1" name="Google Shape;10481;p77"/>
            <p:cNvSpPr/>
            <p:nvPr/>
          </p:nvSpPr>
          <p:spPr>
            <a:xfrm>
              <a:off x="-45509450" y="3951100"/>
              <a:ext cx="135500" cy="286725"/>
            </a:xfrm>
            <a:custGeom>
              <a:avLst/>
              <a:gdLst/>
              <a:ahLst/>
              <a:cxnLst/>
              <a:rect l="l" t="t" r="r" b="b"/>
              <a:pathLst>
                <a:path w="5420" h="11469" extrusionOk="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2" name="Google Shape;10482;p77"/>
            <p:cNvSpPr/>
            <p:nvPr/>
          </p:nvSpPr>
          <p:spPr>
            <a:xfrm>
              <a:off x="-45670925" y="4114125"/>
              <a:ext cx="72500" cy="70325"/>
            </a:xfrm>
            <a:custGeom>
              <a:avLst/>
              <a:gdLst/>
              <a:ahLst/>
              <a:cxnLst/>
              <a:rect l="l" t="t" r="r" b="b"/>
              <a:pathLst>
                <a:path w="2900" h="2813" extrusionOk="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3" name="Google Shape;10483;p77"/>
            <p:cNvSpPr/>
            <p:nvPr/>
          </p:nvSpPr>
          <p:spPr>
            <a:xfrm>
              <a:off x="-45620500" y="4163550"/>
              <a:ext cx="70900" cy="71125"/>
            </a:xfrm>
            <a:custGeom>
              <a:avLst/>
              <a:gdLst/>
              <a:ahLst/>
              <a:cxnLst/>
              <a:rect l="l" t="t" r="r" b="b"/>
              <a:pathLst>
                <a:path w="2836" h="2845" extrusionOk="0">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4" name="Google Shape;10484;p77"/>
            <p:cNvSpPr/>
            <p:nvPr/>
          </p:nvSpPr>
          <p:spPr>
            <a:xfrm>
              <a:off x="-45673275" y="4159625"/>
              <a:ext cx="79575" cy="78975"/>
            </a:xfrm>
            <a:custGeom>
              <a:avLst/>
              <a:gdLst/>
              <a:ahLst/>
              <a:cxnLst/>
              <a:rect l="l" t="t" r="r" b="b"/>
              <a:pathLst>
                <a:path w="3183" h="3159" extrusionOk="0">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85" name="Google Shape;10485;p77"/>
          <p:cNvGrpSpPr/>
          <p:nvPr/>
        </p:nvGrpSpPr>
        <p:grpSpPr>
          <a:xfrm>
            <a:off x="2205349" y="4270225"/>
            <a:ext cx="356205" cy="356205"/>
            <a:chOff x="-44512325" y="3176075"/>
            <a:chExt cx="300900" cy="300900"/>
          </a:xfrm>
        </p:grpSpPr>
        <p:sp>
          <p:nvSpPr>
            <p:cNvPr id="10486" name="Google Shape;10486;p77"/>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7" name="Google Shape;10487;p77"/>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8" name="Google Shape;10488;p77"/>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89" name="Google Shape;10489;p77"/>
          <p:cNvGrpSpPr/>
          <p:nvPr/>
        </p:nvGrpSpPr>
        <p:grpSpPr>
          <a:xfrm>
            <a:off x="2608689" y="1539249"/>
            <a:ext cx="354341" cy="354341"/>
            <a:chOff x="-49027775" y="3183175"/>
            <a:chExt cx="299325" cy="299325"/>
          </a:xfrm>
        </p:grpSpPr>
        <p:sp>
          <p:nvSpPr>
            <p:cNvPr id="10490" name="Google Shape;10490;p77"/>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1" name="Google Shape;10491;p77"/>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2" name="Google Shape;10492;p77"/>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3" name="Google Shape;10493;p77"/>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94" name="Google Shape;10494;p77"/>
          <p:cNvGrpSpPr/>
          <p:nvPr/>
        </p:nvGrpSpPr>
        <p:grpSpPr>
          <a:xfrm>
            <a:off x="2608230" y="1974651"/>
            <a:ext cx="355258" cy="357152"/>
            <a:chOff x="-49027775" y="3550975"/>
            <a:chExt cx="300100" cy="301700"/>
          </a:xfrm>
        </p:grpSpPr>
        <p:sp>
          <p:nvSpPr>
            <p:cNvPr id="10495" name="Google Shape;10495;p77"/>
            <p:cNvSpPr/>
            <p:nvPr/>
          </p:nvSpPr>
          <p:spPr>
            <a:xfrm>
              <a:off x="-48941125" y="3613200"/>
              <a:ext cx="74050" cy="26825"/>
            </a:xfrm>
            <a:custGeom>
              <a:avLst/>
              <a:gdLst/>
              <a:ahLst/>
              <a:cxnLst/>
              <a:rect l="l" t="t" r="r" b="b"/>
              <a:pathLst>
                <a:path w="2962" h="1073" extrusionOk="0">
                  <a:moveTo>
                    <a:pt x="1260" y="1"/>
                  </a:moveTo>
                  <a:lnTo>
                    <a:pt x="0" y="1072"/>
                  </a:lnTo>
                  <a:lnTo>
                    <a:pt x="1702" y="107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6" name="Google Shape;10496;p77"/>
            <p:cNvSpPr/>
            <p:nvPr/>
          </p:nvSpPr>
          <p:spPr>
            <a:xfrm>
              <a:off x="-48871025" y="3613200"/>
              <a:ext cx="73275" cy="26825"/>
            </a:xfrm>
            <a:custGeom>
              <a:avLst/>
              <a:gdLst/>
              <a:ahLst/>
              <a:cxnLst/>
              <a:rect l="l" t="t" r="r" b="b"/>
              <a:pathLst>
                <a:path w="2931" h="1073" extrusionOk="0">
                  <a:moveTo>
                    <a:pt x="1260" y="1"/>
                  </a:moveTo>
                  <a:lnTo>
                    <a:pt x="0" y="1072"/>
                  </a:lnTo>
                  <a:lnTo>
                    <a:pt x="1670" y="1072"/>
                  </a:lnTo>
                  <a:lnTo>
                    <a:pt x="29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7" name="Google Shape;10497;p77"/>
            <p:cNvSpPr/>
            <p:nvPr/>
          </p:nvSpPr>
          <p:spPr>
            <a:xfrm>
              <a:off x="-48893075" y="3552550"/>
              <a:ext cx="95325" cy="43350"/>
            </a:xfrm>
            <a:custGeom>
              <a:avLst/>
              <a:gdLst/>
              <a:ahLst/>
              <a:cxnLst/>
              <a:rect l="l" t="t" r="r" b="b"/>
              <a:pathLst>
                <a:path w="3813" h="1734" extrusionOk="0">
                  <a:moveTo>
                    <a:pt x="0" y="1"/>
                  </a:moveTo>
                  <a:lnTo>
                    <a:pt x="2142" y="1734"/>
                  </a:lnTo>
                  <a:lnTo>
                    <a:pt x="3812" y="1734"/>
                  </a:ln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8" name="Google Shape;10498;p77"/>
            <p:cNvSpPr/>
            <p:nvPr/>
          </p:nvSpPr>
          <p:spPr>
            <a:xfrm>
              <a:off x="-49027775" y="3550975"/>
              <a:ext cx="100050" cy="87475"/>
            </a:xfrm>
            <a:custGeom>
              <a:avLst/>
              <a:gdLst/>
              <a:ahLst/>
              <a:cxnLst/>
              <a:rect l="l" t="t" r="r" b="b"/>
              <a:pathLst>
                <a:path w="4002" h="3499" extrusionOk="0">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9" name="Google Shape;10499;p77"/>
            <p:cNvSpPr/>
            <p:nvPr/>
          </p:nvSpPr>
          <p:spPr>
            <a:xfrm>
              <a:off x="-48962400" y="3552550"/>
              <a:ext cx="95325" cy="43350"/>
            </a:xfrm>
            <a:custGeom>
              <a:avLst/>
              <a:gdLst/>
              <a:ahLst/>
              <a:cxnLst/>
              <a:rect l="l" t="t" r="r" b="b"/>
              <a:pathLst>
                <a:path w="3813" h="1734" extrusionOk="0">
                  <a:moveTo>
                    <a:pt x="1" y="1"/>
                  </a:moveTo>
                  <a:lnTo>
                    <a:pt x="2111" y="1734"/>
                  </a:lnTo>
                  <a:lnTo>
                    <a:pt x="3813" y="1734"/>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0" name="Google Shape;10500;p77"/>
            <p:cNvSpPr/>
            <p:nvPr/>
          </p:nvSpPr>
          <p:spPr>
            <a:xfrm>
              <a:off x="-49027775" y="3657325"/>
              <a:ext cx="300100" cy="195350"/>
            </a:xfrm>
            <a:custGeom>
              <a:avLst/>
              <a:gdLst/>
              <a:ahLst/>
              <a:cxnLst/>
              <a:rect l="l" t="t" r="r" b="b"/>
              <a:pathLst>
                <a:path w="12004" h="7814" extrusionOk="0">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1" name="Google Shape;10501;p77"/>
            <p:cNvSpPr/>
            <p:nvPr/>
          </p:nvSpPr>
          <p:spPr>
            <a:xfrm>
              <a:off x="-48886775" y="3726625"/>
              <a:ext cx="28375" cy="37050"/>
            </a:xfrm>
            <a:custGeom>
              <a:avLst/>
              <a:gdLst/>
              <a:ahLst/>
              <a:cxnLst/>
              <a:rect l="l" t="t" r="r" b="b"/>
              <a:pathLst>
                <a:path w="1135" h="1482" extrusionOk="0">
                  <a:moveTo>
                    <a:pt x="0" y="1"/>
                  </a:moveTo>
                  <a:lnTo>
                    <a:pt x="0" y="1481"/>
                  </a:lnTo>
                  <a:lnTo>
                    <a:pt x="1134" y="757"/>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2" name="Google Shape;10502;p77"/>
            <p:cNvSpPr/>
            <p:nvPr/>
          </p:nvSpPr>
          <p:spPr>
            <a:xfrm>
              <a:off x="-48822975" y="3550975"/>
              <a:ext cx="94525" cy="44925"/>
            </a:xfrm>
            <a:custGeom>
              <a:avLst/>
              <a:gdLst/>
              <a:ahLst/>
              <a:cxnLst/>
              <a:rect l="l" t="t" r="r" b="b"/>
              <a:pathLst>
                <a:path w="3781" h="1797" extrusionOk="0">
                  <a:moveTo>
                    <a:pt x="0" y="1"/>
                  </a:moveTo>
                  <a:lnTo>
                    <a:pt x="2111" y="1797"/>
                  </a:lnTo>
                  <a:lnTo>
                    <a:pt x="3781" y="1797"/>
                  </a:lnTo>
                  <a:lnTo>
                    <a:pt x="3781" y="1072"/>
                  </a:lnTo>
                  <a:cubicBezTo>
                    <a:pt x="3781" y="474"/>
                    <a:pt x="3308" y="1"/>
                    <a:pt x="27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3" name="Google Shape;10503;p77"/>
            <p:cNvSpPr/>
            <p:nvPr/>
          </p:nvSpPr>
          <p:spPr>
            <a:xfrm>
              <a:off x="-48939550" y="3684100"/>
              <a:ext cx="122100" cy="122100"/>
            </a:xfrm>
            <a:custGeom>
              <a:avLst/>
              <a:gdLst/>
              <a:ahLst/>
              <a:cxnLst/>
              <a:rect l="l" t="t" r="r" b="b"/>
              <a:pathLst>
                <a:path w="4884" h="4884" extrusionOk="0">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4" name="Google Shape;10504;p77"/>
            <p:cNvSpPr/>
            <p:nvPr/>
          </p:nvSpPr>
          <p:spPr>
            <a:xfrm>
              <a:off x="-48801725" y="3613200"/>
              <a:ext cx="73275" cy="26825"/>
            </a:xfrm>
            <a:custGeom>
              <a:avLst/>
              <a:gdLst/>
              <a:ahLst/>
              <a:cxnLst/>
              <a:rect l="l" t="t" r="r" b="b"/>
              <a:pathLst>
                <a:path w="2931" h="1073" extrusionOk="0">
                  <a:moveTo>
                    <a:pt x="1261" y="1"/>
                  </a:moveTo>
                  <a:lnTo>
                    <a:pt x="1" y="1072"/>
                  </a:lnTo>
                  <a:lnTo>
                    <a:pt x="2931" y="1072"/>
                  </a:ln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05" name="Google Shape;10505;p77"/>
          <p:cNvGrpSpPr/>
          <p:nvPr/>
        </p:nvGrpSpPr>
        <p:grpSpPr>
          <a:xfrm>
            <a:off x="2606306" y="2411710"/>
            <a:ext cx="359106" cy="355525"/>
            <a:chOff x="-49031025" y="3920175"/>
            <a:chExt cx="303350" cy="300325"/>
          </a:xfrm>
        </p:grpSpPr>
        <p:sp>
          <p:nvSpPr>
            <p:cNvPr id="10506" name="Google Shape;10506;p77"/>
            <p:cNvSpPr/>
            <p:nvPr/>
          </p:nvSpPr>
          <p:spPr>
            <a:xfrm>
              <a:off x="-49031025" y="4131875"/>
              <a:ext cx="109600" cy="88625"/>
            </a:xfrm>
            <a:custGeom>
              <a:avLst/>
              <a:gdLst/>
              <a:ahLst/>
              <a:cxnLst/>
              <a:rect l="l" t="t" r="r" b="b"/>
              <a:pathLst>
                <a:path w="4384" h="3545" extrusionOk="0">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7" name="Google Shape;10507;p77"/>
            <p:cNvSpPr/>
            <p:nvPr/>
          </p:nvSpPr>
          <p:spPr>
            <a:xfrm>
              <a:off x="-48921450" y="3920175"/>
              <a:ext cx="79575" cy="130975"/>
            </a:xfrm>
            <a:custGeom>
              <a:avLst/>
              <a:gdLst/>
              <a:ahLst/>
              <a:cxnLst/>
              <a:rect l="l" t="t" r="r" b="b"/>
              <a:pathLst>
                <a:path w="3183" h="5239" extrusionOk="0">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8" name="Google Shape;10508;p77"/>
            <p:cNvSpPr/>
            <p:nvPr/>
          </p:nvSpPr>
          <p:spPr>
            <a:xfrm>
              <a:off x="-48842675" y="4008100"/>
              <a:ext cx="115000" cy="53300"/>
            </a:xfrm>
            <a:custGeom>
              <a:avLst/>
              <a:gdLst/>
              <a:ahLst/>
              <a:cxnLst/>
              <a:rect l="l" t="t" r="r" b="b"/>
              <a:pathLst>
                <a:path w="4600" h="2132" extrusionOk="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9" name="Google Shape;10509;p77"/>
            <p:cNvSpPr/>
            <p:nvPr/>
          </p:nvSpPr>
          <p:spPr>
            <a:xfrm>
              <a:off x="-48838750" y="4078700"/>
              <a:ext cx="51225" cy="66975"/>
            </a:xfrm>
            <a:custGeom>
              <a:avLst/>
              <a:gdLst/>
              <a:ahLst/>
              <a:cxnLst/>
              <a:rect l="l" t="t" r="r" b="b"/>
              <a:pathLst>
                <a:path w="2049" h="2679" extrusionOk="0">
                  <a:moveTo>
                    <a:pt x="1" y="0"/>
                  </a:moveTo>
                  <a:lnTo>
                    <a:pt x="1734" y="2678"/>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0" name="Google Shape;10510;p77"/>
            <p:cNvSpPr/>
            <p:nvPr/>
          </p:nvSpPr>
          <p:spPr>
            <a:xfrm>
              <a:off x="-48975000" y="3920575"/>
              <a:ext cx="173300" cy="248725"/>
            </a:xfrm>
            <a:custGeom>
              <a:avLst/>
              <a:gdLst/>
              <a:ahLst/>
              <a:cxnLst/>
              <a:rect l="l" t="t" r="r" b="b"/>
              <a:pathLst>
                <a:path w="6932" h="9949" extrusionOk="0">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1" name="Google Shape;10511;p77"/>
            <p:cNvSpPr/>
            <p:nvPr/>
          </p:nvSpPr>
          <p:spPr>
            <a:xfrm>
              <a:off x="-48955300" y="4129900"/>
              <a:ext cx="151250" cy="89800"/>
            </a:xfrm>
            <a:custGeom>
              <a:avLst/>
              <a:gdLst/>
              <a:ahLst/>
              <a:cxnLst/>
              <a:rect l="l" t="t" r="r" b="b"/>
              <a:pathLst>
                <a:path w="6050" h="3592" extrusionOk="0">
                  <a:moveTo>
                    <a:pt x="0" y="0"/>
                  </a:moveTo>
                  <a:lnTo>
                    <a:pt x="2174" y="3592"/>
                  </a:lnTo>
                  <a:lnTo>
                    <a:pt x="5167" y="3592"/>
                  </a:lnTo>
                  <a:cubicBezTo>
                    <a:pt x="5293" y="3592"/>
                    <a:pt x="5419" y="3529"/>
                    <a:pt x="5482" y="3403"/>
                  </a:cubicBezTo>
                  <a:lnTo>
                    <a:pt x="6049" y="2268"/>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12" name="Google Shape;10512;p77"/>
          <p:cNvGrpSpPr/>
          <p:nvPr/>
        </p:nvGrpSpPr>
        <p:grpSpPr>
          <a:xfrm>
            <a:off x="1322411" y="2904744"/>
            <a:ext cx="356176" cy="354341"/>
            <a:chOff x="-47155575" y="3200500"/>
            <a:chExt cx="300875" cy="299325"/>
          </a:xfrm>
        </p:grpSpPr>
        <p:sp>
          <p:nvSpPr>
            <p:cNvPr id="10513" name="Google Shape;10513;p77"/>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4" name="Google Shape;10514;p77"/>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5" name="Google Shape;10515;p77"/>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6" name="Google Shape;10516;p77"/>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7" name="Google Shape;10517;p77"/>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8" name="Google Shape;10518;p77"/>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19" name="Google Shape;10519;p77"/>
          <p:cNvGrpSpPr/>
          <p:nvPr/>
        </p:nvGrpSpPr>
        <p:grpSpPr>
          <a:xfrm>
            <a:off x="1322870" y="3341092"/>
            <a:ext cx="355258" cy="355258"/>
            <a:chOff x="-47154800" y="3569100"/>
            <a:chExt cx="300100" cy="300100"/>
          </a:xfrm>
        </p:grpSpPr>
        <p:sp>
          <p:nvSpPr>
            <p:cNvPr id="10520" name="Google Shape;10520;p77"/>
            <p:cNvSpPr/>
            <p:nvPr/>
          </p:nvSpPr>
          <p:spPr>
            <a:xfrm>
              <a:off x="-46994900" y="3728200"/>
              <a:ext cx="140200" cy="141000"/>
            </a:xfrm>
            <a:custGeom>
              <a:avLst/>
              <a:gdLst/>
              <a:ahLst/>
              <a:cxnLst/>
              <a:rect l="l" t="t" r="r" b="b"/>
              <a:pathLst>
                <a:path w="5608" h="5640" extrusionOk="0">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1" name="Google Shape;10521;p77"/>
            <p:cNvSpPr/>
            <p:nvPr/>
          </p:nvSpPr>
          <p:spPr>
            <a:xfrm>
              <a:off x="-46978375" y="3574625"/>
              <a:ext cx="47275" cy="47275"/>
            </a:xfrm>
            <a:custGeom>
              <a:avLst/>
              <a:gdLst/>
              <a:ahLst/>
              <a:cxnLst/>
              <a:rect l="l" t="t" r="r" b="b"/>
              <a:pathLst>
                <a:path w="1891" h="1891" extrusionOk="0">
                  <a:moveTo>
                    <a:pt x="1" y="0"/>
                  </a:moveTo>
                  <a:lnTo>
                    <a:pt x="1" y="1890"/>
                  </a:lnTo>
                  <a:lnTo>
                    <a:pt x="1891" y="1890"/>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2" name="Google Shape;10522;p77"/>
            <p:cNvSpPr/>
            <p:nvPr/>
          </p:nvSpPr>
          <p:spPr>
            <a:xfrm>
              <a:off x="-47075250" y="3665200"/>
              <a:ext cx="15775" cy="15775"/>
            </a:xfrm>
            <a:custGeom>
              <a:avLst/>
              <a:gdLst/>
              <a:ahLst/>
              <a:cxnLst/>
              <a:rect l="l" t="t" r="r" b="b"/>
              <a:pathLst>
                <a:path w="631" h="631" extrusionOk="0">
                  <a:moveTo>
                    <a:pt x="1" y="0"/>
                  </a:moveTo>
                  <a:lnTo>
                    <a:pt x="1" y="630"/>
                  </a:lnTo>
                  <a:cubicBezTo>
                    <a:pt x="316" y="536"/>
                    <a:pt x="505" y="284"/>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3" name="Google Shape;10523;p77"/>
            <p:cNvSpPr/>
            <p:nvPr/>
          </p:nvSpPr>
          <p:spPr>
            <a:xfrm>
              <a:off x="-47110700" y="3631325"/>
              <a:ext cx="51225" cy="51225"/>
            </a:xfrm>
            <a:custGeom>
              <a:avLst/>
              <a:gdLst/>
              <a:ahLst/>
              <a:cxnLst/>
              <a:rect l="l" t="t" r="r" b="b"/>
              <a:pathLst>
                <a:path w="2049" h="2049" extrusionOk="0">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4" name="Google Shape;10524;p77"/>
            <p:cNvSpPr/>
            <p:nvPr/>
          </p:nvSpPr>
          <p:spPr>
            <a:xfrm>
              <a:off x="-47075250" y="3665200"/>
              <a:ext cx="53575" cy="54350"/>
            </a:xfrm>
            <a:custGeom>
              <a:avLst/>
              <a:gdLst/>
              <a:ahLst/>
              <a:cxnLst/>
              <a:rect l="l" t="t" r="r" b="b"/>
              <a:pathLst>
                <a:path w="2143" h="2174" extrusionOk="0">
                  <a:moveTo>
                    <a:pt x="1355" y="0"/>
                  </a:moveTo>
                  <a:cubicBezTo>
                    <a:pt x="1229" y="693"/>
                    <a:pt x="694" y="1229"/>
                    <a:pt x="1" y="1386"/>
                  </a:cubicBezTo>
                  <a:lnTo>
                    <a:pt x="1" y="2174"/>
                  </a:lnTo>
                  <a:lnTo>
                    <a:pt x="2143" y="2174"/>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5" name="Google Shape;10525;p77"/>
            <p:cNvSpPr/>
            <p:nvPr/>
          </p:nvSpPr>
          <p:spPr>
            <a:xfrm>
              <a:off x="-47154800" y="3569100"/>
              <a:ext cx="229225" cy="300100"/>
            </a:xfrm>
            <a:custGeom>
              <a:avLst/>
              <a:gdLst/>
              <a:ahLst/>
              <a:cxnLst/>
              <a:rect l="l" t="t" r="r" b="b"/>
              <a:pathLst>
                <a:path w="9169" h="12004" extrusionOk="0">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26" name="Google Shape;10526;p77"/>
          <p:cNvGrpSpPr/>
          <p:nvPr/>
        </p:nvGrpSpPr>
        <p:grpSpPr>
          <a:xfrm>
            <a:off x="1323343" y="3779305"/>
            <a:ext cx="354311" cy="353423"/>
            <a:chOff x="-47154000" y="3939275"/>
            <a:chExt cx="299300" cy="298550"/>
          </a:xfrm>
        </p:grpSpPr>
        <p:sp>
          <p:nvSpPr>
            <p:cNvPr id="10527" name="Google Shape;10527;p77"/>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8" name="Google Shape;10528;p77"/>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9" name="Google Shape;10529;p77"/>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0" name="Google Shape;10530;p77"/>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31" name="Google Shape;10531;p77"/>
          <p:cNvGrpSpPr/>
          <p:nvPr/>
        </p:nvGrpSpPr>
        <p:grpSpPr>
          <a:xfrm>
            <a:off x="3548633" y="2904744"/>
            <a:ext cx="312375" cy="354341"/>
            <a:chOff x="-45286550" y="3200500"/>
            <a:chExt cx="263875" cy="299325"/>
          </a:xfrm>
        </p:grpSpPr>
        <p:sp>
          <p:nvSpPr>
            <p:cNvPr id="10532" name="Google Shape;10532;p77"/>
            <p:cNvSpPr/>
            <p:nvPr/>
          </p:nvSpPr>
          <p:spPr>
            <a:xfrm>
              <a:off x="-45233000" y="3200500"/>
              <a:ext cx="210325" cy="247325"/>
            </a:xfrm>
            <a:custGeom>
              <a:avLst/>
              <a:gdLst/>
              <a:ahLst/>
              <a:cxnLst/>
              <a:rect l="l" t="t" r="r" b="b"/>
              <a:pathLst>
                <a:path w="8413" h="9893" extrusionOk="0">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3" name="Google Shape;10533;p77"/>
            <p:cNvSpPr/>
            <p:nvPr/>
          </p:nvSpPr>
          <p:spPr>
            <a:xfrm>
              <a:off x="-45216450" y="33407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4" name="Google Shape;10534;p77"/>
            <p:cNvSpPr/>
            <p:nvPr/>
          </p:nvSpPr>
          <p:spPr>
            <a:xfrm>
              <a:off x="-45286550" y="3289500"/>
              <a:ext cx="158325" cy="210325"/>
            </a:xfrm>
            <a:custGeom>
              <a:avLst/>
              <a:gdLst/>
              <a:ahLst/>
              <a:cxnLst/>
              <a:rect l="l" t="t" r="r" b="b"/>
              <a:pathLst>
                <a:path w="6333" h="8413" extrusionOk="0">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35" name="Google Shape;10535;p77"/>
          <p:cNvGrpSpPr/>
          <p:nvPr/>
        </p:nvGrpSpPr>
        <p:grpSpPr>
          <a:xfrm>
            <a:off x="3548633" y="3342039"/>
            <a:ext cx="312375" cy="354311"/>
            <a:chOff x="-45286550" y="3569900"/>
            <a:chExt cx="263875" cy="299300"/>
          </a:xfrm>
        </p:grpSpPr>
        <p:sp>
          <p:nvSpPr>
            <p:cNvPr id="10536" name="Google Shape;10536;p77"/>
            <p:cNvSpPr/>
            <p:nvPr/>
          </p:nvSpPr>
          <p:spPr>
            <a:xfrm>
              <a:off x="-45234575" y="3728200"/>
              <a:ext cx="18150" cy="18150"/>
            </a:xfrm>
            <a:custGeom>
              <a:avLst/>
              <a:gdLst/>
              <a:ahLst/>
              <a:cxnLst/>
              <a:rect l="l" t="t" r="r" b="b"/>
              <a:pathLst>
                <a:path w="726" h="726" extrusionOk="0">
                  <a:moveTo>
                    <a:pt x="1" y="1"/>
                  </a:moveTo>
                  <a:lnTo>
                    <a:pt x="1" y="725"/>
                  </a:lnTo>
                  <a:lnTo>
                    <a:pt x="347" y="725"/>
                  </a:lnTo>
                  <a:cubicBezTo>
                    <a:pt x="568" y="725"/>
                    <a:pt x="725" y="568"/>
                    <a:pt x="725" y="379"/>
                  </a:cubicBezTo>
                  <a:cubicBezTo>
                    <a:pt x="725" y="127"/>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7" name="Google Shape;10537;p77"/>
            <p:cNvSpPr/>
            <p:nvPr/>
          </p:nvSpPr>
          <p:spPr>
            <a:xfrm>
              <a:off x="-45286550" y="3692750"/>
              <a:ext cx="263875" cy="122900"/>
            </a:xfrm>
            <a:custGeom>
              <a:avLst/>
              <a:gdLst/>
              <a:ahLst/>
              <a:cxnLst/>
              <a:rect l="l" t="t" r="r" b="b"/>
              <a:pathLst>
                <a:path w="10555" h="4916" extrusionOk="0">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8" name="Google Shape;10538;p77"/>
            <p:cNvSpPr/>
            <p:nvPr/>
          </p:nvSpPr>
          <p:spPr>
            <a:xfrm>
              <a:off x="-45093575" y="3728200"/>
              <a:ext cx="17325" cy="53575"/>
            </a:xfrm>
            <a:custGeom>
              <a:avLst/>
              <a:gdLst/>
              <a:ahLst/>
              <a:cxnLst/>
              <a:rect l="l" t="t" r="r" b="b"/>
              <a:pathLst>
                <a:path w="693" h="2143" extrusionOk="0">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9" name="Google Shape;10539;p77"/>
            <p:cNvSpPr/>
            <p:nvPr/>
          </p:nvSpPr>
          <p:spPr>
            <a:xfrm>
              <a:off x="-45268450" y="3569900"/>
              <a:ext cx="228450" cy="106350"/>
            </a:xfrm>
            <a:custGeom>
              <a:avLst/>
              <a:gdLst/>
              <a:ahLst/>
              <a:cxnLst/>
              <a:rect l="l" t="t" r="r" b="b"/>
              <a:pathLst>
                <a:path w="9138" h="4254" extrusionOk="0">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0" name="Google Shape;10540;p77"/>
            <p:cNvSpPr/>
            <p:nvPr/>
          </p:nvSpPr>
          <p:spPr>
            <a:xfrm>
              <a:off x="-45093575" y="3574625"/>
              <a:ext cx="47275" cy="47275"/>
            </a:xfrm>
            <a:custGeom>
              <a:avLst/>
              <a:gdLst/>
              <a:ahLst/>
              <a:cxnLst/>
              <a:rect l="l" t="t" r="r" b="b"/>
              <a:pathLst>
                <a:path w="1891" h="1891" extrusionOk="0">
                  <a:moveTo>
                    <a:pt x="0" y="0"/>
                  </a:moveTo>
                  <a:lnTo>
                    <a:pt x="0" y="1890"/>
                  </a:lnTo>
                  <a:lnTo>
                    <a:pt x="1890" y="189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1" name="Google Shape;10541;p77"/>
            <p:cNvSpPr/>
            <p:nvPr/>
          </p:nvSpPr>
          <p:spPr>
            <a:xfrm>
              <a:off x="-45269225" y="3833750"/>
              <a:ext cx="228425" cy="35450"/>
            </a:xfrm>
            <a:custGeom>
              <a:avLst/>
              <a:gdLst/>
              <a:ahLst/>
              <a:cxnLst/>
              <a:rect l="l" t="t" r="r" b="b"/>
              <a:pathLst>
                <a:path w="9137" h="1418" extrusionOk="0">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42" name="Google Shape;10542;p77"/>
          <p:cNvGrpSpPr/>
          <p:nvPr/>
        </p:nvGrpSpPr>
        <p:grpSpPr>
          <a:xfrm>
            <a:off x="3559820" y="3778388"/>
            <a:ext cx="290001" cy="355258"/>
            <a:chOff x="-45277900" y="3938500"/>
            <a:chExt cx="244975" cy="300100"/>
          </a:xfrm>
        </p:grpSpPr>
        <p:sp>
          <p:nvSpPr>
            <p:cNvPr id="10543" name="Google Shape;10543;p77"/>
            <p:cNvSpPr/>
            <p:nvPr/>
          </p:nvSpPr>
          <p:spPr>
            <a:xfrm>
              <a:off x="-45210950" y="4107825"/>
              <a:ext cx="23650" cy="24450"/>
            </a:xfrm>
            <a:custGeom>
              <a:avLst/>
              <a:gdLst/>
              <a:ahLst/>
              <a:cxnLst/>
              <a:rect l="l" t="t" r="r" b="b"/>
              <a:pathLst>
                <a:path w="946" h="978" extrusionOk="0">
                  <a:moveTo>
                    <a:pt x="473" y="1"/>
                  </a:moveTo>
                  <a:lnTo>
                    <a:pt x="1" y="978"/>
                  </a:lnTo>
                  <a:lnTo>
                    <a:pt x="946" y="978"/>
                  </a:ln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4" name="Google Shape;10544;p77"/>
            <p:cNvSpPr/>
            <p:nvPr/>
          </p:nvSpPr>
          <p:spPr>
            <a:xfrm>
              <a:off x="-45084925" y="3943225"/>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5" name="Google Shape;10545;p77"/>
            <p:cNvSpPr/>
            <p:nvPr/>
          </p:nvSpPr>
          <p:spPr>
            <a:xfrm>
              <a:off x="-45260575" y="3938500"/>
              <a:ext cx="227650" cy="300100"/>
            </a:xfrm>
            <a:custGeom>
              <a:avLst/>
              <a:gdLst/>
              <a:ahLst/>
              <a:cxnLst/>
              <a:rect l="l" t="t" r="r" b="b"/>
              <a:pathLst>
                <a:path w="9106" h="12004" extrusionOk="0">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6" name="Google Shape;10546;p77"/>
            <p:cNvSpPr/>
            <p:nvPr/>
          </p:nvSpPr>
          <p:spPr>
            <a:xfrm>
              <a:off x="-45277900" y="4061375"/>
              <a:ext cx="193000" cy="122875"/>
            </a:xfrm>
            <a:custGeom>
              <a:avLst/>
              <a:gdLst/>
              <a:ahLst/>
              <a:cxnLst/>
              <a:rect l="l" t="t" r="r" b="b"/>
              <a:pathLst>
                <a:path w="7720" h="4915" extrusionOk="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47" name="Google Shape;10547;p77"/>
          <p:cNvGrpSpPr/>
          <p:nvPr/>
        </p:nvGrpSpPr>
        <p:grpSpPr>
          <a:xfrm>
            <a:off x="2645769" y="4247490"/>
            <a:ext cx="355258" cy="355258"/>
            <a:chOff x="-44502875" y="3576975"/>
            <a:chExt cx="300100" cy="300100"/>
          </a:xfrm>
        </p:grpSpPr>
        <p:sp>
          <p:nvSpPr>
            <p:cNvPr id="10548" name="Google Shape;10548;p77"/>
            <p:cNvSpPr/>
            <p:nvPr/>
          </p:nvSpPr>
          <p:spPr>
            <a:xfrm>
              <a:off x="-44466650" y="3576975"/>
              <a:ext cx="53600" cy="18925"/>
            </a:xfrm>
            <a:custGeom>
              <a:avLst/>
              <a:gdLst/>
              <a:ahLst/>
              <a:cxnLst/>
              <a:rect l="l" t="t" r="r" b="b"/>
              <a:pathLst>
                <a:path w="2144" h="757" extrusionOk="0">
                  <a:moveTo>
                    <a:pt x="348" y="1"/>
                  </a:moveTo>
                  <a:cubicBezTo>
                    <a:pt x="158" y="1"/>
                    <a:pt x="1" y="158"/>
                    <a:pt x="1" y="347"/>
                  </a:cubicBezTo>
                  <a:lnTo>
                    <a:pt x="1" y="757"/>
                  </a:lnTo>
                  <a:lnTo>
                    <a:pt x="2143" y="757"/>
                  </a:lnTo>
                  <a:lnTo>
                    <a:pt x="2143" y="347"/>
                  </a:lnTo>
                  <a:cubicBezTo>
                    <a:pt x="2143"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9" name="Google Shape;10549;p77"/>
            <p:cNvSpPr/>
            <p:nvPr/>
          </p:nvSpPr>
          <p:spPr>
            <a:xfrm>
              <a:off x="-44502875" y="3595100"/>
              <a:ext cx="283575" cy="281975"/>
            </a:xfrm>
            <a:custGeom>
              <a:avLst/>
              <a:gdLst/>
              <a:ahLst/>
              <a:cxnLst/>
              <a:rect l="l" t="t" r="r" b="b"/>
              <a:pathLst>
                <a:path w="11343" h="11279" extrusionOk="0">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0" name="Google Shape;10550;p77"/>
            <p:cNvSpPr/>
            <p:nvPr/>
          </p:nvSpPr>
          <p:spPr>
            <a:xfrm>
              <a:off x="-44221675" y="3788850"/>
              <a:ext cx="18900" cy="52800"/>
            </a:xfrm>
            <a:custGeom>
              <a:avLst/>
              <a:gdLst/>
              <a:ahLst/>
              <a:cxnLst/>
              <a:rect l="l" t="t" r="r" b="b"/>
              <a:pathLst>
                <a:path w="756" h="2112" extrusionOk="0">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51" name="Google Shape;10551;p77"/>
          <p:cNvGrpSpPr/>
          <p:nvPr/>
        </p:nvGrpSpPr>
        <p:grpSpPr>
          <a:xfrm>
            <a:off x="4858968" y="1532275"/>
            <a:ext cx="356221" cy="354973"/>
            <a:chOff x="-13947000" y="3212800"/>
            <a:chExt cx="353675" cy="352400"/>
          </a:xfrm>
        </p:grpSpPr>
        <p:sp>
          <p:nvSpPr>
            <p:cNvPr id="10552" name="Google Shape;10552;p77"/>
            <p:cNvSpPr/>
            <p:nvPr/>
          </p:nvSpPr>
          <p:spPr>
            <a:xfrm>
              <a:off x="-13947000" y="3212800"/>
              <a:ext cx="229225" cy="268125"/>
            </a:xfrm>
            <a:custGeom>
              <a:avLst/>
              <a:gdLst/>
              <a:ahLst/>
              <a:cxnLst/>
              <a:rect l="l" t="t" r="r" b="b"/>
              <a:pathLst>
                <a:path w="9169" h="10725" extrusionOk="0">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3" name="Google Shape;10553;p77"/>
            <p:cNvSpPr/>
            <p:nvPr/>
          </p:nvSpPr>
          <p:spPr>
            <a:xfrm>
              <a:off x="-13821775" y="3295600"/>
              <a:ext cx="228450" cy="269600"/>
            </a:xfrm>
            <a:custGeom>
              <a:avLst/>
              <a:gdLst/>
              <a:ahLst/>
              <a:cxnLst/>
              <a:rect l="l" t="t" r="r" b="b"/>
              <a:pathLst>
                <a:path w="9138" h="10784" extrusionOk="0">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54" name="Google Shape;10554;p77"/>
          <p:cNvGrpSpPr/>
          <p:nvPr/>
        </p:nvGrpSpPr>
        <p:grpSpPr>
          <a:xfrm>
            <a:off x="4858981" y="1973145"/>
            <a:ext cx="356196" cy="354670"/>
            <a:chOff x="-13946200" y="3647075"/>
            <a:chExt cx="353650" cy="352100"/>
          </a:xfrm>
        </p:grpSpPr>
        <p:sp>
          <p:nvSpPr>
            <p:cNvPr id="10555" name="Google Shape;10555;p77"/>
            <p:cNvSpPr/>
            <p:nvPr/>
          </p:nvSpPr>
          <p:spPr>
            <a:xfrm>
              <a:off x="-13717000" y="3647075"/>
              <a:ext cx="124450" cy="144150"/>
            </a:xfrm>
            <a:custGeom>
              <a:avLst/>
              <a:gdLst/>
              <a:ahLst/>
              <a:cxnLst/>
              <a:rect l="l" t="t" r="r" b="b"/>
              <a:pathLst>
                <a:path w="4978" h="5766" extrusionOk="0">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6" name="Google Shape;10556;p77"/>
            <p:cNvSpPr/>
            <p:nvPr/>
          </p:nvSpPr>
          <p:spPr>
            <a:xfrm>
              <a:off x="-13801275" y="3647075"/>
              <a:ext cx="63025" cy="61075"/>
            </a:xfrm>
            <a:custGeom>
              <a:avLst/>
              <a:gdLst/>
              <a:ahLst/>
              <a:cxnLst/>
              <a:rect l="l" t="t" r="r" b="b"/>
              <a:pathLst>
                <a:path w="2521" h="2443" extrusionOk="0">
                  <a:moveTo>
                    <a:pt x="0" y="1"/>
                  </a:moveTo>
                  <a:lnTo>
                    <a:pt x="0" y="2017"/>
                  </a:lnTo>
                  <a:cubicBezTo>
                    <a:pt x="347" y="2300"/>
                    <a:pt x="796" y="2442"/>
                    <a:pt x="1248" y="2442"/>
                  </a:cubicBezTo>
                  <a:cubicBezTo>
                    <a:pt x="1701" y="2442"/>
                    <a:pt x="2158" y="2300"/>
                    <a:pt x="2520" y="2017"/>
                  </a:cubicBezTo>
                  <a:lnTo>
                    <a:pt x="25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7" name="Google Shape;10557;p77"/>
            <p:cNvSpPr/>
            <p:nvPr/>
          </p:nvSpPr>
          <p:spPr>
            <a:xfrm>
              <a:off x="-13946200" y="3647075"/>
              <a:ext cx="124450" cy="143400"/>
            </a:xfrm>
            <a:custGeom>
              <a:avLst/>
              <a:gdLst/>
              <a:ahLst/>
              <a:cxnLst/>
              <a:rect l="l" t="t" r="r" b="b"/>
              <a:pathLst>
                <a:path w="4978" h="5736" extrusionOk="0">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8" name="Google Shape;10558;p77"/>
            <p:cNvSpPr/>
            <p:nvPr/>
          </p:nvSpPr>
          <p:spPr>
            <a:xfrm>
              <a:off x="-13946200" y="3873900"/>
              <a:ext cx="352875" cy="125275"/>
            </a:xfrm>
            <a:custGeom>
              <a:avLst/>
              <a:gdLst/>
              <a:ahLst/>
              <a:cxnLst/>
              <a:rect l="l" t="t" r="r" b="b"/>
              <a:pathLst>
                <a:path w="14115" h="5011" extrusionOk="0">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9" name="Google Shape;10559;p77"/>
            <p:cNvSpPr/>
            <p:nvPr/>
          </p:nvSpPr>
          <p:spPr>
            <a:xfrm>
              <a:off x="-13713850" y="3810125"/>
              <a:ext cx="120525" cy="105075"/>
            </a:xfrm>
            <a:custGeom>
              <a:avLst/>
              <a:gdLst/>
              <a:ahLst/>
              <a:cxnLst/>
              <a:rect l="l" t="t" r="r" b="b"/>
              <a:pathLst>
                <a:path w="4821" h="4203" extrusionOk="0">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0" name="Google Shape;10560;p77"/>
            <p:cNvSpPr/>
            <p:nvPr/>
          </p:nvSpPr>
          <p:spPr>
            <a:xfrm>
              <a:off x="-13946200" y="3810125"/>
              <a:ext cx="121300" cy="105175"/>
            </a:xfrm>
            <a:custGeom>
              <a:avLst/>
              <a:gdLst/>
              <a:ahLst/>
              <a:cxnLst/>
              <a:rect l="l" t="t" r="r" b="b"/>
              <a:pathLst>
                <a:path w="4852" h="4207" extrusionOk="0">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561" name="Google Shape;10561;p77"/>
          <p:cNvSpPr/>
          <p:nvPr/>
        </p:nvSpPr>
        <p:spPr>
          <a:xfrm>
            <a:off x="4902088" y="2417809"/>
            <a:ext cx="271340" cy="353864"/>
          </a:xfrm>
          <a:custGeom>
            <a:avLst/>
            <a:gdLst/>
            <a:ahLst/>
            <a:cxnLst/>
            <a:rect l="l" t="t" r="r" b="b"/>
            <a:pathLst>
              <a:path w="10776" h="14052" extrusionOk="0">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562" name="Google Shape;10562;p77"/>
          <p:cNvGrpSpPr/>
          <p:nvPr/>
        </p:nvGrpSpPr>
        <p:grpSpPr>
          <a:xfrm>
            <a:off x="6642374" y="1532628"/>
            <a:ext cx="357002" cy="354267"/>
            <a:chOff x="-12163025" y="3214275"/>
            <a:chExt cx="354450" cy="351700"/>
          </a:xfrm>
        </p:grpSpPr>
        <p:sp>
          <p:nvSpPr>
            <p:cNvPr id="10563" name="Google Shape;10563;p77"/>
            <p:cNvSpPr/>
            <p:nvPr/>
          </p:nvSpPr>
          <p:spPr>
            <a:xfrm>
              <a:off x="-12163025" y="3214275"/>
              <a:ext cx="354450" cy="165025"/>
            </a:xfrm>
            <a:custGeom>
              <a:avLst/>
              <a:gdLst/>
              <a:ahLst/>
              <a:cxnLst/>
              <a:rect l="l" t="t" r="r" b="b"/>
              <a:pathLst>
                <a:path w="14178" h="6601" extrusionOk="0">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4" name="Google Shape;10564;p77"/>
            <p:cNvSpPr/>
            <p:nvPr/>
          </p:nvSpPr>
          <p:spPr>
            <a:xfrm>
              <a:off x="-12161450" y="3503725"/>
              <a:ext cx="41775" cy="62250"/>
            </a:xfrm>
            <a:custGeom>
              <a:avLst/>
              <a:gdLst/>
              <a:ahLst/>
              <a:cxnLst/>
              <a:rect l="l" t="t" r="r" b="b"/>
              <a:pathLst>
                <a:path w="1671" h="2490" extrusionOk="0">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5" name="Google Shape;10565;p77"/>
            <p:cNvSpPr/>
            <p:nvPr/>
          </p:nvSpPr>
          <p:spPr>
            <a:xfrm>
              <a:off x="-12161450" y="3350150"/>
              <a:ext cx="41775" cy="133125"/>
            </a:xfrm>
            <a:custGeom>
              <a:avLst/>
              <a:gdLst/>
              <a:ahLst/>
              <a:cxnLst/>
              <a:rect l="l" t="t" r="r" b="b"/>
              <a:pathLst>
                <a:path w="1671" h="5325" extrusionOk="0">
                  <a:moveTo>
                    <a:pt x="0" y="0"/>
                  </a:moveTo>
                  <a:lnTo>
                    <a:pt x="0" y="5325"/>
                  </a:lnTo>
                  <a:lnTo>
                    <a:pt x="1670" y="5325"/>
                  </a:lnTo>
                  <a:lnTo>
                    <a:pt x="1670" y="1481"/>
                  </a:lnTo>
                  <a:cubicBezTo>
                    <a:pt x="1009" y="1103"/>
                    <a:pt x="441" y="63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66" name="Google Shape;10566;p77"/>
          <p:cNvGrpSpPr/>
          <p:nvPr/>
        </p:nvGrpSpPr>
        <p:grpSpPr>
          <a:xfrm>
            <a:off x="6643154" y="1972365"/>
            <a:ext cx="355441" cy="356232"/>
            <a:chOff x="-12160675" y="3647875"/>
            <a:chExt cx="352900" cy="353650"/>
          </a:xfrm>
        </p:grpSpPr>
        <p:sp>
          <p:nvSpPr>
            <p:cNvPr id="10567" name="Google Shape;10567;p77"/>
            <p:cNvSpPr/>
            <p:nvPr/>
          </p:nvSpPr>
          <p:spPr>
            <a:xfrm>
              <a:off x="-12059850" y="3958975"/>
              <a:ext cx="149675" cy="42550"/>
            </a:xfrm>
            <a:custGeom>
              <a:avLst/>
              <a:gdLst/>
              <a:ahLst/>
              <a:cxnLst/>
              <a:rect l="l" t="t" r="r" b="b"/>
              <a:pathLst>
                <a:path w="5987" h="1702" extrusionOk="0">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8" name="Google Shape;10568;p77"/>
            <p:cNvSpPr/>
            <p:nvPr/>
          </p:nvSpPr>
          <p:spPr>
            <a:xfrm>
              <a:off x="-11850350" y="3749475"/>
              <a:ext cx="42575" cy="149675"/>
            </a:xfrm>
            <a:custGeom>
              <a:avLst/>
              <a:gdLst/>
              <a:ahLst/>
              <a:cxnLst/>
              <a:rect l="l" t="t" r="r" b="b"/>
              <a:pathLst>
                <a:path w="1703" h="5987" extrusionOk="0">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9" name="Google Shape;10569;p77"/>
            <p:cNvSpPr/>
            <p:nvPr/>
          </p:nvSpPr>
          <p:spPr>
            <a:xfrm>
              <a:off x="-12059850" y="3647875"/>
              <a:ext cx="148875" cy="42550"/>
            </a:xfrm>
            <a:custGeom>
              <a:avLst/>
              <a:gdLst/>
              <a:ahLst/>
              <a:cxnLst/>
              <a:rect l="l" t="t" r="r" b="b"/>
              <a:pathLst>
                <a:path w="5955" h="1702" extrusionOk="0">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0" name="Google Shape;10570;p77"/>
            <p:cNvSpPr/>
            <p:nvPr/>
          </p:nvSpPr>
          <p:spPr>
            <a:xfrm>
              <a:off x="-12160675" y="3750250"/>
              <a:ext cx="41775" cy="148900"/>
            </a:xfrm>
            <a:custGeom>
              <a:avLst/>
              <a:gdLst/>
              <a:ahLst/>
              <a:cxnLst/>
              <a:rect l="l" t="t" r="r" b="b"/>
              <a:pathLst>
                <a:path w="1671" h="5956" extrusionOk="0">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1" name="Google Shape;10571;p77"/>
            <p:cNvSpPr/>
            <p:nvPr/>
          </p:nvSpPr>
          <p:spPr>
            <a:xfrm>
              <a:off x="-12099225" y="3710875"/>
              <a:ext cx="228425" cy="226200"/>
            </a:xfrm>
            <a:custGeom>
              <a:avLst/>
              <a:gdLst/>
              <a:ahLst/>
              <a:cxnLst/>
              <a:rect l="l" t="t" r="r" b="b"/>
              <a:pathLst>
                <a:path w="9137" h="9048" extrusionOk="0">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2" name="Google Shape;10572;p77"/>
            <p:cNvSpPr/>
            <p:nvPr/>
          </p:nvSpPr>
          <p:spPr>
            <a:xfrm>
              <a:off x="-12056700" y="3751825"/>
              <a:ext cx="144950" cy="144950"/>
            </a:xfrm>
            <a:custGeom>
              <a:avLst/>
              <a:gdLst/>
              <a:ahLst/>
              <a:cxnLst/>
              <a:rect l="l" t="t" r="r" b="b"/>
              <a:pathLst>
                <a:path w="5798" h="5798" extrusionOk="0">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3" name="Google Shape;10573;p77"/>
            <p:cNvSpPr/>
            <p:nvPr/>
          </p:nvSpPr>
          <p:spPr>
            <a:xfrm>
              <a:off x="-12016525" y="3792775"/>
              <a:ext cx="63025" cy="63050"/>
            </a:xfrm>
            <a:custGeom>
              <a:avLst/>
              <a:gdLst/>
              <a:ahLst/>
              <a:cxnLst/>
              <a:rect l="l" t="t" r="r" b="b"/>
              <a:pathLst>
                <a:path w="2521" h="2522" extrusionOk="0">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74" name="Google Shape;10574;p77"/>
          <p:cNvGrpSpPr/>
          <p:nvPr/>
        </p:nvGrpSpPr>
        <p:grpSpPr>
          <a:xfrm>
            <a:off x="6653870" y="2416821"/>
            <a:ext cx="354635" cy="356232"/>
            <a:chOff x="-12160675" y="4081850"/>
            <a:chExt cx="352100" cy="353650"/>
          </a:xfrm>
        </p:grpSpPr>
        <p:sp>
          <p:nvSpPr>
            <p:cNvPr id="10575" name="Google Shape;10575;p77"/>
            <p:cNvSpPr/>
            <p:nvPr/>
          </p:nvSpPr>
          <p:spPr>
            <a:xfrm>
              <a:off x="-12014950" y="4081850"/>
              <a:ext cx="61450" cy="62275"/>
            </a:xfrm>
            <a:custGeom>
              <a:avLst/>
              <a:gdLst/>
              <a:ahLst/>
              <a:cxnLst/>
              <a:rect l="l" t="t" r="r" b="b"/>
              <a:pathLst>
                <a:path w="2458" h="2491" extrusionOk="0">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6" name="Google Shape;10576;p77"/>
            <p:cNvSpPr/>
            <p:nvPr/>
          </p:nvSpPr>
          <p:spPr>
            <a:xfrm>
              <a:off x="-12077175" y="4352000"/>
              <a:ext cx="186700" cy="83500"/>
            </a:xfrm>
            <a:custGeom>
              <a:avLst/>
              <a:gdLst/>
              <a:ahLst/>
              <a:cxnLst/>
              <a:rect l="l" t="t" r="r" b="b"/>
              <a:pathLst>
                <a:path w="7468" h="3340" extrusionOk="0">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7" name="Google Shape;10577;p77"/>
            <p:cNvSpPr/>
            <p:nvPr/>
          </p:nvSpPr>
          <p:spPr>
            <a:xfrm>
              <a:off x="-11911775" y="4186000"/>
              <a:ext cx="103200" cy="101425"/>
            </a:xfrm>
            <a:custGeom>
              <a:avLst/>
              <a:gdLst/>
              <a:ahLst/>
              <a:cxnLst/>
              <a:rect l="l" t="t" r="r" b="b"/>
              <a:pathLst>
                <a:path w="4128" h="4057" extrusionOk="0">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8" name="Google Shape;10578;p77"/>
            <p:cNvSpPr/>
            <p:nvPr/>
          </p:nvSpPr>
          <p:spPr>
            <a:xfrm>
              <a:off x="-12160675" y="4186000"/>
              <a:ext cx="104000" cy="101425"/>
            </a:xfrm>
            <a:custGeom>
              <a:avLst/>
              <a:gdLst/>
              <a:ahLst/>
              <a:cxnLst/>
              <a:rect l="l" t="t" r="r" b="b"/>
              <a:pathLst>
                <a:path w="4160" h="4057" extrusionOk="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9" name="Google Shape;10579;p77"/>
            <p:cNvSpPr/>
            <p:nvPr/>
          </p:nvSpPr>
          <p:spPr>
            <a:xfrm>
              <a:off x="-12049600" y="4144075"/>
              <a:ext cx="127600" cy="67750"/>
            </a:xfrm>
            <a:custGeom>
              <a:avLst/>
              <a:gdLst/>
              <a:ahLst/>
              <a:cxnLst/>
              <a:rect l="l" t="t" r="r" b="b"/>
              <a:pathLst>
                <a:path w="5104" h="2710" extrusionOk="0">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0" name="Google Shape;10580;p77"/>
            <p:cNvSpPr/>
            <p:nvPr/>
          </p:nvSpPr>
          <p:spPr>
            <a:xfrm>
              <a:off x="-12033850" y="4212600"/>
              <a:ext cx="99250" cy="118150"/>
            </a:xfrm>
            <a:custGeom>
              <a:avLst/>
              <a:gdLst/>
              <a:ahLst/>
              <a:cxnLst/>
              <a:rect l="l" t="t" r="r" b="b"/>
              <a:pathLst>
                <a:path w="3970" h="4726" extrusionOk="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81" name="Google Shape;10581;p77"/>
          <p:cNvGrpSpPr/>
          <p:nvPr/>
        </p:nvGrpSpPr>
        <p:grpSpPr>
          <a:xfrm>
            <a:off x="4858836" y="2891264"/>
            <a:ext cx="355416" cy="355652"/>
            <a:chOff x="-10391650" y="3180600"/>
            <a:chExt cx="352875" cy="353075"/>
          </a:xfrm>
        </p:grpSpPr>
        <p:sp>
          <p:nvSpPr>
            <p:cNvPr id="10582" name="Google Shape;10582;p77"/>
            <p:cNvSpPr/>
            <p:nvPr/>
          </p:nvSpPr>
          <p:spPr>
            <a:xfrm>
              <a:off x="-10390875" y="3263500"/>
              <a:ext cx="352100" cy="42550"/>
            </a:xfrm>
            <a:custGeom>
              <a:avLst/>
              <a:gdLst/>
              <a:ahLst/>
              <a:cxnLst/>
              <a:rect l="l" t="t" r="r" b="b"/>
              <a:pathLst>
                <a:path w="14084" h="1702" extrusionOk="0">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3" name="Google Shape;10583;p77"/>
            <p:cNvSpPr/>
            <p:nvPr/>
          </p:nvSpPr>
          <p:spPr>
            <a:xfrm>
              <a:off x="-10391650" y="3451750"/>
              <a:ext cx="352875" cy="81925"/>
            </a:xfrm>
            <a:custGeom>
              <a:avLst/>
              <a:gdLst/>
              <a:ahLst/>
              <a:cxnLst/>
              <a:rect l="l" t="t" r="r" b="b"/>
              <a:pathLst>
                <a:path w="14115" h="3277" extrusionOk="0">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4" name="Google Shape;10584;p77"/>
            <p:cNvSpPr/>
            <p:nvPr/>
          </p:nvSpPr>
          <p:spPr>
            <a:xfrm>
              <a:off x="-10327075" y="3180600"/>
              <a:ext cx="223700" cy="62450"/>
            </a:xfrm>
            <a:custGeom>
              <a:avLst/>
              <a:gdLst/>
              <a:ahLst/>
              <a:cxnLst/>
              <a:rect l="l" t="t" r="r" b="b"/>
              <a:pathLst>
                <a:path w="8948" h="2498" extrusionOk="0">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5" name="Google Shape;10585;p77"/>
            <p:cNvSpPr/>
            <p:nvPr/>
          </p:nvSpPr>
          <p:spPr>
            <a:xfrm>
              <a:off x="-10245950" y="3325725"/>
              <a:ext cx="61450" cy="104775"/>
            </a:xfrm>
            <a:custGeom>
              <a:avLst/>
              <a:gdLst/>
              <a:ahLst/>
              <a:cxnLst/>
              <a:rect l="l" t="t" r="r" b="b"/>
              <a:pathLst>
                <a:path w="2458" h="4191" extrusionOk="0">
                  <a:moveTo>
                    <a:pt x="0" y="1"/>
                  </a:moveTo>
                  <a:lnTo>
                    <a:pt x="0" y="4191"/>
                  </a:lnTo>
                  <a:lnTo>
                    <a:pt x="2458" y="4191"/>
                  </a:lnTo>
                  <a:lnTo>
                    <a:pt x="24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6" name="Google Shape;10586;p77"/>
            <p:cNvSpPr/>
            <p:nvPr/>
          </p:nvSpPr>
          <p:spPr>
            <a:xfrm>
              <a:off x="-10142775" y="3325725"/>
              <a:ext cx="63025" cy="104775"/>
            </a:xfrm>
            <a:custGeom>
              <a:avLst/>
              <a:gdLst/>
              <a:ahLst/>
              <a:cxnLst/>
              <a:rect l="l" t="t" r="r" b="b"/>
              <a:pathLst>
                <a:path w="2521" h="4191" extrusionOk="0">
                  <a:moveTo>
                    <a:pt x="1" y="1"/>
                  </a:moveTo>
                  <a:lnTo>
                    <a:pt x="1" y="4191"/>
                  </a:lnTo>
                  <a:lnTo>
                    <a:pt x="2521" y="4191"/>
                  </a:lnTo>
                  <a:lnTo>
                    <a:pt x="25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7" name="Google Shape;10587;p77"/>
            <p:cNvSpPr/>
            <p:nvPr/>
          </p:nvSpPr>
          <p:spPr>
            <a:xfrm>
              <a:off x="-10350700" y="3325725"/>
              <a:ext cx="62250" cy="104775"/>
            </a:xfrm>
            <a:custGeom>
              <a:avLst/>
              <a:gdLst/>
              <a:ahLst/>
              <a:cxnLst/>
              <a:rect l="l" t="t" r="r" b="b"/>
              <a:pathLst>
                <a:path w="2490" h="4191" extrusionOk="0">
                  <a:moveTo>
                    <a:pt x="0" y="1"/>
                  </a:moveTo>
                  <a:lnTo>
                    <a:pt x="0" y="4191"/>
                  </a:lnTo>
                  <a:lnTo>
                    <a:pt x="2489" y="4191"/>
                  </a:lnTo>
                  <a:lnTo>
                    <a:pt x="24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88" name="Google Shape;10588;p77"/>
          <p:cNvGrpSpPr/>
          <p:nvPr/>
        </p:nvGrpSpPr>
        <p:grpSpPr>
          <a:xfrm>
            <a:off x="4858835" y="3368062"/>
            <a:ext cx="354635" cy="353890"/>
            <a:chOff x="-10390875" y="3616350"/>
            <a:chExt cx="352100" cy="351325"/>
          </a:xfrm>
        </p:grpSpPr>
        <p:sp>
          <p:nvSpPr>
            <p:cNvPr id="10589" name="Google Shape;10589;p77"/>
            <p:cNvSpPr/>
            <p:nvPr/>
          </p:nvSpPr>
          <p:spPr>
            <a:xfrm>
              <a:off x="-10308950" y="3780175"/>
              <a:ext cx="186675" cy="104800"/>
            </a:xfrm>
            <a:custGeom>
              <a:avLst/>
              <a:gdLst/>
              <a:ahLst/>
              <a:cxnLst/>
              <a:rect l="l" t="t" r="r" b="b"/>
              <a:pathLst>
                <a:path w="7467" h="4192" extrusionOk="0">
                  <a:moveTo>
                    <a:pt x="0" y="1"/>
                  </a:moveTo>
                  <a:lnTo>
                    <a:pt x="0" y="4191"/>
                  </a:lnTo>
                  <a:lnTo>
                    <a:pt x="7467" y="4191"/>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0" name="Google Shape;10590;p77"/>
            <p:cNvSpPr/>
            <p:nvPr/>
          </p:nvSpPr>
          <p:spPr>
            <a:xfrm>
              <a:off x="-10390875" y="3698275"/>
              <a:ext cx="352100" cy="269400"/>
            </a:xfrm>
            <a:custGeom>
              <a:avLst/>
              <a:gdLst/>
              <a:ahLst/>
              <a:cxnLst/>
              <a:rect l="l" t="t" r="r" b="b"/>
              <a:pathLst>
                <a:path w="14084" h="10776" extrusionOk="0">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1" name="Google Shape;10591;p77"/>
            <p:cNvSpPr/>
            <p:nvPr/>
          </p:nvSpPr>
          <p:spPr>
            <a:xfrm>
              <a:off x="-10268000" y="3616350"/>
              <a:ext cx="103975" cy="81150"/>
            </a:xfrm>
            <a:custGeom>
              <a:avLst/>
              <a:gdLst/>
              <a:ahLst/>
              <a:cxnLst/>
              <a:rect l="l" t="t" r="r" b="b"/>
              <a:pathLst>
                <a:path w="4159" h="3246" extrusionOk="0">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92" name="Google Shape;10592;p77"/>
          <p:cNvGrpSpPr/>
          <p:nvPr/>
        </p:nvGrpSpPr>
        <p:grpSpPr>
          <a:xfrm>
            <a:off x="7525810" y="2892727"/>
            <a:ext cx="312585" cy="354670"/>
            <a:chOff x="-10370400" y="4049550"/>
            <a:chExt cx="310350" cy="352100"/>
          </a:xfrm>
        </p:grpSpPr>
        <p:sp>
          <p:nvSpPr>
            <p:cNvPr id="10593" name="Google Shape;10593;p77"/>
            <p:cNvSpPr/>
            <p:nvPr/>
          </p:nvSpPr>
          <p:spPr>
            <a:xfrm>
              <a:off x="-10308175" y="4224400"/>
              <a:ext cx="185900" cy="115800"/>
            </a:xfrm>
            <a:custGeom>
              <a:avLst/>
              <a:gdLst/>
              <a:ahLst/>
              <a:cxnLst/>
              <a:rect l="l" t="t" r="r" b="b"/>
              <a:pathLst>
                <a:path w="7436" h="4632" extrusionOk="0">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4" name="Google Shape;10594;p77"/>
            <p:cNvSpPr/>
            <p:nvPr/>
          </p:nvSpPr>
          <p:spPr>
            <a:xfrm>
              <a:off x="-10292425" y="4121225"/>
              <a:ext cx="159125" cy="30750"/>
            </a:xfrm>
            <a:custGeom>
              <a:avLst/>
              <a:gdLst/>
              <a:ahLst/>
              <a:cxnLst/>
              <a:rect l="l" t="t" r="r" b="b"/>
              <a:pathLst>
                <a:path w="6365" h="1230" extrusionOk="0">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5" name="Google Shape;10595;p77"/>
            <p:cNvSpPr/>
            <p:nvPr/>
          </p:nvSpPr>
          <p:spPr>
            <a:xfrm>
              <a:off x="-10370400" y="4049550"/>
              <a:ext cx="310350" cy="91400"/>
            </a:xfrm>
            <a:custGeom>
              <a:avLst/>
              <a:gdLst/>
              <a:ahLst/>
              <a:cxnLst/>
              <a:rect l="l" t="t" r="r" b="b"/>
              <a:pathLst>
                <a:path w="12414" h="3656" extrusionOk="0">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6" name="Google Shape;10596;p77"/>
            <p:cNvSpPr/>
            <p:nvPr/>
          </p:nvSpPr>
          <p:spPr>
            <a:xfrm>
              <a:off x="-10328650" y="4173200"/>
              <a:ext cx="226850" cy="30750"/>
            </a:xfrm>
            <a:custGeom>
              <a:avLst/>
              <a:gdLst/>
              <a:ahLst/>
              <a:cxnLst/>
              <a:rect l="l" t="t" r="r" b="b"/>
              <a:pathLst>
                <a:path w="9074" h="1230" extrusionOk="0">
                  <a:moveTo>
                    <a:pt x="0" y="1"/>
                  </a:moveTo>
                  <a:cubicBezTo>
                    <a:pt x="0" y="694"/>
                    <a:pt x="536" y="1229"/>
                    <a:pt x="1198" y="1229"/>
                  </a:cubicBezTo>
                  <a:lnTo>
                    <a:pt x="7814" y="1229"/>
                  </a:lnTo>
                  <a:cubicBezTo>
                    <a:pt x="8507" y="1229"/>
                    <a:pt x="9074" y="694"/>
                    <a:pt x="90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7" name="Google Shape;10597;p77"/>
            <p:cNvSpPr/>
            <p:nvPr/>
          </p:nvSpPr>
          <p:spPr>
            <a:xfrm>
              <a:off x="-10328650" y="4360650"/>
              <a:ext cx="226850" cy="41000"/>
            </a:xfrm>
            <a:custGeom>
              <a:avLst/>
              <a:gdLst/>
              <a:ahLst/>
              <a:cxnLst/>
              <a:rect l="l" t="t" r="r" b="b"/>
              <a:pathLst>
                <a:path w="9074" h="1640" extrusionOk="0">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98" name="Google Shape;10598;p77"/>
          <p:cNvGrpSpPr/>
          <p:nvPr/>
        </p:nvGrpSpPr>
        <p:grpSpPr>
          <a:xfrm>
            <a:off x="6630066" y="2891668"/>
            <a:ext cx="379236" cy="354847"/>
            <a:chOff x="-8674650" y="3210975"/>
            <a:chExt cx="376525" cy="352275"/>
          </a:xfrm>
        </p:grpSpPr>
        <p:sp>
          <p:nvSpPr>
            <p:cNvPr id="10599" name="Google Shape;10599;p77"/>
            <p:cNvSpPr/>
            <p:nvPr/>
          </p:nvSpPr>
          <p:spPr>
            <a:xfrm>
              <a:off x="-8542325" y="3335375"/>
              <a:ext cx="112650" cy="104375"/>
            </a:xfrm>
            <a:custGeom>
              <a:avLst/>
              <a:gdLst/>
              <a:ahLst/>
              <a:cxnLst/>
              <a:rect l="l" t="t" r="r" b="b"/>
              <a:pathLst>
                <a:path w="4506" h="4175" extrusionOk="0">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0" name="Google Shape;10600;p77"/>
            <p:cNvSpPr/>
            <p:nvPr/>
          </p:nvSpPr>
          <p:spPr>
            <a:xfrm>
              <a:off x="-8496650" y="3377125"/>
              <a:ext cx="22875" cy="20900"/>
            </a:xfrm>
            <a:custGeom>
              <a:avLst/>
              <a:gdLst/>
              <a:ahLst/>
              <a:cxnLst/>
              <a:rect l="l" t="t" r="r" b="b"/>
              <a:pathLst>
                <a:path w="915" h="836" extrusionOk="0">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1" name="Google Shape;10601;p77"/>
            <p:cNvSpPr/>
            <p:nvPr/>
          </p:nvSpPr>
          <p:spPr>
            <a:xfrm>
              <a:off x="-8540750" y="3332825"/>
              <a:ext cx="242625" cy="230425"/>
            </a:xfrm>
            <a:custGeom>
              <a:avLst/>
              <a:gdLst/>
              <a:ahLst/>
              <a:cxnLst/>
              <a:rect l="l" t="t" r="r" b="b"/>
              <a:pathLst>
                <a:path w="9705" h="9217" extrusionOk="0">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2" name="Google Shape;10602;p77"/>
            <p:cNvSpPr/>
            <p:nvPr/>
          </p:nvSpPr>
          <p:spPr>
            <a:xfrm>
              <a:off x="-8645500" y="3428125"/>
              <a:ext cx="120525" cy="118950"/>
            </a:xfrm>
            <a:custGeom>
              <a:avLst/>
              <a:gdLst/>
              <a:ahLst/>
              <a:cxnLst/>
              <a:rect l="l" t="t" r="r" b="b"/>
              <a:pathLst>
                <a:path w="4821" h="4758" extrusionOk="0">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3" name="Google Shape;10603;p77"/>
            <p:cNvSpPr/>
            <p:nvPr/>
          </p:nvSpPr>
          <p:spPr>
            <a:xfrm>
              <a:off x="-8448600" y="3227275"/>
              <a:ext cx="122900" cy="122900"/>
            </a:xfrm>
            <a:custGeom>
              <a:avLst/>
              <a:gdLst/>
              <a:ahLst/>
              <a:cxnLst/>
              <a:rect l="l" t="t" r="r" b="b"/>
              <a:pathLst>
                <a:path w="4916" h="4916" extrusionOk="0">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4" name="Google Shape;10604;p77"/>
            <p:cNvSpPr/>
            <p:nvPr/>
          </p:nvSpPr>
          <p:spPr>
            <a:xfrm>
              <a:off x="-8674650" y="3210975"/>
              <a:ext cx="241825" cy="232925"/>
            </a:xfrm>
            <a:custGeom>
              <a:avLst/>
              <a:gdLst/>
              <a:ahLst/>
              <a:cxnLst/>
              <a:rect l="l" t="t" r="r" b="b"/>
              <a:pathLst>
                <a:path w="9673" h="9317" extrusionOk="0">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05" name="Google Shape;10605;p77"/>
          <p:cNvGrpSpPr/>
          <p:nvPr/>
        </p:nvGrpSpPr>
        <p:grpSpPr>
          <a:xfrm>
            <a:off x="5301563" y="1531633"/>
            <a:ext cx="356221" cy="356257"/>
            <a:chOff x="-13512225" y="3211525"/>
            <a:chExt cx="353675" cy="353675"/>
          </a:xfrm>
        </p:grpSpPr>
        <p:sp>
          <p:nvSpPr>
            <p:cNvPr id="10606" name="Google Shape;10606;p77"/>
            <p:cNvSpPr/>
            <p:nvPr/>
          </p:nvSpPr>
          <p:spPr>
            <a:xfrm>
              <a:off x="-13283825" y="3482475"/>
              <a:ext cx="125275" cy="82725"/>
            </a:xfrm>
            <a:custGeom>
              <a:avLst/>
              <a:gdLst/>
              <a:ahLst/>
              <a:cxnLst/>
              <a:rect l="l" t="t" r="r" b="b"/>
              <a:pathLst>
                <a:path w="5011" h="3309" extrusionOk="0">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7" name="Google Shape;10607;p77"/>
            <p:cNvSpPr/>
            <p:nvPr/>
          </p:nvSpPr>
          <p:spPr>
            <a:xfrm>
              <a:off x="-13512225" y="3211525"/>
              <a:ext cx="353675" cy="249700"/>
            </a:xfrm>
            <a:custGeom>
              <a:avLst/>
              <a:gdLst/>
              <a:ahLst/>
              <a:cxnLst/>
              <a:rect l="l" t="t" r="r" b="b"/>
              <a:pathLst>
                <a:path w="14147" h="9988" extrusionOk="0">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8" name="Google Shape;10608;p77"/>
            <p:cNvSpPr/>
            <p:nvPr/>
          </p:nvSpPr>
          <p:spPr>
            <a:xfrm>
              <a:off x="-13512225" y="3483250"/>
              <a:ext cx="100050" cy="81150"/>
            </a:xfrm>
            <a:custGeom>
              <a:avLst/>
              <a:gdLst/>
              <a:ahLst/>
              <a:cxnLst/>
              <a:rect l="l" t="t" r="r" b="b"/>
              <a:pathLst>
                <a:path w="4002" h="3246" extrusionOk="0">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9" name="Google Shape;10609;p77"/>
            <p:cNvSpPr/>
            <p:nvPr/>
          </p:nvSpPr>
          <p:spPr>
            <a:xfrm>
              <a:off x="-13407475" y="3483250"/>
              <a:ext cx="36250" cy="81150"/>
            </a:xfrm>
            <a:custGeom>
              <a:avLst/>
              <a:gdLst/>
              <a:ahLst/>
              <a:cxnLst/>
              <a:rect l="l" t="t" r="r" b="b"/>
              <a:pathLst>
                <a:path w="1450" h="3246" extrusionOk="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0" name="Google Shape;10610;p77"/>
            <p:cNvSpPr/>
            <p:nvPr/>
          </p:nvSpPr>
          <p:spPr>
            <a:xfrm>
              <a:off x="-13366525" y="3485625"/>
              <a:ext cx="70125" cy="76425"/>
            </a:xfrm>
            <a:custGeom>
              <a:avLst/>
              <a:gdLst/>
              <a:ahLst/>
              <a:cxnLst/>
              <a:rect l="l" t="t" r="r" b="b"/>
              <a:pathLst>
                <a:path w="2805" h="3057" extrusionOk="0">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11" name="Google Shape;10611;p77"/>
          <p:cNvGrpSpPr/>
          <p:nvPr/>
        </p:nvGrpSpPr>
        <p:grpSpPr>
          <a:xfrm>
            <a:off x="5301563" y="1973145"/>
            <a:ext cx="356221" cy="354670"/>
            <a:chOff x="-13512225" y="3647075"/>
            <a:chExt cx="353675" cy="352100"/>
          </a:xfrm>
        </p:grpSpPr>
        <p:sp>
          <p:nvSpPr>
            <p:cNvPr id="10612" name="Google Shape;10612;p77"/>
            <p:cNvSpPr/>
            <p:nvPr/>
          </p:nvSpPr>
          <p:spPr>
            <a:xfrm>
              <a:off x="-13344475" y="3876275"/>
              <a:ext cx="19725" cy="19725"/>
            </a:xfrm>
            <a:custGeom>
              <a:avLst/>
              <a:gdLst/>
              <a:ahLst/>
              <a:cxnLst/>
              <a:rect l="l" t="t" r="r" b="b"/>
              <a:pathLst>
                <a:path w="789" h="789" extrusionOk="0">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3" name="Google Shape;10613;p77"/>
            <p:cNvSpPr/>
            <p:nvPr/>
          </p:nvSpPr>
          <p:spPr>
            <a:xfrm>
              <a:off x="-13268850" y="3854225"/>
              <a:ext cx="110300" cy="62250"/>
            </a:xfrm>
            <a:custGeom>
              <a:avLst/>
              <a:gdLst/>
              <a:ahLst/>
              <a:cxnLst/>
              <a:rect l="l" t="t" r="r" b="b"/>
              <a:pathLst>
                <a:path w="4412" h="2490" extrusionOk="0">
                  <a:moveTo>
                    <a:pt x="0" y="0"/>
                  </a:moveTo>
                  <a:cubicBezTo>
                    <a:pt x="189" y="410"/>
                    <a:pt x="284" y="788"/>
                    <a:pt x="284" y="1229"/>
                  </a:cubicBezTo>
                  <a:cubicBezTo>
                    <a:pt x="284" y="1670"/>
                    <a:pt x="158" y="2111"/>
                    <a:pt x="0" y="2489"/>
                  </a:cubicBezTo>
                  <a:lnTo>
                    <a:pt x="4411" y="2489"/>
                  </a:lnTo>
                  <a:lnTo>
                    <a:pt x="44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4" name="Google Shape;10614;p77"/>
            <p:cNvSpPr/>
            <p:nvPr/>
          </p:nvSpPr>
          <p:spPr>
            <a:xfrm>
              <a:off x="-13512225" y="3936925"/>
              <a:ext cx="353675" cy="62250"/>
            </a:xfrm>
            <a:custGeom>
              <a:avLst/>
              <a:gdLst/>
              <a:ahLst/>
              <a:cxnLst/>
              <a:rect l="l" t="t" r="r" b="b"/>
              <a:pathLst>
                <a:path w="14147" h="2490" extrusionOk="0">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5" name="Google Shape;10615;p77"/>
            <p:cNvSpPr/>
            <p:nvPr/>
          </p:nvSpPr>
          <p:spPr>
            <a:xfrm>
              <a:off x="-13387000" y="3833750"/>
              <a:ext cx="104775" cy="104775"/>
            </a:xfrm>
            <a:custGeom>
              <a:avLst/>
              <a:gdLst/>
              <a:ahLst/>
              <a:cxnLst/>
              <a:rect l="l" t="t" r="r" b="b"/>
              <a:pathLst>
                <a:path w="4191" h="4191" extrusionOk="0">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6" name="Google Shape;10616;p77"/>
            <p:cNvSpPr/>
            <p:nvPr/>
          </p:nvSpPr>
          <p:spPr>
            <a:xfrm>
              <a:off x="-13512225" y="3855000"/>
              <a:ext cx="111875" cy="62250"/>
            </a:xfrm>
            <a:custGeom>
              <a:avLst/>
              <a:gdLst/>
              <a:ahLst/>
              <a:cxnLst/>
              <a:rect l="l" t="t" r="r" b="b"/>
              <a:pathLst>
                <a:path w="4475" h="2490" extrusionOk="0">
                  <a:moveTo>
                    <a:pt x="0" y="1"/>
                  </a:moveTo>
                  <a:lnTo>
                    <a:pt x="0" y="2490"/>
                  </a:lnTo>
                  <a:lnTo>
                    <a:pt x="4474" y="2490"/>
                  </a:lnTo>
                  <a:cubicBezTo>
                    <a:pt x="4317" y="2112"/>
                    <a:pt x="4191" y="1671"/>
                    <a:pt x="4191" y="1230"/>
                  </a:cubicBezTo>
                  <a:cubicBezTo>
                    <a:pt x="4191" y="788"/>
                    <a:pt x="4317" y="379"/>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7" name="Google Shape;10617;p77"/>
            <p:cNvSpPr/>
            <p:nvPr/>
          </p:nvSpPr>
          <p:spPr>
            <a:xfrm>
              <a:off x="-13490175" y="3730575"/>
              <a:ext cx="62250" cy="40975"/>
            </a:xfrm>
            <a:custGeom>
              <a:avLst/>
              <a:gdLst/>
              <a:ahLst/>
              <a:cxnLst/>
              <a:rect l="l" t="t" r="r" b="b"/>
              <a:pathLst>
                <a:path w="2490" h="1639" extrusionOk="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8" name="Google Shape;10618;p77"/>
            <p:cNvSpPr/>
            <p:nvPr/>
          </p:nvSpPr>
          <p:spPr>
            <a:xfrm>
              <a:off x="-13241275" y="3730575"/>
              <a:ext cx="62225" cy="40975"/>
            </a:xfrm>
            <a:custGeom>
              <a:avLst/>
              <a:gdLst/>
              <a:ahLst/>
              <a:cxnLst/>
              <a:rect l="l" t="t" r="r" b="b"/>
              <a:pathLst>
                <a:path w="2489" h="1639" extrusionOk="0">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9" name="Google Shape;10619;p77"/>
            <p:cNvSpPr/>
            <p:nvPr/>
          </p:nvSpPr>
          <p:spPr>
            <a:xfrm>
              <a:off x="-13427950" y="3647075"/>
              <a:ext cx="186700" cy="63025"/>
            </a:xfrm>
            <a:custGeom>
              <a:avLst/>
              <a:gdLst/>
              <a:ahLst/>
              <a:cxnLst/>
              <a:rect l="l" t="t" r="r" b="b"/>
              <a:pathLst>
                <a:path w="7468" h="2521" extrusionOk="0">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0" name="Google Shape;10620;p77"/>
            <p:cNvSpPr/>
            <p:nvPr/>
          </p:nvSpPr>
          <p:spPr>
            <a:xfrm>
              <a:off x="-13512225" y="3773100"/>
              <a:ext cx="353675" cy="60675"/>
            </a:xfrm>
            <a:custGeom>
              <a:avLst/>
              <a:gdLst/>
              <a:ahLst/>
              <a:cxnLst/>
              <a:rect l="l" t="t" r="r" b="b"/>
              <a:pathLst>
                <a:path w="14147" h="2427" extrusionOk="0">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1" name="Google Shape;10621;p77"/>
            <p:cNvSpPr/>
            <p:nvPr/>
          </p:nvSpPr>
          <p:spPr>
            <a:xfrm>
              <a:off x="-13411400" y="3730575"/>
              <a:ext cx="153600" cy="20500"/>
            </a:xfrm>
            <a:custGeom>
              <a:avLst/>
              <a:gdLst/>
              <a:ahLst/>
              <a:cxnLst/>
              <a:rect l="l" t="t" r="r" b="b"/>
              <a:pathLst>
                <a:path w="6144" h="820" extrusionOk="0">
                  <a:moveTo>
                    <a:pt x="0" y="0"/>
                  </a:moveTo>
                  <a:lnTo>
                    <a:pt x="599" y="819"/>
                  </a:lnTo>
                  <a:lnTo>
                    <a:pt x="5545" y="819"/>
                  </a:lnTo>
                  <a:lnTo>
                    <a:pt x="61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22" name="Google Shape;10622;p77"/>
          <p:cNvGrpSpPr/>
          <p:nvPr/>
        </p:nvGrpSpPr>
        <p:grpSpPr>
          <a:xfrm>
            <a:off x="5311876" y="2417211"/>
            <a:ext cx="356221" cy="355451"/>
            <a:chOff x="-13512225" y="4080275"/>
            <a:chExt cx="353675" cy="352875"/>
          </a:xfrm>
        </p:grpSpPr>
        <p:sp>
          <p:nvSpPr>
            <p:cNvPr id="10623" name="Google Shape;10623;p77"/>
            <p:cNvSpPr/>
            <p:nvPr/>
          </p:nvSpPr>
          <p:spPr>
            <a:xfrm>
              <a:off x="-13512225" y="4203925"/>
              <a:ext cx="353675" cy="229225"/>
            </a:xfrm>
            <a:custGeom>
              <a:avLst/>
              <a:gdLst/>
              <a:ahLst/>
              <a:cxnLst/>
              <a:rect l="l" t="t" r="r" b="b"/>
              <a:pathLst>
                <a:path w="14147" h="9169" extrusionOk="0">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4" name="Google Shape;10624;p77"/>
            <p:cNvSpPr/>
            <p:nvPr/>
          </p:nvSpPr>
          <p:spPr>
            <a:xfrm>
              <a:off x="-13366525" y="4275600"/>
              <a:ext cx="73275" cy="88225"/>
            </a:xfrm>
            <a:custGeom>
              <a:avLst/>
              <a:gdLst/>
              <a:ahLst/>
              <a:cxnLst/>
              <a:rect l="l" t="t" r="r" b="b"/>
              <a:pathLst>
                <a:path w="2931" h="3529" extrusionOk="0">
                  <a:moveTo>
                    <a:pt x="1" y="0"/>
                  </a:moveTo>
                  <a:lnTo>
                    <a:pt x="1" y="3529"/>
                  </a:lnTo>
                  <a:lnTo>
                    <a:pt x="2931" y="1733"/>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5" name="Google Shape;10625;p77"/>
            <p:cNvSpPr/>
            <p:nvPr/>
          </p:nvSpPr>
          <p:spPr>
            <a:xfrm>
              <a:off x="-13398800" y="4143275"/>
              <a:ext cx="65375" cy="40975"/>
            </a:xfrm>
            <a:custGeom>
              <a:avLst/>
              <a:gdLst/>
              <a:ahLst/>
              <a:cxnLst/>
              <a:rect l="l" t="t" r="r" b="b"/>
              <a:pathLst>
                <a:path w="2615" h="1639" extrusionOk="0">
                  <a:moveTo>
                    <a:pt x="1103" y="1"/>
                  </a:moveTo>
                  <a:lnTo>
                    <a:pt x="0" y="1639"/>
                  </a:lnTo>
                  <a:lnTo>
                    <a:pt x="1512" y="1639"/>
                  </a:lnTo>
                  <a:lnTo>
                    <a:pt x="26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6" name="Google Shape;10626;p77"/>
            <p:cNvSpPr/>
            <p:nvPr/>
          </p:nvSpPr>
          <p:spPr>
            <a:xfrm>
              <a:off x="-13336575" y="4143275"/>
              <a:ext cx="64600" cy="40975"/>
            </a:xfrm>
            <a:custGeom>
              <a:avLst/>
              <a:gdLst/>
              <a:ahLst/>
              <a:cxnLst/>
              <a:rect l="l" t="t" r="r" b="b"/>
              <a:pathLst>
                <a:path w="2584" h="1639" extrusionOk="0">
                  <a:moveTo>
                    <a:pt x="1103" y="1"/>
                  </a:moveTo>
                  <a:lnTo>
                    <a:pt x="0" y="1639"/>
                  </a:lnTo>
                  <a:lnTo>
                    <a:pt x="1481" y="1639"/>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7" name="Google Shape;10627;p77"/>
            <p:cNvSpPr/>
            <p:nvPr/>
          </p:nvSpPr>
          <p:spPr>
            <a:xfrm>
              <a:off x="-13398800" y="4081050"/>
              <a:ext cx="65375" cy="40975"/>
            </a:xfrm>
            <a:custGeom>
              <a:avLst/>
              <a:gdLst/>
              <a:ahLst/>
              <a:cxnLst/>
              <a:rect l="l" t="t" r="r" b="b"/>
              <a:pathLst>
                <a:path w="2615" h="1639" extrusionOk="0">
                  <a:moveTo>
                    <a:pt x="0" y="1"/>
                  </a:moveTo>
                  <a:lnTo>
                    <a:pt x="1103" y="1639"/>
                  </a:lnTo>
                  <a:lnTo>
                    <a:pt x="2615" y="1639"/>
                  </a:lnTo>
                  <a:lnTo>
                    <a:pt x="1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8" name="Google Shape;10628;p77"/>
            <p:cNvSpPr/>
            <p:nvPr/>
          </p:nvSpPr>
          <p:spPr>
            <a:xfrm>
              <a:off x="-13274375" y="4143275"/>
              <a:ext cx="64625" cy="40975"/>
            </a:xfrm>
            <a:custGeom>
              <a:avLst/>
              <a:gdLst/>
              <a:ahLst/>
              <a:cxnLst/>
              <a:rect l="l" t="t" r="r" b="b"/>
              <a:pathLst>
                <a:path w="2585" h="1639" extrusionOk="0">
                  <a:moveTo>
                    <a:pt x="1104" y="1"/>
                  </a:moveTo>
                  <a:lnTo>
                    <a:pt x="1" y="1639"/>
                  </a:lnTo>
                  <a:lnTo>
                    <a:pt x="1482" y="1639"/>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9" name="Google Shape;10629;p77"/>
            <p:cNvSpPr/>
            <p:nvPr/>
          </p:nvSpPr>
          <p:spPr>
            <a:xfrm>
              <a:off x="-13212925" y="4081050"/>
              <a:ext cx="54375" cy="40975"/>
            </a:xfrm>
            <a:custGeom>
              <a:avLst/>
              <a:gdLst/>
              <a:ahLst/>
              <a:cxnLst/>
              <a:rect l="l" t="t" r="r" b="b"/>
              <a:pathLst>
                <a:path w="2175" h="1639" extrusionOk="0">
                  <a:moveTo>
                    <a:pt x="0" y="1"/>
                  </a:moveTo>
                  <a:lnTo>
                    <a:pt x="1103" y="1639"/>
                  </a:lnTo>
                  <a:lnTo>
                    <a:pt x="2174" y="1639"/>
                  </a:lnTo>
                  <a:lnTo>
                    <a:pt x="2174" y="820"/>
                  </a:lnTo>
                  <a:cubicBezTo>
                    <a:pt x="2174" y="347"/>
                    <a:pt x="179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0" name="Google Shape;10630;p77"/>
            <p:cNvSpPr/>
            <p:nvPr/>
          </p:nvSpPr>
          <p:spPr>
            <a:xfrm>
              <a:off x="-13212925" y="4143275"/>
              <a:ext cx="54375" cy="40975"/>
            </a:xfrm>
            <a:custGeom>
              <a:avLst/>
              <a:gdLst/>
              <a:ahLst/>
              <a:cxnLst/>
              <a:rect l="l" t="t" r="r" b="b"/>
              <a:pathLst>
                <a:path w="2175" h="1639" extrusionOk="0">
                  <a:moveTo>
                    <a:pt x="1103" y="1"/>
                  </a:moveTo>
                  <a:lnTo>
                    <a:pt x="0" y="1639"/>
                  </a:lnTo>
                  <a:lnTo>
                    <a:pt x="2174" y="1639"/>
                  </a:ln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1" name="Google Shape;10631;p77"/>
            <p:cNvSpPr/>
            <p:nvPr/>
          </p:nvSpPr>
          <p:spPr>
            <a:xfrm>
              <a:off x="-13274375" y="4081050"/>
              <a:ext cx="64625" cy="40975"/>
            </a:xfrm>
            <a:custGeom>
              <a:avLst/>
              <a:gdLst/>
              <a:ahLst/>
              <a:cxnLst/>
              <a:rect l="l" t="t" r="r" b="b"/>
              <a:pathLst>
                <a:path w="2585" h="1639" extrusionOk="0">
                  <a:moveTo>
                    <a:pt x="1" y="1"/>
                  </a:moveTo>
                  <a:lnTo>
                    <a:pt x="1104" y="1639"/>
                  </a:lnTo>
                  <a:lnTo>
                    <a:pt x="2584" y="163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2" name="Google Shape;10632;p77"/>
            <p:cNvSpPr/>
            <p:nvPr/>
          </p:nvSpPr>
          <p:spPr>
            <a:xfrm>
              <a:off x="-13336575" y="4081050"/>
              <a:ext cx="64600" cy="40975"/>
            </a:xfrm>
            <a:custGeom>
              <a:avLst/>
              <a:gdLst/>
              <a:ahLst/>
              <a:cxnLst/>
              <a:rect l="l" t="t" r="r" b="b"/>
              <a:pathLst>
                <a:path w="2584" h="1639" extrusionOk="0">
                  <a:moveTo>
                    <a:pt x="0" y="1"/>
                  </a:moveTo>
                  <a:lnTo>
                    <a:pt x="1103" y="1639"/>
                  </a:lnTo>
                  <a:lnTo>
                    <a:pt x="2583" y="1639"/>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3" name="Google Shape;10633;p77"/>
            <p:cNvSpPr/>
            <p:nvPr/>
          </p:nvSpPr>
          <p:spPr>
            <a:xfrm>
              <a:off x="-13512225" y="4080275"/>
              <a:ext cx="123675" cy="103200"/>
            </a:xfrm>
            <a:custGeom>
              <a:avLst/>
              <a:gdLst/>
              <a:ahLst/>
              <a:cxnLst/>
              <a:rect l="l" t="t" r="r" b="b"/>
              <a:pathLst>
                <a:path w="4947" h="4128" extrusionOk="0">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34" name="Google Shape;10634;p77"/>
          <p:cNvGrpSpPr/>
          <p:nvPr/>
        </p:nvGrpSpPr>
        <p:grpSpPr>
          <a:xfrm>
            <a:off x="7084956" y="1564572"/>
            <a:ext cx="356196" cy="290379"/>
            <a:chOff x="-11728250" y="3245400"/>
            <a:chExt cx="353650" cy="288275"/>
          </a:xfrm>
        </p:grpSpPr>
        <p:sp>
          <p:nvSpPr>
            <p:cNvPr id="10635" name="Google Shape;10635;p77"/>
            <p:cNvSpPr/>
            <p:nvPr/>
          </p:nvSpPr>
          <p:spPr>
            <a:xfrm>
              <a:off x="-11603025" y="3389725"/>
              <a:ext cx="104775" cy="143950"/>
            </a:xfrm>
            <a:custGeom>
              <a:avLst/>
              <a:gdLst/>
              <a:ahLst/>
              <a:cxnLst/>
              <a:rect l="l" t="t" r="r" b="b"/>
              <a:pathLst>
                <a:path w="4191" h="5758" extrusionOk="0">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6" name="Google Shape;10636;p77"/>
            <p:cNvSpPr/>
            <p:nvPr/>
          </p:nvSpPr>
          <p:spPr>
            <a:xfrm>
              <a:off x="-11647125" y="3246175"/>
              <a:ext cx="86650" cy="133925"/>
            </a:xfrm>
            <a:custGeom>
              <a:avLst/>
              <a:gdLst/>
              <a:ahLst/>
              <a:cxnLst/>
              <a:rect l="l" t="t" r="r" b="b"/>
              <a:pathLst>
                <a:path w="3466" h="5357" extrusionOk="0">
                  <a:moveTo>
                    <a:pt x="3466" y="1"/>
                  </a:moveTo>
                  <a:cubicBezTo>
                    <a:pt x="2205" y="64"/>
                    <a:pt x="1008" y="473"/>
                    <a:pt x="0" y="1135"/>
                  </a:cubicBezTo>
                  <a:lnTo>
                    <a:pt x="2426" y="5356"/>
                  </a:lnTo>
                  <a:cubicBezTo>
                    <a:pt x="2741" y="5167"/>
                    <a:pt x="3056" y="5041"/>
                    <a:pt x="3466" y="50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7" name="Google Shape;10637;p77"/>
            <p:cNvSpPr/>
            <p:nvPr/>
          </p:nvSpPr>
          <p:spPr>
            <a:xfrm>
              <a:off x="-11540025" y="3245400"/>
              <a:ext cx="86675" cy="133900"/>
            </a:xfrm>
            <a:custGeom>
              <a:avLst/>
              <a:gdLst/>
              <a:ahLst/>
              <a:cxnLst/>
              <a:rect l="l" t="t" r="r" b="b"/>
              <a:pathLst>
                <a:path w="3467" h="5356" extrusionOk="0">
                  <a:moveTo>
                    <a:pt x="1" y="0"/>
                  </a:moveTo>
                  <a:lnTo>
                    <a:pt x="1" y="4978"/>
                  </a:lnTo>
                  <a:cubicBezTo>
                    <a:pt x="379" y="5041"/>
                    <a:pt x="725" y="5135"/>
                    <a:pt x="1040" y="5356"/>
                  </a:cubicBezTo>
                  <a:lnTo>
                    <a:pt x="3466" y="1134"/>
                  </a:lnTo>
                  <a:cubicBezTo>
                    <a:pt x="2458" y="473"/>
                    <a:pt x="1261" y="63"/>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8" name="Google Shape;10638;p77"/>
            <p:cNvSpPr/>
            <p:nvPr/>
          </p:nvSpPr>
          <p:spPr>
            <a:xfrm>
              <a:off x="-11498275" y="3285550"/>
              <a:ext cx="123675" cy="160700"/>
            </a:xfrm>
            <a:custGeom>
              <a:avLst/>
              <a:gdLst/>
              <a:ahLst/>
              <a:cxnLst/>
              <a:rect l="l" t="t" r="r" b="b"/>
              <a:pathLst>
                <a:path w="4947" h="6428" extrusionOk="0">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9" name="Google Shape;10639;p77"/>
            <p:cNvSpPr/>
            <p:nvPr/>
          </p:nvSpPr>
          <p:spPr>
            <a:xfrm>
              <a:off x="-11728250" y="3286350"/>
              <a:ext cx="125250" cy="160700"/>
            </a:xfrm>
            <a:custGeom>
              <a:avLst/>
              <a:gdLst/>
              <a:ahLst/>
              <a:cxnLst/>
              <a:rect l="l" t="t" r="r" b="b"/>
              <a:pathLst>
                <a:path w="5010" h="6428" extrusionOk="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640" name="Google Shape;10640;p77"/>
          <p:cNvSpPr/>
          <p:nvPr/>
        </p:nvSpPr>
        <p:spPr>
          <a:xfrm>
            <a:off x="7242366" y="2108233"/>
            <a:ext cx="40464" cy="84135"/>
          </a:xfrm>
          <a:custGeom>
            <a:avLst/>
            <a:gdLst/>
            <a:ahLst/>
            <a:cxnLst/>
            <a:rect l="l" t="t" r="r" b="b"/>
            <a:pathLst>
              <a:path w="1607" h="3341" extrusionOk="0">
                <a:moveTo>
                  <a:pt x="0" y="1"/>
                </a:moveTo>
                <a:lnTo>
                  <a:pt x="0" y="2804"/>
                </a:lnTo>
                <a:cubicBezTo>
                  <a:pt x="158" y="2962"/>
                  <a:pt x="315" y="3183"/>
                  <a:pt x="504" y="3340"/>
                </a:cubicBezTo>
                <a:lnTo>
                  <a:pt x="1607" y="1891"/>
                </a:lnTo>
                <a:cubicBezTo>
                  <a:pt x="630" y="1418"/>
                  <a:pt x="0" y="78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641" name="Google Shape;10641;p77"/>
          <p:cNvGrpSpPr/>
          <p:nvPr/>
        </p:nvGrpSpPr>
        <p:grpSpPr>
          <a:xfrm>
            <a:off x="7083760" y="1971660"/>
            <a:ext cx="358588" cy="357642"/>
            <a:chOff x="-11729050" y="3646475"/>
            <a:chExt cx="356025" cy="355050"/>
          </a:xfrm>
        </p:grpSpPr>
        <p:sp>
          <p:nvSpPr>
            <p:cNvPr id="10642" name="Google Shape;10642;p77"/>
            <p:cNvSpPr/>
            <p:nvPr/>
          </p:nvSpPr>
          <p:spPr>
            <a:xfrm>
              <a:off x="-11460475" y="3648050"/>
              <a:ext cx="86675" cy="80175"/>
            </a:xfrm>
            <a:custGeom>
              <a:avLst/>
              <a:gdLst/>
              <a:ahLst/>
              <a:cxnLst/>
              <a:rect l="l" t="t" r="r" b="b"/>
              <a:pathLst>
                <a:path w="3467" h="3207" extrusionOk="0">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3" name="Google Shape;10643;p77"/>
            <p:cNvSpPr/>
            <p:nvPr/>
          </p:nvSpPr>
          <p:spPr>
            <a:xfrm>
              <a:off x="-11601450" y="3773875"/>
              <a:ext cx="19725" cy="19725"/>
            </a:xfrm>
            <a:custGeom>
              <a:avLst/>
              <a:gdLst/>
              <a:ahLst/>
              <a:cxnLst/>
              <a:rect l="l" t="t" r="r" b="b"/>
              <a:pathLst>
                <a:path w="789" h="789" extrusionOk="0">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4" name="Google Shape;10644;p77"/>
            <p:cNvSpPr/>
            <p:nvPr/>
          </p:nvSpPr>
          <p:spPr>
            <a:xfrm>
              <a:off x="-11729050" y="3646475"/>
              <a:ext cx="353675" cy="209350"/>
            </a:xfrm>
            <a:custGeom>
              <a:avLst/>
              <a:gdLst/>
              <a:ahLst/>
              <a:cxnLst/>
              <a:rect l="l" t="t" r="r" b="b"/>
              <a:pathLst>
                <a:path w="14147" h="8374" extrusionOk="0">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5" name="Google Shape;10645;p77"/>
            <p:cNvSpPr/>
            <p:nvPr/>
          </p:nvSpPr>
          <p:spPr>
            <a:xfrm>
              <a:off x="-11518750" y="3773875"/>
              <a:ext cx="19725" cy="19725"/>
            </a:xfrm>
            <a:custGeom>
              <a:avLst/>
              <a:gdLst/>
              <a:ahLst/>
              <a:cxnLst/>
              <a:rect l="l" t="t" r="r" b="b"/>
              <a:pathLst>
                <a:path w="789" h="789" extrusionOk="0">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6" name="Google Shape;10646;p77"/>
            <p:cNvSpPr/>
            <p:nvPr/>
          </p:nvSpPr>
          <p:spPr>
            <a:xfrm>
              <a:off x="-11698325" y="3858150"/>
              <a:ext cx="67750" cy="69350"/>
            </a:xfrm>
            <a:custGeom>
              <a:avLst/>
              <a:gdLst/>
              <a:ahLst/>
              <a:cxnLst/>
              <a:rect l="l" t="t" r="r" b="b"/>
              <a:pathLst>
                <a:path w="2710" h="2774" extrusionOk="0">
                  <a:moveTo>
                    <a:pt x="1261" y="1"/>
                  </a:moveTo>
                  <a:lnTo>
                    <a:pt x="0" y="1639"/>
                  </a:lnTo>
                  <a:cubicBezTo>
                    <a:pt x="756" y="2112"/>
                    <a:pt x="1702" y="2490"/>
                    <a:pt x="2710" y="2773"/>
                  </a:cubicBezTo>
                  <a:lnTo>
                    <a:pt x="1859" y="221"/>
                  </a:lnTo>
                  <a:cubicBezTo>
                    <a:pt x="1639" y="158"/>
                    <a:pt x="1450" y="95"/>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7" name="Google Shape;10647;p77"/>
            <p:cNvSpPr/>
            <p:nvPr/>
          </p:nvSpPr>
          <p:spPr>
            <a:xfrm>
              <a:off x="-11627450" y="3869175"/>
              <a:ext cx="47300" cy="55175"/>
            </a:xfrm>
            <a:custGeom>
              <a:avLst/>
              <a:gdLst/>
              <a:ahLst/>
              <a:cxnLst/>
              <a:rect l="l" t="t" r="r" b="b"/>
              <a:pathLst>
                <a:path w="1892" h="2207" extrusionOk="0">
                  <a:moveTo>
                    <a:pt x="1" y="1"/>
                  </a:moveTo>
                  <a:lnTo>
                    <a:pt x="694" y="2206"/>
                  </a:lnTo>
                  <a:lnTo>
                    <a:pt x="1891" y="221"/>
                  </a:lnTo>
                  <a:cubicBezTo>
                    <a:pt x="1229" y="190"/>
                    <a:pt x="599"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8" name="Google Shape;10648;p77"/>
            <p:cNvSpPr/>
            <p:nvPr/>
          </p:nvSpPr>
          <p:spPr>
            <a:xfrm>
              <a:off x="-11414775" y="3803025"/>
              <a:ext cx="41750" cy="83525"/>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9" name="Google Shape;10649;p77"/>
            <p:cNvSpPr/>
            <p:nvPr/>
          </p:nvSpPr>
          <p:spPr>
            <a:xfrm>
              <a:off x="-11592800" y="3876275"/>
              <a:ext cx="84300" cy="62250"/>
            </a:xfrm>
            <a:custGeom>
              <a:avLst/>
              <a:gdLst/>
              <a:ahLst/>
              <a:cxnLst/>
              <a:rect l="l" t="t" r="r" b="b"/>
              <a:pathLst>
                <a:path w="3372" h="2490" extrusionOk="0">
                  <a:moveTo>
                    <a:pt x="1419" y="0"/>
                  </a:moveTo>
                  <a:lnTo>
                    <a:pt x="1" y="2363"/>
                  </a:lnTo>
                  <a:cubicBezTo>
                    <a:pt x="537" y="2426"/>
                    <a:pt x="1104" y="2489"/>
                    <a:pt x="1671" y="2489"/>
                  </a:cubicBezTo>
                  <a:cubicBezTo>
                    <a:pt x="2269" y="2489"/>
                    <a:pt x="2836" y="2426"/>
                    <a:pt x="3372" y="2363"/>
                  </a:cubicBezTo>
                  <a:lnTo>
                    <a:pt x="19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0" name="Google Shape;10650;p77"/>
            <p:cNvSpPr/>
            <p:nvPr/>
          </p:nvSpPr>
          <p:spPr>
            <a:xfrm>
              <a:off x="-11520325" y="3869175"/>
              <a:ext cx="47275" cy="55175"/>
            </a:xfrm>
            <a:custGeom>
              <a:avLst/>
              <a:gdLst/>
              <a:ahLst/>
              <a:cxnLst/>
              <a:rect l="l" t="t" r="r" b="b"/>
              <a:pathLst>
                <a:path w="1891" h="2207" extrusionOk="0">
                  <a:moveTo>
                    <a:pt x="1891" y="1"/>
                  </a:moveTo>
                  <a:cubicBezTo>
                    <a:pt x="1292" y="127"/>
                    <a:pt x="631" y="190"/>
                    <a:pt x="0" y="253"/>
                  </a:cubicBezTo>
                  <a:lnTo>
                    <a:pt x="1198" y="2206"/>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1" name="Google Shape;10651;p77"/>
            <p:cNvSpPr/>
            <p:nvPr/>
          </p:nvSpPr>
          <p:spPr>
            <a:xfrm>
              <a:off x="-11726675" y="3903850"/>
              <a:ext cx="352075" cy="97675"/>
            </a:xfrm>
            <a:custGeom>
              <a:avLst/>
              <a:gdLst/>
              <a:ahLst/>
              <a:cxnLst/>
              <a:rect l="l" t="t" r="r" b="b"/>
              <a:pathLst>
                <a:path w="14083" h="3907" extrusionOk="0">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2" name="Google Shape;10652;p77"/>
            <p:cNvSpPr/>
            <p:nvPr/>
          </p:nvSpPr>
          <p:spPr>
            <a:xfrm>
              <a:off x="-11470700" y="3859725"/>
              <a:ext cx="66975" cy="68550"/>
            </a:xfrm>
            <a:custGeom>
              <a:avLst/>
              <a:gdLst/>
              <a:ahLst/>
              <a:cxnLst/>
              <a:rect l="l" t="t" r="r" b="b"/>
              <a:pathLst>
                <a:path w="2679" h="2742" extrusionOk="0">
                  <a:moveTo>
                    <a:pt x="1449" y="1"/>
                  </a:moveTo>
                  <a:cubicBezTo>
                    <a:pt x="1260" y="32"/>
                    <a:pt x="1071" y="95"/>
                    <a:pt x="851" y="158"/>
                  </a:cubicBezTo>
                  <a:lnTo>
                    <a:pt x="0" y="2742"/>
                  </a:lnTo>
                  <a:cubicBezTo>
                    <a:pt x="1008" y="2458"/>
                    <a:pt x="1922" y="2080"/>
                    <a:pt x="2678" y="1608"/>
                  </a:cubicBezTo>
                  <a:lnTo>
                    <a:pt x="14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53" name="Google Shape;10653;p77"/>
          <p:cNvGrpSpPr/>
          <p:nvPr/>
        </p:nvGrpSpPr>
        <p:grpSpPr>
          <a:xfrm>
            <a:off x="7117464" y="2417211"/>
            <a:ext cx="311804" cy="355451"/>
            <a:chOff x="-11703850" y="4081850"/>
            <a:chExt cx="309575" cy="352875"/>
          </a:xfrm>
        </p:grpSpPr>
        <p:sp>
          <p:nvSpPr>
            <p:cNvPr id="10654" name="Google Shape;10654;p77"/>
            <p:cNvSpPr/>
            <p:nvPr/>
          </p:nvSpPr>
          <p:spPr>
            <a:xfrm>
              <a:off x="-11703850" y="4081850"/>
              <a:ext cx="309575" cy="125250"/>
            </a:xfrm>
            <a:custGeom>
              <a:avLst/>
              <a:gdLst/>
              <a:ahLst/>
              <a:cxnLst/>
              <a:rect l="l" t="t" r="r" b="b"/>
              <a:pathLst>
                <a:path w="12383" h="5010" extrusionOk="0">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5" name="Google Shape;10655;p77"/>
            <p:cNvSpPr/>
            <p:nvPr/>
          </p:nvSpPr>
          <p:spPr>
            <a:xfrm>
              <a:off x="-11622725" y="4288975"/>
              <a:ext cx="144175" cy="63050"/>
            </a:xfrm>
            <a:custGeom>
              <a:avLst/>
              <a:gdLst/>
              <a:ahLst/>
              <a:cxnLst/>
              <a:rect l="l" t="t" r="r" b="b"/>
              <a:pathLst>
                <a:path w="5767" h="2522" extrusionOk="0">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6" name="Google Shape;10656;p77"/>
            <p:cNvSpPr/>
            <p:nvPr/>
          </p:nvSpPr>
          <p:spPr>
            <a:xfrm>
              <a:off x="-11596725" y="4364600"/>
              <a:ext cx="36250" cy="70125"/>
            </a:xfrm>
            <a:custGeom>
              <a:avLst/>
              <a:gdLst/>
              <a:ahLst/>
              <a:cxnLst/>
              <a:rect l="l" t="t" r="r" b="b"/>
              <a:pathLst>
                <a:path w="1450" h="2805" extrusionOk="0">
                  <a:moveTo>
                    <a:pt x="0" y="0"/>
                  </a:moveTo>
                  <a:lnTo>
                    <a:pt x="253" y="2804"/>
                  </a:lnTo>
                  <a:lnTo>
                    <a:pt x="1450" y="2804"/>
                  </a:lnTo>
                  <a:lnTo>
                    <a:pt x="1450" y="284"/>
                  </a:lnTo>
                  <a:cubicBezTo>
                    <a:pt x="883" y="221"/>
                    <a:pt x="410" y="158"/>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7" name="Google Shape;10657;p77"/>
            <p:cNvSpPr/>
            <p:nvPr/>
          </p:nvSpPr>
          <p:spPr>
            <a:xfrm>
              <a:off x="-11540025" y="4364600"/>
              <a:ext cx="37050" cy="70125"/>
            </a:xfrm>
            <a:custGeom>
              <a:avLst/>
              <a:gdLst/>
              <a:ahLst/>
              <a:cxnLst/>
              <a:rect l="l" t="t" r="r" b="b"/>
              <a:pathLst>
                <a:path w="1482" h="2805" extrusionOk="0">
                  <a:moveTo>
                    <a:pt x="1482" y="0"/>
                  </a:moveTo>
                  <a:lnTo>
                    <a:pt x="1482" y="0"/>
                  </a:lnTo>
                  <a:cubicBezTo>
                    <a:pt x="1040" y="126"/>
                    <a:pt x="505" y="221"/>
                    <a:pt x="1" y="221"/>
                  </a:cubicBezTo>
                  <a:lnTo>
                    <a:pt x="1" y="2741"/>
                  </a:lnTo>
                  <a:lnTo>
                    <a:pt x="1198" y="2741"/>
                  </a:lnTo>
                  <a:lnTo>
                    <a:pt x="1198" y="2804"/>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8" name="Google Shape;10658;p77"/>
            <p:cNvSpPr/>
            <p:nvPr/>
          </p:nvSpPr>
          <p:spPr>
            <a:xfrm>
              <a:off x="-11610900" y="4227550"/>
              <a:ext cx="50425" cy="51225"/>
            </a:xfrm>
            <a:custGeom>
              <a:avLst/>
              <a:gdLst/>
              <a:ahLst/>
              <a:cxnLst/>
              <a:rect l="l" t="t" r="r" b="b"/>
              <a:pathLst>
                <a:path w="2017" h="2049" extrusionOk="0">
                  <a:moveTo>
                    <a:pt x="0" y="1"/>
                  </a:moveTo>
                  <a:lnTo>
                    <a:pt x="189" y="2048"/>
                  </a:lnTo>
                  <a:cubicBezTo>
                    <a:pt x="725" y="1859"/>
                    <a:pt x="1355" y="1702"/>
                    <a:pt x="2017" y="1670"/>
                  </a:cubicBezTo>
                  <a:lnTo>
                    <a:pt x="20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9" name="Google Shape;10659;p77"/>
            <p:cNvSpPr/>
            <p:nvPr/>
          </p:nvSpPr>
          <p:spPr>
            <a:xfrm>
              <a:off x="-11540025" y="4228350"/>
              <a:ext cx="50450" cy="51200"/>
            </a:xfrm>
            <a:custGeom>
              <a:avLst/>
              <a:gdLst/>
              <a:ahLst/>
              <a:cxnLst/>
              <a:rect l="l" t="t" r="r" b="b"/>
              <a:pathLst>
                <a:path w="2018" h="2048" extrusionOk="0">
                  <a:moveTo>
                    <a:pt x="1" y="0"/>
                  </a:moveTo>
                  <a:lnTo>
                    <a:pt x="1" y="1670"/>
                  </a:lnTo>
                  <a:cubicBezTo>
                    <a:pt x="694" y="1701"/>
                    <a:pt x="1293" y="1827"/>
                    <a:pt x="1828" y="2048"/>
                  </a:cubicBez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0" name="Google Shape;10660;p77"/>
            <p:cNvSpPr/>
            <p:nvPr/>
          </p:nvSpPr>
          <p:spPr>
            <a:xfrm>
              <a:off x="-11489600" y="4227550"/>
              <a:ext cx="92175" cy="207175"/>
            </a:xfrm>
            <a:custGeom>
              <a:avLst/>
              <a:gdLst/>
              <a:ahLst/>
              <a:cxnLst/>
              <a:rect l="l" t="t" r="r" b="b"/>
              <a:pathLst>
                <a:path w="3687" h="8287" extrusionOk="0">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1" name="Google Shape;10661;p77"/>
            <p:cNvSpPr/>
            <p:nvPr/>
          </p:nvSpPr>
          <p:spPr>
            <a:xfrm>
              <a:off x="-11703850" y="4227550"/>
              <a:ext cx="92175" cy="207175"/>
            </a:xfrm>
            <a:custGeom>
              <a:avLst/>
              <a:gdLst/>
              <a:ahLst/>
              <a:cxnLst/>
              <a:rect l="l" t="t" r="r" b="b"/>
              <a:pathLst>
                <a:path w="3687" h="8287" extrusionOk="0">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62" name="Google Shape;10662;p77"/>
          <p:cNvGrpSpPr/>
          <p:nvPr/>
        </p:nvGrpSpPr>
        <p:grpSpPr>
          <a:xfrm>
            <a:off x="5306120" y="2891364"/>
            <a:ext cx="357002" cy="355451"/>
            <a:chOff x="-9958475" y="3180025"/>
            <a:chExt cx="354450" cy="352875"/>
          </a:xfrm>
        </p:grpSpPr>
        <p:sp>
          <p:nvSpPr>
            <p:cNvPr id="10663" name="Google Shape;10663;p77"/>
            <p:cNvSpPr/>
            <p:nvPr/>
          </p:nvSpPr>
          <p:spPr>
            <a:xfrm>
              <a:off x="-9958475" y="3491125"/>
              <a:ext cx="354450" cy="41775"/>
            </a:xfrm>
            <a:custGeom>
              <a:avLst/>
              <a:gdLst/>
              <a:ahLst/>
              <a:cxnLst/>
              <a:rect l="l" t="t" r="r" b="b"/>
              <a:pathLst>
                <a:path w="14178" h="1671" extrusionOk="0">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4" name="Google Shape;10664;p77"/>
            <p:cNvSpPr/>
            <p:nvPr/>
          </p:nvSpPr>
          <p:spPr>
            <a:xfrm>
              <a:off x="-9958475" y="3180025"/>
              <a:ext cx="354450" cy="42550"/>
            </a:xfrm>
            <a:custGeom>
              <a:avLst/>
              <a:gdLst/>
              <a:ahLst/>
              <a:cxnLst/>
              <a:rect l="l" t="t" r="r" b="b"/>
              <a:pathLst>
                <a:path w="14178" h="1702" extrusionOk="0">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5" name="Google Shape;10665;p77"/>
            <p:cNvSpPr/>
            <p:nvPr/>
          </p:nvSpPr>
          <p:spPr>
            <a:xfrm>
              <a:off x="-9916725" y="3243025"/>
              <a:ext cx="270175" cy="228425"/>
            </a:xfrm>
            <a:custGeom>
              <a:avLst/>
              <a:gdLst/>
              <a:ahLst/>
              <a:cxnLst/>
              <a:rect l="l" t="t" r="r" b="b"/>
              <a:pathLst>
                <a:path w="10807" h="9137" extrusionOk="0">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66" name="Google Shape;10666;p77"/>
          <p:cNvGrpSpPr/>
          <p:nvPr/>
        </p:nvGrpSpPr>
        <p:grpSpPr>
          <a:xfrm>
            <a:off x="5315247" y="3367345"/>
            <a:ext cx="337966" cy="355325"/>
            <a:chOff x="-9949025" y="3615575"/>
            <a:chExt cx="335550" cy="352750"/>
          </a:xfrm>
        </p:grpSpPr>
        <p:sp>
          <p:nvSpPr>
            <p:cNvPr id="10667" name="Google Shape;10667;p77"/>
            <p:cNvSpPr/>
            <p:nvPr/>
          </p:nvSpPr>
          <p:spPr>
            <a:xfrm>
              <a:off x="-9800950" y="3615575"/>
              <a:ext cx="61475" cy="61450"/>
            </a:xfrm>
            <a:custGeom>
              <a:avLst/>
              <a:gdLst/>
              <a:ahLst/>
              <a:cxnLst/>
              <a:rect l="l" t="t" r="r" b="b"/>
              <a:pathLst>
                <a:path w="2459" h="2458" extrusionOk="0">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8" name="Google Shape;10668;p77"/>
            <p:cNvSpPr/>
            <p:nvPr/>
          </p:nvSpPr>
          <p:spPr>
            <a:xfrm>
              <a:off x="-9949025" y="3688650"/>
              <a:ext cx="335550" cy="279675"/>
            </a:xfrm>
            <a:custGeom>
              <a:avLst/>
              <a:gdLst/>
              <a:ahLst/>
              <a:cxnLst/>
              <a:rect l="l" t="t" r="r" b="b"/>
              <a:pathLst>
                <a:path w="13422" h="11187" extrusionOk="0">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9" name="Google Shape;10669;p77"/>
            <p:cNvSpPr/>
            <p:nvPr/>
          </p:nvSpPr>
          <p:spPr>
            <a:xfrm>
              <a:off x="-9947450" y="3657100"/>
              <a:ext cx="106350" cy="50650"/>
            </a:xfrm>
            <a:custGeom>
              <a:avLst/>
              <a:gdLst/>
              <a:ahLst/>
              <a:cxnLst/>
              <a:rect l="l" t="t" r="r" b="b"/>
              <a:pathLst>
                <a:path w="4254" h="2026" extrusionOk="0">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70" name="Google Shape;10670;p77"/>
          <p:cNvGrpSpPr/>
          <p:nvPr/>
        </p:nvGrpSpPr>
        <p:grpSpPr>
          <a:xfrm>
            <a:off x="7950093" y="2890851"/>
            <a:ext cx="360175" cy="358423"/>
            <a:chOff x="-9961625" y="4048175"/>
            <a:chExt cx="357600" cy="355825"/>
          </a:xfrm>
        </p:grpSpPr>
        <p:sp>
          <p:nvSpPr>
            <p:cNvPr id="10671" name="Google Shape;10671;p77"/>
            <p:cNvSpPr/>
            <p:nvPr/>
          </p:nvSpPr>
          <p:spPr>
            <a:xfrm>
              <a:off x="-9958475" y="4048175"/>
              <a:ext cx="64625" cy="62650"/>
            </a:xfrm>
            <a:custGeom>
              <a:avLst/>
              <a:gdLst/>
              <a:ahLst/>
              <a:cxnLst/>
              <a:rect l="l" t="t" r="r" b="b"/>
              <a:pathLst>
                <a:path w="2585" h="2506" extrusionOk="0">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2" name="Google Shape;10672;p77"/>
            <p:cNvSpPr/>
            <p:nvPr/>
          </p:nvSpPr>
          <p:spPr>
            <a:xfrm>
              <a:off x="-9873400" y="4048775"/>
              <a:ext cx="21275" cy="63025"/>
            </a:xfrm>
            <a:custGeom>
              <a:avLst/>
              <a:gdLst/>
              <a:ahLst/>
              <a:cxnLst/>
              <a:rect l="l" t="t" r="r" b="b"/>
              <a:pathLst>
                <a:path w="851" h="2521" extrusionOk="0">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3" name="Google Shape;10673;p77"/>
            <p:cNvSpPr/>
            <p:nvPr/>
          </p:nvSpPr>
          <p:spPr>
            <a:xfrm>
              <a:off x="-9957675" y="4133050"/>
              <a:ext cx="63025" cy="19700"/>
            </a:xfrm>
            <a:custGeom>
              <a:avLst/>
              <a:gdLst/>
              <a:ahLst/>
              <a:cxnLst/>
              <a:rect l="l" t="t" r="r" b="b"/>
              <a:pathLst>
                <a:path w="2521" h="788" extrusionOk="0">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4" name="Google Shape;10674;p77"/>
            <p:cNvSpPr/>
            <p:nvPr/>
          </p:nvSpPr>
          <p:spPr>
            <a:xfrm>
              <a:off x="-9961625" y="4132250"/>
              <a:ext cx="253650" cy="271750"/>
            </a:xfrm>
            <a:custGeom>
              <a:avLst/>
              <a:gdLst/>
              <a:ahLst/>
              <a:cxnLst/>
              <a:rect l="l" t="t" r="r" b="b"/>
              <a:pathLst>
                <a:path w="10146" h="10870" extrusionOk="0">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5" name="Google Shape;10675;p77"/>
            <p:cNvSpPr/>
            <p:nvPr/>
          </p:nvSpPr>
          <p:spPr>
            <a:xfrm>
              <a:off x="-9791500" y="4069250"/>
              <a:ext cx="31550" cy="66175"/>
            </a:xfrm>
            <a:custGeom>
              <a:avLst/>
              <a:gdLst/>
              <a:ahLst/>
              <a:cxnLst/>
              <a:rect l="l" t="t" r="r" b="b"/>
              <a:pathLst>
                <a:path w="1262" h="2647" extrusionOk="0">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6" name="Google Shape;10676;p77"/>
            <p:cNvSpPr/>
            <p:nvPr/>
          </p:nvSpPr>
          <p:spPr>
            <a:xfrm>
              <a:off x="-9740300" y="4049550"/>
              <a:ext cx="136275" cy="268600"/>
            </a:xfrm>
            <a:custGeom>
              <a:avLst/>
              <a:gdLst/>
              <a:ahLst/>
              <a:cxnLst/>
              <a:rect l="l" t="t" r="r" b="b"/>
              <a:pathLst>
                <a:path w="5451" h="10744" extrusionOk="0">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77" name="Google Shape;10677;p77"/>
          <p:cNvGrpSpPr/>
          <p:nvPr/>
        </p:nvGrpSpPr>
        <p:grpSpPr>
          <a:xfrm>
            <a:off x="6636814" y="3366363"/>
            <a:ext cx="364959" cy="357289"/>
            <a:chOff x="-8680950" y="3624225"/>
            <a:chExt cx="362350" cy="354700"/>
          </a:xfrm>
        </p:grpSpPr>
        <p:sp>
          <p:nvSpPr>
            <p:cNvPr id="10678" name="Google Shape;10678;p77"/>
            <p:cNvSpPr/>
            <p:nvPr/>
          </p:nvSpPr>
          <p:spPr>
            <a:xfrm>
              <a:off x="-8512400" y="3686450"/>
              <a:ext cx="130775" cy="129800"/>
            </a:xfrm>
            <a:custGeom>
              <a:avLst/>
              <a:gdLst/>
              <a:ahLst/>
              <a:cxnLst/>
              <a:rect l="l" t="t" r="r" b="b"/>
              <a:pathLst>
                <a:path w="5231" h="5192" extrusionOk="0">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9" name="Google Shape;10679;p77"/>
            <p:cNvSpPr/>
            <p:nvPr/>
          </p:nvSpPr>
          <p:spPr>
            <a:xfrm>
              <a:off x="-8395825" y="3624225"/>
              <a:ext cx="77225" cy="77225"/>
            </a:xfrm>
            <a:custGeom>
              <a:avLst/>
              <a:gdLst/>
              <a:ahLst/>
              <a:cxnLst/>
              <a:rect l="l" t="t" r="r" b="b"/>
              <a:pathLst>
                <a:path w="3089" h="3089" extrusionOk="0">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0" name="Google Shape;10680;p77"/>
            <p:cNvSpPr/>
            <p:nvPr/>
          </p:nvSpPr>
          <p:spPr>
            <a:xfrm>
              <a:off x="-8676125" y="3883875"/>
              <a:ext cx="98375" cy="92925"/>
            </a:xfrm>
            <a:custGeom>
              <a:avLst/>
              <a:gdLst/>
              <a:ahLst/>
              <a:cxnLst/>
              <a:rect l="l" t="t" r="r" b="b"/>
              <a:pathLst>
                <a:path w="3935" h="3717" extrusionOk="0">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1" name="Google Shape;10681;p77"/>
            <p:cNvSpPr/>
            <p:nvPr/>
          </p:nvSpPr>
          <p:spPr>
            <a:xfrm>
              <a:off x="-8680950" y="3708850"/>
              <a:ext cx="282800" cy="270075"/>
            </a:xfrm>
            <a:custGeom>
              <a:avLst/>
              <a:gdLst/>
              <a:ahLst/>
              <a:cxnLst/>
              <a:rect l="l" t="t" r="r" b="b"/>
              <a:pathLst>
                <a:path w="11312" h="10803" extrusionOk="0">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2" name="Google Shape;10682;p77"/>
            <p:cNvSpPr/>
            <p:nvPr/>
          </p:nvSpPr>
          <p:spPr>
            <a:xfrm>
              <a:off x="-8440725" y="3857375"/>
              <a:ext cx="117400" cy="86450"/>
            </a:xfrm>
            <a:custGeom>
              <a:avLst/>
              <a:gdLst/>
              <a:ahLst/>
              <a:cxnLst/>
              <a:rect l="l" t="t" r="r" b="b"/>
              <a:pathLst>
                <a:path w="4696" h="3458" extrusionOk="0">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3" name="Google Shape;10683;p77"/>
            <p:cNvSpPr/>
            <p:nvPr/>
          </p:nvSpPr>
          <p:spPr>
            <a:xfrm>
              <a:off x="-8638400" y="3630725"/>
              <a:ext cx="86650" cy="115625"/>
            </a:xfrm>
            <a:custGeom>
              <a:avLst/>
              <a:gdLst/>
              <a:ahLst/>
              <a:cxnLst/>
              <a:rect l="l" t="t" r="r" b="b"/>
              <a:pathLst>
                <a:path w="3466" h="4625" extrusionOk="0">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84" name="Google Shape;10684;p77"/>
          <p:cNvGrpSpPr/>
          <p:nvPr/>
        </p:nvGrpSpPr>
        <p:grpSpPr>
          <a:xfrm>
            <a:off x="5773058" y="1532024"/>
            <a:ext cx="313365" cy="355476"/>
            <a:chOff x="-13056975" y="3212300"/>
            <a:chExt cx="311125" cy="352900"/>
          </a:xfrm>
        </p:grpSpPr>
        <p:sp>
          <p:nvSpPr>
            <p:cNvPr id="10685" name="Google Shape;10685;p77"/>
            <p:cNvSpPr/>
            <p:nvPr/>
          </p:nvSpPr>
          <p:spPr>
            <a:xfrm>
              <a:off x="-12972700" y="3273750"/>
              <a:ext cx="144950" cy="229225"/>
            </a:xfrm>
            <a:custGeom>
              <a:avLst/>
              <a:gdLst/>
              <a:ahLst/>
              <a:cxnLst/>
              <a:rect l="l" t="t" r="r" b="b"/>
              <a:pathLst>
                <a:path w="5798" h="9169" extrusionOk="0">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6" name="Google Shape;10686;p77"/>
            <p:cNvSpPr/>
            <p:nvPr/>
          </p:nvSpPr>
          <p:spPr>
            <a:xfrm>
              <a:off x="-12808875" y="3212300"/>
              <a:ext cx="63025" cy="278075"/>
            </a:xfrm>
            <a:custGeom>
              <a:avLst/>
              <a:gdLst/>
              <a:ahLst/>
              <a:cxnLst/>
              <a:rect l="l" t="t" r="r" b="b"/>
              <a:pathLst>
                <a:path w="2521" h="11123" extrusionOk="0">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7" name="Google Shape;10687;p77"/>
            <p:cNvSpPr/>
            <p:nvPr/>
          </p:nvSpPr>
          <p:spPr>
            <a:xfrm>
              <a:off x="-13056975" y="3212300"/>
              <a:ext cx="63025" cy="278075"/>
            </a:xfrm>
            <a:custGeom>
              <a:avLst/>
              <a:gdLst/>
              <a:ahLst/>
              <a:cxnLst/>
              <a:rect l="l" t="t" r="r" b="b"/>
              <a:pathLst>
                <a:path w="2521" h="11123" extrusionOk="0">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8" name="Google Shape;10688;p77"/>
            <p:cNvSpPr/>
            <p:nvPr/>
          </p:nvSpPr>
          <p:spPr>
            <a:xfrm>
              <a:off x="-13020750" y="3483250"/>
              <a:ext cx="240250" cy="81950"/>
            </a:xfrm>
            <a:custGeom>
              <a:avLst/>
              <a:gdLst/>
              <a:ahLst/>
              <a:cxnLst/>
              <a:rect l="l" t="t" r="r" b="b"/>
              <a:pathLst>
                <a:path w="9610" h="3278" extrusionOk="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89" name="Google Shape;10689;p77"/>
          <p:cNvGrpSpPr/>
          <p:nvPr/>
        </p:nvGrpSpPr>
        <p:grpSpPr>
          <a:xfrm>
            <a:off x="5750446" y="1972818"/>
            <a:ext cx="358588" cy="355325"/>
            <a:chOff x="-13077450" y="3647075"/>
            <a:chExt cx="356025" cy="352750"/>
          </a:xfrm>
        </p:grpSpPr>
        <p:sp>
          <p:nvSpPr>
            <p:cNvPr id="10690" name="Google Shape;10690;p77"/>
            <p:cNvSpPr/>
            <p:nvPr/>
          </p:nvSpPr>
          <p:spPr>
            <a:xfrm>
              <a:off x="-13014450" y="3708500"/>
              <a:ext cx="104000" cy="145750"/>
            </a:xfrm>
            <a:custGeom>
              <a:avLst/>
              <a:gdLst/>
              <a:ahLst/>
              <a:cxnLst/>
              <a:rect l="l" t="t" r="r" b="b"/>
              <a:pathLst>
                <a:path w="4160" h="5830" extrusionOk="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1" name="Google Shape;10691;p77"/>
            <p:cNvSpPr/>
            <p:nvPr/>
          </p:nvSpPr>
          <p:spPr>
            <a:xfrm>
              <a:off x="-12890800" y="3708500"/>
              <a:ext cx="104775" cy="145750"/>
            </a:xfrm>
            <a:custGeom>
              <a:avLst/>
              <a:gdLst/>
              <a:ahLst/>
              <a:cxnLst/>
              <a:rect l="l" t="t" r="r" b="b"/>
              <a:pathLst>
                <a:path w="4191" h="5830" extrusionOk="0">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2" name="Google Shape;10692;p77"/>
            <p:cNvSpPr/>
            <p:nvPr/>
          </p:nvSpPr>
          <p:spPr>
            <a:xfrm>
              <a:off x="-13077450" y="3647075"/>
              <a:ext cx="356025" cy="352750"/>
            </a:xfrm>
            <a:custGeom>
              <a:avLst/>
              <a:gdLst/>
              <a:ahLst/>
              <a:cxnLst/>
              <a:rect l="l" t="t" r="r" b="b"/>
              <a:pathLst>
                <a:path w="14241" h="14110" extrusionOk="0">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93" name="Google Shape;10693;p77"/>
          <p:cNvGrpSpPr/>
          <p:nvPr/>
        </p:nvGrpSpPr>
        <p:grpSpPr>
          <a:xfrm>
            <a:off x="5761552" y="2416418"/>
            <a:ext cx="357002" cy="357037"/>
            <a:chOff x="-13079025" y="4079475"/>
            <a:chExt cx="354450" cy="354450"/>
          </a:xfrm>
        </p:grpSpPr>
        <p:sp>
          <p:nvSpPr>
            <p:cNvPr id="10694" name="Google Shape;10694;p77"/>
            <p:cNvSpPr/>
            <p:nvPr/>
          </p:nvSpPr>
          <p:spPr>
            <a:xfrm>
              <a:off x="-13004200" y="4079475"/>
              <a:ext cx="207150" cy="63050"/>
            </a:xfrm>
            <a:custGeom>
              <a:avLst/>
              <a:gdLst/>
              <a:ahLst/>
              <a:cxnLst/>
              <a:rect l="l" t="t" r="r" b="b"/>
              <a:pathLst>
                <a:path w="8286" h="2522" extrusionOk="0">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5" name="Google Shape;10695;p77"/>
            <p:cNvSpPr/>
            <p:nvPr/>
          </p:nvSpPr>
          <p:spPr>
            <a:xfrm>
              <a:off x="-13079025" y="4303175"/>
              <a:ext cx="354450" cy="130750"/>
            </a:xfrm>
            <a:custGeom>
              <a:avLst/>
              <a:gdLst/>
              <a:ahLst/>
              <a:cxnLst/>
              <a:rect l="l" t="t" r="r" b="b"/>
              <a:pathLst>
                <a:path w="14178" h="5230" extrusionOk="0">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6" name="Google Shape;10696;p77"/>
            <p:cNvSpPr/>
            <p:nvPr/>
          </p:nvSpPr>
          <p:spPr>
            <a:xfrm>
              <a:off x="-12986875" y="4313400"/>
              <a:ext cx="173300" cy="58300"/>
            </a:xfrm>
            <a:custGeom>
              <a:avLst/>
              <a:gdLst/>
              <a:ahLst/>
              <a:cxnLst/>
              <a:rect l="l" t="t" r="r" b="b"/>
              <a:pathLst>
                <a:path w="6932" h="2332" extrusionOk="0">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7" name="Google Shape;10697;p77"/>
            <p:cNvSpPr/>
            <p:nvPr/>
          </p:nvSpPr>
          <p:spPr>
            <a:xfrm>
              <a:off x="-13004200" y="4143275"/>
              <a:ext cx="206375" cy="166225"/>
            </a:xfrm>
            <a:custGeom>
              <a:avLst/>
              <a:gdLst/>
              <a:ahLst/>
              <a:cxnLst/>
              <a:rect l="l" t="t" r="r" b="b"/>
              <a:pathLst>
                <a:path w="8255" h="6649" extrusionOk="0">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98" name="Google Shape;10698;p77"/>
          <p:cNvGrpSpPr/>
          <p:nvPr/>
        </p:nvGrpSpPr>
        <p:grpSpPr>
          <a:xfrm>
            <a:off x="7534619" y="1532427"/>
            <a:ext cx="356221" cy="354670"/>
            <a:chOff x="-11292700" y="3213875"/>
            <a:chExt cx="353675" cy="352100"/>
          </a:xfrm>
        </p:grpSpPr>
        <p:sp>
          <p:nvSpPr>
            <p:cNvPr id="10699" name="Google Shape;10699;p77"/>
            <p:cNvSpPr/>
            <p:nvPr/>
          </p:nvSpPr>
          <p:spPr>
            <a:xfrm>
              <a:off x="-11178500" y="3213875"/>
              <a:ext cx="124475" cy="124475"/>
            </a:xfrm>
            <a:custGeom>
              <a:avLst/>
              <a:gdLst/>
              <a:ahLst/>
              <a:cxnLst/>
              <a:rect l="l" t="t" r="r" b="b"/>
              <a:pathLst>
                <a:path w="4979" h="4979" extrusionOk="0">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0" name="Google Shape;10700;p77"/>
            <p:cNvSpPr/>
            <p:nvPr/>
          </p:nvSpPr>
          <p:spPr>
            <a:xfrm>
              <a:off x="-11292700" y="3255625"/>
              <a:ext cx="117375" cy="124475"/>
            </a:xfrm>
            <a:custGeom>
              <a:avLst/>
              <a:gdLst/>
              <a:ahLst/>
              <a:cxnLst/>
              <a:rect l="l" t="t" r="r" b="b"/>
              <a:pathLst>
                <a:path w="4695" h="4979" extrusionOk="0">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1" name="Google Shape;10701;p77"/>
            <p:cNvSpPr/>
            <p:nvPr/>
          </p:nvSpPr>
          <p:spPr>
            <a:xfrm>
              <a:off x="-11056425" y="3254850"/>
              <a:ext cx="117400" cy="125250"/>
            </a:xfrm>
            <a:custGeom>
              <a:avLst/>
              <a:gdLst/>
              <a:ahLst/>
              <a:cxnLst/>
              <a:rect l="l" t="t" r="r" b="b"/>
              <a:pathLst>
                <a:path w="4696" h="5010" extrusionOk="0">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2" name="Google Shape;10702;p77"/>
            <p:cNvSpPr/>
            <p:nvPr/>
          </p:nvSpPr>
          <p:spPr>
            <a:xfrm>
              <a:off x="-11209225" y="3503725"/>
              <a:ext cx="188275" cy="62250"/>
            </a:xfrm>
            <a:custGeom>
              <a:avLst/>
              <a:gdLst/>
              <a:ahLst/>
              <a:cxnLst/>
              <a:rect l="l" t="t" r="r" b="b"/>
              <a:pathLst>
                <a:path w="7531" h="2490" extrusionOk="0">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3" name="Google Shape;10703;p77"/>
            <p:cNvSpPr/>
            <p:nvPr/>
          </p:nvSpPr>
          <p:spPr>
            <a:xfrm>
              <a:off x="-11167475" y="3462775"/>
              <a:ext cx="103200" cy="20500"/>
            </a:xfrm>
            <a:custGeom>
              <a:avLst/>
              <a:gdLst/>
              <a:ahLst/>
              <a:cxnLst/>
              <a:rect l="l" t="t" r="r" b="b"/>
              <a:pathLst>
                <a:path w="4128" h="820" extrusionOk="0">
                  <a:moveTo>
                    <a:pt x="1" y="0"/>
                  </a:moveTo>
                  <a:lnTo>
                    <a:pt x="1" y="820"/>
                  </a:lnTo>
                  <a:lnTo>
                    <a:pt x="4128" y="820"/>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4" name="Google Shape;10704;p77"/>
            <p:cNvSpPr/>
            <p:nvPr/>
          </p:nvSpPr>
          <p:spPr>
            <a:xfrm>
              <a:off x="-11213150" y="3344625"/>
              <a:ext cx="141000" cy="97700"/>
            </a:xfrm>
            <a:custGeom>
              <a:avLst/>
              <a:gdLst/>
              <a:ahLst/>
              <a:cxnLst/>
              <a:rect l="l" t="t" r="r" b="b"/>
              <a:pathLst>
                <a:path w="5640" h="3908" extrusionOk="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5" name="Google Shape;10705;p77"/>
            <p:cNvSpPr/>
            <p:nvPr/>
          </p:nvSpPr>
          <p:spPr>
            <a:xfrm>
              <a:off x="-11080825" y="3379275"/>
              <a:ext cx="59100" cy="61475"/>
            </a:xfrm>
            <a:custGeom>
              <a:avLst/>
              <a:gdLst/>
              <a:ahLst/>
              <a:cxnLst/>
              <a:rect l="l" t="t" r="r" b="b"/>
              <a:pathLst>
                <a:path w="2364" h="2459" extrusionOk="0">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06" name="Google Shape;10706;p77"/>
          <p:cNvGrpSpPr/>
          <p:nvPr/>
        </p:nvGrpSpPr>
        <p:grpSpPr>
          <a:xfrm>
            <a:off x="7528677" y="1972365"/>
            <a:ext cx="368106" cy="356232"/>
            <a:chOff x="-11299000" y="3647875"/>
            <a:chExt cx="365475" cy="353650"/>
          </a:xfrm>
        </p:grpSpPr>
        <p:sp>
          <p:nvSpPr>
            <p:cNvPr id="10707" name="Google Shape;10707;p77"/>
            <p:cNvSpPr/>
            <p:nvPr/>
          </p:nvSpPr>
          <p:spPr>
            <a:xfrm>
              <a:off x="-11299000" y="3734700"/>
              <a:ext cx="142575" cy="134325"/>
            </a:xfrm>
            <a:custGeom>
              <a:avLst/>
              <a:gdLst/>
              <a:ahLst/>
              <a:cxnLst/>
              <a:rect l="l" t="t" r="r" b="b"/>
              <a:pathLst>
                <a:path w="5703" h="5373" extrusionOk="0">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8" name="Google Shape;10708;p77"/>
            <p:cNvSpPr/>
            <p:nvPr/>
          </p:nvSpPr>
          <p:spPr>
            <a:xfrm>
              <a:off x="-11076100" y="3734700"/>
              <a:ext cx="142575" cy="134325"/>
            </a:xfrm>
            <a:custGeom>
              <a:avLst/>
              <a:gdLst/>
              <a:ahLst/>
              <a:cxnLst/>
              <a:rect l="l" t="t" r="r" b="b"/>
              <a:pathLst>
                <a:path w="5703" h="5373" extrusionOk="0">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9" name="Google Shape;10709;p77"/>
            <p:cNvSpPr/>
            <p:nvPr/>
          </p:nvSpPr>
          <p:spPr>
            <a:xfrm>
              <a:off x="-11254900" y="3917225"/>
              <a:ext cx="124475" cy="84300"/>
            </a:xfrm>
            <a:custGeom>
              <a:avLst/>
              <a:gdLst/>
              <a:ahLst/>
              <a:cxnLst/>
              <a:rect l="l" t="t" r="r" b="b"/>
              <a:pathLst>
                <a:path w="4979" h="3372" extrusionOk="0">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0" name="Google Shape;10710;p77"/>
            <p:cNvSpPr/>
            <p:nvPr/>
          </p:nvSpPr>
          <p:spPr>
            <a:xfrm>
              <a:off x="-11099725" y="3838475"/>
              <a:ext cx="55150" cy="50425"/>
            </a:xfrm>
            <a:custGeom>
              <a:avLst/>
              <a:gdLst/>
              <a:ahLst/>
              <a:cxnLst/>
              <a:rect l="l" t="t" r="r" b="b"/>
              <a:pathLst>
                <a:path w="2206" h="2017" extrusionOk="0">
                  <a:moveTo>
                    <a:pt x="1197" y="0"/>
                  </a:moveTo>
                  <a:lnTo>
                    <a:pt x="0" y="914"/>
                  </a:lnTo>
                  <a:lnTo>
                    <a:pt x="1323" y="2017"/>
                  </a:lnTo>
                  <a:lnTo>
                    <a:pt x="2205" y="1040"/>
                  </a:lnTo>
                  <a:lnTo>
                    <a:pt x="11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1" name="Google Shape;10711;p77"/>
            <p:cNvSpPr/>
            <p:nvPr/>
          </p:nvSpPr>
          <p:spPr>
            <a:xfrm>
              <a:off x="-11187950" y="3836900"/>
              <a:ext cx="210325" cy="162275"/>
            </a:xfrm>
            <a:custGeom>
              <a:avLst/>
              <a:gdLst/>
              <a:ahLst/>
              <a:cxnLst/>
              <a:rect l="l" t="t" r="r" b="b"/>
              <a:pathLst>
                <a:path w="8413" h="6491" extrusionOk="0">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2" name="Google Shape;10712;p77"/>
            <p:cNvSpPr/>
            <p:nvPr/>
          </p:nvSpPr>
          <p:spPr>
            <a:xfrm>
              <a:off x="-11292700" y="3647875"/>
              <a:ext cx="353675" cy="87450"/>
            </a:xfrm>
            <a:custGeom>
              <a:avLst/>
              <a:gdLst/>
              <a:ahLst/>
              <a:cxnLst/>
              <a:rect l="l" t="t" r="r" b="b"/>
              <a:pathLst>
                <a:path w="14147" h="3498" extrusionOk="0">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13" name="Google Shape;10713;p77"/>
          <p:cNvGrpSpPr/>
          <p:nvPr/>
        </p:nvGrpSpPr>
        <p:grpSpPr>
          <a:xfrm>
            <a:off x="7544139" y="2428316"/>
            <a:ext cx="357808" cy="333240"/>
            <a:chOff x="-11295075" y="4092875"/>
            <a:chExt cx="355250" cy="330825"/>
          </a:xfrm>
        </p:grpSpPr>
        <p:sp>
          <p:nvSpPr>
            <p:cNvPr id="10714" name="Google Shape;10714;p77"/>
            <p:cNvSpPr/>
            <p:nvPr/>
          </p:nvSpPr>
          <p:spPr>
            <a:xfrm>
              <a:off x="-11084775" y="4196825"/>
              <a:ext cx="61475" cy="61475"/>
            </a:xfrm>
            <a:custGeom>
              <a:avLst/>
              <a:gdLst/>
              <a:ahLst/>
              <a:cxnLst/>
              <a:rect l="l" t="t" r="r" b="b"/>
              <a:pathLst>
                <a:path w="2459" h="2459" extrusionOk="0">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5" name="Google Shape;10715;p77"/>
            <p:cNvSpPr/>
            <p:nvPr/>
          </p:nvSpPr>
          <p:spPr>
            <a:xfrm>
              <a:off x="-11080050" y="4092875"/>
              <a:ext cx="140225" cy="269375"/>
            </a:xfrm>
            <a:custGeom>
              <a:avLst/>
              <a:gdLst/>
              <a:ahLst/>
              <a:cxnLst/>
              <a:rect l="l" t="t" r="r" b="b"/>
              <a:pathLst>
                <a:path w="5609" h="10775" extrusionOk="0">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6" name="Google Shape;10716;p77"/>
            <p:cNvSpPr/>
            <p:nvPr/>
          </p:nvSpPr>
          <p:spPr>
            <a:xfrm>
              <a:off x="-11230475" y="4320500"/>
              <a:ext cx="103975" cy="103200"/>
            </a:xfrm>
            <a:custGeom>
              <a:avLst/>
              <a:gdLst/>
              <a:ahLst/>
              <a:cxnLst/>
              <a:rect l="l" t="t" r="r" b="b"/>
              <a:pathLst>
                <a:path w="4159" h="4128" extrusionOk="0">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7" name="Google Shape;10717;p77"/>
            <p:cNvSpPr/>
            <p:nvPr/>
          </p:nvSpPr>
          <p:spPr>
            <a:xfrm>
              <a:off x="-11210000" y="4113350"/>
              <a:ext cx="137850" cy="226075"/>
            </a:xfrm>
            <a:custGeom>
              <a:avLst/>
              <a:gdLst/>
              <a:ahLst/>
              <a:cxnLst/>
              <a:rect l="l" t="t" r="r" b="b"/>
              <a:pathLst>
                <a:path w="5514" h="9043" extrusionOk="0">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8" name="Google Shape;10718;p77"/>
            <p:cNvSpPr/>
            <p:nvPr/>
          </p:nvSpPr>
          <p:spPr>
            <a:xfrm>
              <a:off x="-11295075" y="4153525"/>
              <a:ext cx="89825" cy="145725"/>
            </a:xfrm>
            <a:custGeom>
              <a:avLst/>
              <a:gdLst/>
              <a:ahLst/>
              <a:cxnLst/>
              <a:rect l="l" t="t" r="r" b="b"/>
              <a:pathLst>
                <a:path w="3593" h="5829" extrusionOk="0">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19" name="Google Shape;10719;p77"/>
          <p:cNvGrpSpPr/>
          <p:nvPr/>
        </p:nvGrpSpPr>
        <p:grpSpPr>
          <a:xfrm>
            <a:off x="5769739" y="2891364"/>
            <a:ext cx="312585" cy="355451"/>
            <a:chOff x="-9500075" y="3180800"/>
            <a:chExt cx="310350" cy="352875"/>
          </a:xfrm>
        </p:grpSpPr>
        <p:sp>
          <p:nvSpPr>
            <p:cNvPr id="10720" name="Google Shape;10720;p77"/>
            <p:cNvSpPr/>
            <p:nvPr/>
          </p:nvSpPr>
          <p:spPr>
            <a:xfrm>
              <a:off x="-9429175" y="3332825"/>
              <a:ext cx="82725" cy="55150"/>
            </a:xfrm>
            <a:custGeom>
              <a:avLst/>
              <a:gdLst/>
              <a:ahLst/>
              <a:cxnLst/>
              <a:rect l="l" t="t" r="r" b="b"/>
              <a:pathLst>
                <a:path w="3309" h="2206" extrusionOk="0">
                  <a:moveTo>
                    <a:pt x="1670" y="0"/>
                  </a:moveTo>
                  <a:lnTo>
                    <a:pt x="0" y="2205"/>
                  </a:lnTo>
                  <a:lnTo>
                    <a:pt x="3308" y="2205"/>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1" name="Google Shape;10721;p77"/>
            <p:cNvSpPr/>
            <p:nvPr/>
          </p:nvSpPr>
          <p:spPr>
            <a:xfrm>
              <a:off x="-9335450" y="3274525"/>
              <a:ext cx="19700" cy="19725"/>
            </a:xfrm>
            <a:custGeom>
              <a:avLst/>
              <a:gdLst/>
              <a:ahLst/>
              <a:cxnLst/>
              <a:rect l="l" t="t" r="r" b="b"/>
              <a:pathLst>
                <a:path w="788" h="789" extrusionOk="0">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2" name="Google Shape;10722;p77"/>
            <p:cNvSpPr/>
            <p:nvPr/>
          </p:nvSpPr>
          <p:spPr>
            <a:xfrm>
              <a:off x="-9330725" y="3351725"/>
              <a:ext cx="62250" cy="36250"/>
            </a:xfrm>
            <a:custGeom>
              <a:avLst/>
              <a:gdLst/>
              <a:ahLst/>
              <a:cxnLst/>
              <a:rect l="l" t="t" r="r" b="b"/>
              <a:pathLst>
                <a:path w="2490" h="1450" extrusionOk="0">
                  <a:moveTo>
                    <a:pt x="1040" y="0"/>
                  </a:moveTo>
                  <a:lnTo>
                    <a:pt x="0" y="977"/>
                  </a:lnTo>
                  <a:lnTo>
                    <a:pt x="410" y="1449"/>
                  </a:lnTo>
                  <a:lnTo>
                    <a:pt x="2489" y="1449"/>
                  </a:ln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3" name="Google Shape;10723;p77"/>
            <p:cNvSpPr/>
            <p:nvPr/>
          </p:nvSpPr>
          <p:spPr>
            <a:xfrm>
              <a:off x="-9440200" y="3220975"/>
              <a:ext cx="186675" cy="152025"/>
            </a:xfrm>
            <a:custGeom>
              <a:avLst/>
              <a:gdLst/>
              <a:ahLst/>
              <a:cxnLst/>
              <a:rect l="l" t="t" r="r" b="b"/>
              <a:pathLst>
                <a:path w="7467" h="6081" extrusionOk="0">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4" name="Google Shape;10724;p77"/>
            <p:cNvSpPr/>
            <p:nvPr/>
          </p:nvSpPr>
          <p:spPr>
            <a:xfrm>
              <a:off x="-9500075" y="3222550"/>
              <a:ext cx="310350" cy="228425"/>
            </a:xfrm>
            <a:custGeom>
              <a:avLst/>
              <a:gdLst/>
              <a:ahLst/>
              <a:cxnLst/>
              <a:rect l="l" t="t" r="r" b="b"/>
              <a:pathLst>
                <a:path w="12414" h="9137" extrusionOk="0">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5" name="Google Shape;10725;p77"/>
            <p:cNvSpPr/>
            <p:nvPr/>
          </p:nvSpPr>
          <p:spPr>
            <a:xfrm>
              <a:off x="-9398475" y="3180800"/>
              <a:ext cx="103200" cy="21300"/>
            </a:xfrm>
            <a:custGeom>
              <a:avLst/>
              <a:gdLst/>
              <a:ahLst/>
              <a:cxnLst/>
              <a:rect l="l" t="t" r="r" b="b"/>
              <a:pathLst>
                <a:path w="4128" h="852" extrusionOk="0">
                  <a:moveTo>
                    <a:pt x="820" y="1"/>
                  </a:moveTo>
                  <a:cubicBezTo>
                    <a:pt x="347" y="1"/>
                    <a:pt x="1" y="379"/>
                    <a:pt x="1" y="851"/>
                  </a:cubicBezTo>
                  <a:lnTo>
                    <a:pt x="4128" y="851"/>
                  </a:lnTo>
                  <a:cubicBezTo>
                    <a:pt x="4128" y="379"/>
                    <a:pt x="3781"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6" name="Google Shape;10726;p77"/>
            <p:cNvSpPr/>
            <p:nvPr/>
          </p:nvSpPr>
          <p:spPr>
            <a:xfrm>
              <a:off x="-9460700" y="3471450"/>
              <a:ext cx="41775" cy="62225"/>
            </a:xfrm>
            <a:custGeom>
              <a:avLst/>
              <a:gdLst/>
              <a:ahLst/>
              <a:cxnLst/>
              <a:rect l="l" t="t" r="r" b="b"/>
              <a:pathLst>
                <a:path w="1671" h="2489" extrusionOk="0">
                  <a:moveTo>
                    <a:pt x="1" y="0"/>
                  </a:moveTo>
                  <a:lnTo>
                    <a:pt x="1" y="1670"/>
                  </a:lnTo>
                  <a:cubicBezTo>
                    <a:pt x="1" y="2142"/>
                    <a:pt x="347" y="2489"/>
                    <a:pt x="820" y="2489"/>
                  </a:cubicBezTo>
                  <a:cubicBezTo>
                    <a:pt x="1293" y="2489"/>
                    <a:pt x="1671" y="2142"/>
                    <a:pt x="1671" y="1670"/>
                  </a:cubicBez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7" name="Google Shape;10727;p77"/>
            <p:cNvSpPr/>
            <p:nvPr/>
          </p:nvSpPr>
          <p:spPr>
            <a:xfrm>
              <a:off x="-9274800" y="3471450"/>
              <a:ext cx="41750" cy="62225"/>
            </a:xfrm>
            <a:custGeom>
              <a:avLst/>
              <a:gdLst/>
              <a:ahLst/>
              <a:cxnLst/>
              <a:rect l="l" t="t" r="r" b="b"/>
              <a:pathLst>
                <a:path w="1670" h="2489" extrusionOk="0">
                  <a:moveTo>
                    <a:pt x="0" y="0"/>
                  </a:moveTo>
                  <a:lnTo>
                    <a:pt x="0" y="1670"/>
                  </a:lnTo>
                  <a:cubicBezTo>
                    <a:pt x="0" y="2142"/>
                    <a:pt x="378" y="2489"/>
                    <a:pt x="851" y="2489"/>
                  </a:cubicBezTo>
                  <a:cubicBezTo>
                    <a:pt x="1323" y="2489"/>
                    <a:pt x="1670" y="2142"/>
                    <a:pt x="1670" y="1670"/>
                  </a:cubicBez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8" name="Google Shape;10728;p77"/>
            <p:cNvSpPr/>
            <p:nvPr/>
          </p:nvSpPr>
          <p:spPr>
            <a:xfrm>
              <a:off x="-9398475" y="3471450"/>
              <a:ext cx="103200" cy="20500"/>
            </a:xfrm>
            <a:custGeom>
              <a:avLst/>
              <a:gdLst/>
              <a:ahLst/>
              <a:cxnLst/>
              <a:rect l="l" t="t" r="r" b="b"/>
              <a:pathLst>
                <a:path w="4128" h="820" extrusionOk="0">
                  <a:moveTo>
                    <a:pt x="1" y="0"/>
                  </a:moveTo>
                  <a:lnTo>
                    <a:pt x="1" y="819"/>
                  </a:lnTo>
                  <a:lnTo>
                    <a:pt x="4128" y="819"/>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29" name="Google Shape;10729;p77"/>
          <p:cNvGrpSpPr/>
          <p:nvPr/>
        </p:nvGrpSpPr>
        <p:grpSpPr>
          <a:xfrm>
            <a:off x="5747530" y="3366879"/>
            <a:ext cx="356221" cy="356257"/>
            <a:chOff x="-9523700" y="3614000"/>
            <a:chExt cx="353675" cy="353675"/>
          </a:xfrm>
        </p:grpSpPr>
        <p:sp>
          <p:nvSpPr>
            <p:cNvPr id="10730" name="Google Shape;10730;p77"/>
            <p:cNvSpPr/>
            <p:nvPr/>
          </p:nvSpPr>
          <p:spPr>
            <a:xfrm>
              <a:off x="-95237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1" name="Google Shape;10731;p77"/>
            <p:cNvSpPr/>
            <p:nvPr/>
          </p:nvSpPr>
          <p:spPr>
            <a:xfrm>
              <a:off x="-9515825" y="3656525"/>
              <a:ext cx="116600" cy="195350"/>
            </a:xfrm>
            <a:custGeom>
              <a:avLst/>
              <a:gdLst/>
              <a:ahLst/>
              <a:cxnLst/>
              <a:rect l="l" t="t" r="r" b="b"/>
              <a:pathLst>
                <a:path w="4664" h="7814" extrusionOk="0">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2" name="Google Shape;10732;p77"/>
            <p:cNvSpPr/>
            <p:nvPr/>
          </p:nvSpPr>
          <p:spPr>
            <a:xfrm>
              <a:off x="-9481175" y="3614000"/>
              <a:ext cx="80375" cy="37050"/>
            </a:xfrm>
            <a:custGeom>
              <a:avLst/>
              <a:gdLst/>
              <a:ahLst/>
              <a:cxnLst/>
              <a:rect l="l" t="t" r="r" b="b"/>
              <a:pathLst>
                <a:path w="3215" h="1482" extrusionOk="0">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3" name="Google Shape;10733;p77"/>
            <p:cNvSpPr/>
            <p:nvPr/>
          </p:nvSpPr>
          <p:spPr>
            <a:xfrm>
              <a:off x="-92945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4" name="Google Shape;10734;p77"/>
            <p:cNvSpPr/>
            <p:nvPr/>
          </p:nvSpPr>
          <p:spPr>
            <a:xfrm>
              <a:off x="-9294500" y="3656525"/>
              <a:ext cx="116600" cy="195350"/>
            </a:xfrm>
            <a:custGeom>
              <a:avLst/>
              <a:gdLst/>
              <a:ahLst/>
              <a:cxnLst/>
              <a:rect l="l" t="t" r="r" b="b"/>
              <a:pathLst>
                <a:path w="4664" h="7814" extrusionOk="0">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5" name="Google Shape;10735;p77"/>
            <p:cNvSpPr/>
            <p:nvPr/>
          </p:nvSpPr>
          <p:spPr>
            <a:xfrm>
              <a:off x="-9294500" y="3615575"/>
              <a:ext cx="81150" cy="36250"/>
            </a:xfrm>
            <a:custGeom>
              <a:avLst/>
              <a:gdLst/>
              <a:ahLst/>
              <a:cxnLst/>
              <a:rect l="l" t="t" r="r" b="b"/>
              <a:pathLst>
                <a:path w="3246" h="1450" extrusionOk="0">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6" name="Google Shape;10736;p77"/>
            <p:cNvSpPr/>
            <p:nvPr/>
          </p:nvSpPr>
          <p:spPr>
            <a:xfrm>
              <a:off x="-9378775" y="3822725"/>
              <a:ext cx="63025" cy="41750"/>
            </a:xfrm>
            <a:custGeom>
              <a:avLst/>
              <a:gdLst/>
              <a:ahLst/>
              <a:cxnLst/>
              <a:rect l="l" t="t" r="r" b="b"/>
              <a:pathLst>
                <a:path w="2521" h="1670" extrusionOk="0">
                  <a:moveTo>
                    <a:pt x="0" y="0"/>
                  </a:moveTo>
                  <a:lnTo>
                    <a:pt x="0" y="1670"/>
                  </a:lnTo>
                  <a:lnTo>
                    <a:pt x="2521" y="1670"/>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7" name="Google Shape;10737;p77"/>
            <p:cNvSpPr/>
            <p:nvPr/>
          </p:nvSpPr>
          <p:spPr>
            <a:xfrm>
              <a:off x="-9336250" y="3739225"/>
              <a:ext cx="21300" cy="63050"/>
            </a:xfrm>
            <a:custGeom>
              <a:avLst/>
              <a:gdLst/>
              <a:ahLst/>
              <a:cxnLst/>
              <a:rect l="l" t="t" r="r" b="b"/>
              <a:pathLst>
                <a:path w="852" h="2522" extrusionOk="0">
                  <a:moveTo>
                    <a:pt x="1" y="1"/>
                  </a:moveTo>
                  <a:lnTo>
                    <a:pt x="1" y="2521"/>
                  </a:lnTo>
                  <a:lnTo>
                    <a:pt x="851" y="2521"/>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8" name="Google Shape;10738;p77"/>
            <p:cNvSpPr/>
            <p:nvPr/>
          </p:nvSpPr>
          <p:spPr>
            <a:xfrm>
              <a:off x="-9378775" y="3739225"/>
              <a:ext cx="20500" cy="63050"/>
            </a:xfrm>
            <a:custGeom>
              <a:avLst/>
              <a:gdLst/>
              <a:ahLst/>
              <a:cxnLst/>
              <a:rect l="l" t="t" r="r" b="b"/>
              <a:pathLst>
                <a:path w="820" h="2522" extrusionOk="0">
                  <a:moveTo>
                    <a:pt x="0" y="1"/>
                  </a:moveTo>
                  <a:lnTo>
                    <a:pt x="0" y="2521"/>
                  </a:lnTo>
                  <a:lnTo>
                    <a:pt x="820" y="2521"/>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39" name="Google Shape;10739;p77"/>
          <p:cNvGrpSpPr/>
          <p:nvPr/>
        </p:nvGrpSpPr>
        <p:grpSpPr>
          <a:xfrm>
            <a:off x="7532481" y="3389521"/>
            <a:ext cx="356221" cy="354670"/>
            <a:chOff x="-9523700" y="4049550"/>
            <a:chExt cx="353675" cy="352100"/>
          </a:xfrm>
        </p:grpSpPr>
        <p:sp>
          <p:nvSpPr>
            <p:cNvPr id="10740" name="Google Shape;10740;p77"/>
            <p:cNvSpPr/>
            <p:nvPr/>
          </p:nvSpPr>
          <p:spPr>
            <a:xfrm>
              <a:off x="-9523700" y="4049550"/>
              <a:ext cx="82725" cy="82725"/>
            </a:xfrm>
            <a:custGeom>
              <a:avLst/>
              <a:gdLst/>
              <a:ahLst/>
              <a:cxnLst/>
              <a:rect l="l" t="t" r="r" b="b"/>
              <a:pathLst>
                <a:path w="3309" h="3309" extrusionOk="0">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1" name="Google Shape;10741;p77"/>
            <p:cNvSpPr/>
            <p:nvPr/>
          </p:nvSpPr>
          <p:spPr>
            <a:xfrm>
              <a:off x="-9523700" y="4148800"/>
              <a:ext cx="82725" cy="252850"/>
            </a:xfrm>
            <a:custGeom>
              <a:avLst/>
              <a:gdLst/>
              <a:ahLst/>
              <a:cxnLst/>
              <a:rect l="l" t="t" r="r" b="b"/>
              <a:pathLst>
                <a:path w="3309" h="10114" extrusionOk="0">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2" name="Google Shape;10742;p77"/>
            <p:cNvSpPr/>
            <p:nvPr/>
          </p:nvSpPr>
          <p:spPr>
            <a:xfrm>
              <a:off x="-9252750" y="4049550"/>
              <a:ext cx="82725" cy="82725"/>
            </a:xfrm>
            <a:custGeom>
              <a:avLst/>
              <a:gdLst/>
              <a:ahLst/>
              <a:cxnLst/>
              <a:rect l="l" t="t" r="r" b="b"/>
              <a:pathLst>
                <a:path w="3309" h="3309" extrusionOk="0">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3" name="Google Shape;10743;p77"/>
            <p:cNvSpPr/>
            <p:nvPr/>
          </p:nvSpPr>
          <p:spPr>
            <a:xfrm>
              <a:off x="-9252750" y="4148800"/>
              <a:ext cx="82725" cy="252850"/>
            </a:xfrm>
            <a:custGeom>
              <a:avLst/>
              <a:gdLst/>
              <a:ahLst/>
              <a:cxnLst/>
              <a:rect l="l" t="t" r="r" b="b"/>
              <a:pathLst>
                <a:path w="3309" h="10114" extrusionOk="0">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4" name="Google Shape;10744;p77"/>
            <p:cNvSpPr/>
            <p:nvPr/>
          </p:nvSpPr>
          <p:spPr>
            <a:xfrm>
              <a:off x="-9440200" y="4214950"/>
              <a:ext cx="187475" cy="167000"/>
            </a:xfrm>
            <a:custGeom>
              <a:avLst/>
              <a:gdLst/>
              <a:ahLst/>
              <a:cxnLst/>
              <a:rect l="l" t="t" r="r" b="b"/>
              <a:pathLst>
                <a:path w="7499" h="6680" extrusionOk="0">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5" name="Google Shape;10745;p77"/>
            <p:cNvSpPr/>
            <p:nvPr/>
          </p:nvSpPr>
          <p:spPr>
            <a:xfrm>
              <a:off x="-9393750" y="4214950"/>
              <a:ext cx="93750" cy="104000"/>
            </a:xfrm>
            <a:custGeom>
              <a:avLst/>
              <a:gdLst/>
              <a:ahLst/>
              <a:cxnLst/>
              <a:rect l="l" t="t" r="r" b="b"/>
              <a:pathLst>
                <a:path w="3750" h="4160" extrusionOk="0">
                  <a:moveTo>
                    <a:pt x="1828" y="1"/>
                  </a:moveTo>
                  <a:lnTo>
                    <a:pt x="1" y="4159"/>
                  </a:lnTo>
                  <a:lnTo>
                    <a:pt x="3750" y="4159"/>
                  </a:lnTo>
                  <a:lnTo>
                    <a:pt x="1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6" name="Google Shape;10746;p77"/>
            <p:cNvSpPr/>
            <p:nvPr/>
          </p:nvSpPr>
          <p:spPr>
            <a:xfrm>
              <a:off x="-9440200" y="4140125"/>
              <a:ext cx="187475" cy="32325"/>
            </a:xfrm>
            <a:custGeom>
              <a:avLst/>
              <a:gdLst/>
              <a:ahLst/>
              <a:cxnLst/>
              <a:rect l="l" t="t" r="r" b="b"/>
              <a:pathLst>
                <a:path w="7499" h="1293" extrusionOk="0">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47" name="Google Shape;10747;p77"/>
          <p:cNvGrpSpPr/>
          <p:nvPr/>
        </p:nvGrpSpPr>
        <p:grpSpPr>
          <a:xfrm>
            <a:off x="7088596" y="3389494"/>
            <a:ext cx="357002" cy="311029"/>
            <a:chOff x="-8209150" y="3659675"/>
            <a:chExt cx="354450" cy="308775"/>
          </a:xfrm>
        </p:grpSpPr>
        <p:sp>
          <p:nvSpPr>
            <p:cNvPr id="10748" name="Google Shape;10748;p77"/>
            <p:cNvSpPr/>
            <p:nvPr/>
          </p:nvSpPr>
          <p:spPr>
            <a:xfrm>
              <a:off x="-8209150" y="3907775"/>
              <a:ext cx="353675" cy="60675"/>
            </a:xfrm>
            <a:custGeom>
              <a:avLst/>
              <a:gdLst/>
              <a:ahLst/>
              <a:cxnLst/>
              <a:rect l="l" t="t" r="r" b="b"/>
              <a:pathLst>
                <a:path w="14147" h="2427" extrusionOk="0">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9" name="Google Shape;10749;p77"/>
            <p:cNvSpPr/>
            <p:nvPr/>
          </p:nvSpPr>
          <p:spPr>
            <a:xfrm>
              <a:off x="-8188675" y="3825075"/>
              <a:ext cx="311125" cy="63050"/>
            </a:xfrm>
            <a:custGeom>
              <a:avLst/>
              <a:gdLst/>
              <a:ahLst/>
              <a:cxnLst/>
              <a:rect l="l" t="t" r="r" b="b"/>
              <a:pathLst>
                <a:path w="12445" h="2522" extrusionOk="0">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0" name="Google Shape;10750;p77"/>
            <p:cNvSpPr/>
            <p:nvPr/>
          </p:nvSpPr>
          <p:spPr>
            <a:xfrm>
              <a:off x="-7913800" y="3743175"/>
              <a:ext cx="59100" cy="62250"/>
            </a:xfrm>
            <a:custGeom>
              <a:avLst/>
              <a:gdLst/>
              <a:ahLst/>
              <a:cxnLst/>
              <a:rect l="l" t="t" r="r" b="b"/>
              <a:pathLst>
                <a:path w="2364" h="2490" extrusionOk="0">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1" name="Google Shape;10751;p77"/>
            <p:cNvSpPr/>
            <p:nvPr/>
          </p:nvSpPr>
          <p:spPr>
            <a:xfrm>
              <a:off x="-8105975" y="3659675"/>
              <a:ext cx="185125" cy="145750"/>
            </a:xfrm>
            <a:custGeom>
              <a:avLst/>
              <a:gdLst/>
              <a:ahLst/>
              <a:cxnLst/>
              <a:rect l="l" t="t" r="r" b="b"/>
              <a:pathLst>
                <a:path w="7405" h="5830" extrusionOk="0">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2" name="Google Shape;10752;p77"/>
            <p:cNvSpPr/>
            <p:nvPr/>
          </p:nvSpPr>
          <p:spPr>
            <a:xfrm>
              <a:off x="-8168975" y="3700625"/>
              <a:ext cx="91375" cy="104000"/>
            </a:xfrm>
            <a:custGeom>
              <a:avLst/>
              <a:gdLst/>
              <a:ahLst/>
              <a:cxnLst/>
              <a:rect l="l" t="t" r="r" b="b"/>
              <a:pathLst>
                <a:path w="3655" h="4160" extrusionOk="0">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3" name="Google Shape;10753;p77"/>
            <p:cNvSpPr/>
            <p:nvPr/>
          </p:nvSpPr>
          <p:spPr>
            <a:xfrm>
              <a:off x="-8209150" y="3742375"/>
              <a:ext cx="50425" cy="61475"/>
            </a:xfrm>
            <a:custGeom>
              <a:avLst/>
              <a:gdLst/>
              <a:ahLst/>
              <a:cxnLst/>
              <a:rect l="l" t="t" r="r" b="b"/>
              <a:pathLst>
                <a:path w="2017" h="2459" extrusionOk="0">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54" name="Google Shape;10754;p77"/>
          <p:cNvGrpSpPr/>
          <p:nvPr/>
        </p:nvGrpSpPr>
        <p:grpSpPr>
          <a:xfrm>
            <a:off x="6191845" y="1532024"/>
            <a:ext cx="356221" cy="355476"/>
            <a:chOff x="-12643475" y="3212300"/>
            <a:chExt cx="353675" cy="352900"/>
          </a:xfrm>
        </p:grpSpPr>
        <p:sp>
          <p:nvSpPr>
            <p:cNvPr id="10755" name="Google Shape;10755;p77"/>
            <p:cNvSpPr/>
            <p:nvPr/>
          </p:nvSpPr>
          <p:spPr>
            <a:xfrm>
              <a:off x="-12372525" y="3517125"/>
              <a:ext cx="20500" cy="48075"/>
            </a:xfrm>
            <a:custGeom>
              <a:avLst/>
              <a:gdLst/>
              <a:ahLst/>
              <a:cxnLst/>
              <a:rect l="l" t="t" r="r" b="b"/>
              <a:pathLst>
                <a:path w="820" h="1923" extrusionOk="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6" name="Google Shape;10756;p77"/>
            <p:cNvSpPr/>
            <p:nvPr/>
          </p:nvSpPr>
          <p:spPr>
            <a:xfrm>
              <a:off x="-12581250" y="3480900"/>
              <a:ext cx="63025" cy="21275"/>
            </a:xfrm>
            <a:custGeom>
              <a:avLst/>
              <a:gdLst/>
              <a:ahLst/>
              <a:cxnLst/>
              <a:rect l="l" t="t" r="r" b="b"/>
              <a:pathLst>
                <a:path w="2521" h="851" extrusionOk="0">
                  <a:moveTo>
                    <a:pt x="0" y="0"/>
                  </a:moveTo>
                  <a:lnTo>
                    <a:pt x="0" y="851"/>
                  </a:lnTo>
                  <a:lnTo>
                    <a:pt x="2521" y="851"/>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7" name="Google Shape;10757;p77"/>
            <p:cNvSpPr/>
            <p:nvPr/>
          </p:nvSpPr>
          <p:spPr>
            <a:xfrm>
              <a:off x="-12643475" y="3398975"/>
              <a:ext cx="186700" cy="166225"/>
            </a:xfrm>
            <a:custGeom>
              <a:avLst/>
              <a:gdLst/>
              <a:ahLst/>
              <a:cxnLst/>
              <a:rect l="l" t="t" r="r" b="b"/>
              <a:pathLst>
                <a:path w="7468" h="6649" extrusionOk="0">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8" name="Google Shape;10758;p77"/>
            <p:cNvSpPr/>
            <p:nvPr/>
          </p:nvSpPr>
          <p:spPr>
            <a:xfrm>
              <a:off x="-12431600" y="3212300"/>
              <a:ext cx="141800" cy="137075"/>
            </a:xfrm>
            <a:custGeom>
              <a:avLst/>
              <a:gdLst/>
              <a:ahLst/>
              <a:cxnLst/>
              <a:rect l="l" t="t" r="r" b="b"/>
              <a:pathLst>
                <a:path w="5672" h="5483" extrusionOk="0">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9" name="Google Shape;10759;p77"/>
            <p:cNvSpPr/>
            <p:nvPr/>
          </p:nvSpPr>
          <p:spPr>
            <a:xfrm>
              <a:off x="-12352050" y="3326525"/>
              <a:ext cx="62250" cy="104775"/>
            </a:xfrm>
            <a:custGeom>
              <a:avLst/>
              <a:gdLst/>
              <a:ahLst/>
              <a:cxnLst/>
              <a:rect l="l" t="t" r="r" b="b"/>
              <a:pathLst>
                <a:path w="2490" h="4191" extrusionOk="0">
                  <a:moveTo>
                    <a:pt x="2489" y="0"/>
                  </a:moveTo>
                  <a:lnTo>
                    <a:pt x="0" y="1890"/>
                  </a:lnTo>
                  <a:lnTo>
                    <a:pt x="0" y="4190"/>
                  </a:lnTo>
                  <a:lnTo>
                    <a:pt x="2489" y="230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0" name="Google Shape;10760;p77"/>
            <p:cNvSpPr/>
            <p:nvPr/>
          </p:nvSpPr>
          <p:spPr>
            <a:xfrm>
              <a:off x="-12434750" y="3285550"/>
              <a:ext cx="62250" cy="104000"/>
            </a:xfrm>
            <a:custGeom>
              <a:avLst/>
              <a:gdLst/>
              <a:ahLst/>
              <a:cxnLst/>
              <a:rect l="l" t="t" r="r" b="b"/>
              <a:pathLst>
                <a:path w="2490" h="4160" extrusionOk="0">
                  <a:moveTo>
                    <a:pt x="0" y="1"/>
                  </a:moveTo>
                  <a:lnTo>
                    <a:pt x="0" y="2269"/>
                  </a:lnTo>
                  <a:lnTo>
                    <a:pt x="2489" y="4160"/>
                  </a:lnTo>
                  <a:lnTo>
                    <a:pt x="2489" y="1891"/>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1" name="Google Shape;10761;p77"/>
            <p:cNvSpPr/>
            <p:nvPr/>
          </p:nvSpPr>
          <p:spPr>
            <a:xfrm>
              <a:off x="-12352050" y="3409225"/>
              <a:ext cx="62250" cy="107925"/>
            </a:xfrm>
            <a:custGeom>
              <a:avLst/>
              <a:gdLst/>
              <a:ahLst/>
              <a:cxnLst/>
              <a:rect l="l" t="t" r="r" b="b"/>
              <a:pathLst>
                <a:path w="2490" h="4317" extrusionOk="0">
                  <a:moveTo>
                    <a:pt x="2489" y="0"/>
                  </a:moveTo>
                  <a:lnTo>
                    <a:pt x="0" y="1859"/>
                  </a:lnTo>
                  <a:lnTo>
                    <a:pt x="0" y="4316"/>
                  </a:lnTo>
                  <a:lnTo>
                    <a:pt x="1607" y="2678"/>
                  </a:lnTo>
                  <a:cubicBezTo>
                    <a:pt x="2174" y="2142"/>
                    <a:pt x="2489" y="1418"/>
                    <a:pt x="2489" y="630"/>
                  </a:cubicBez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2" name="Google Shape;10762;p77"/>
            <p:cNvSpPr/>
            <p:nvPr/>
          </p:nvSpPr>
          <p:spPr>
            <a:xfrm>
              <a:off x="-12434750" y="3368250"/>
              <a:ext cx="62250" cy="148900"/>
            </a:xfrm>
            <a:custGeom>
              <a:avLst/>
              <a:gdLst/>
              <a:ahLst/>
              <a:cxnLst/>
              <a:rect l="l" t="t" r="r" b="b"/>
              <a:pathLst>
                <a:path w="2490" h="5956" extrusionOk="0">
                  <a:moveTo>
                    <a:pt x="0" y="1"/>
                  </a:moveTo>
                  <a:lnTo>
                    <a:pt x="0" y="2269"/>
                  </a:lnTo>
                  <a:cubicBezTo>
                    <a:pt x="0" y="3057"/>
                    <a:pt x="315" y="3781"/>
                    <a:pt x="851" y="4317"/>
                  </a:cubicBezTo>
                  <a:lnTo>
                    <a:pt x="2489" y="5955"/>
                  </a:lnTo>
                  <a:lnTo>
                    <a:pt x="2489" y="186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3" name="Google Shape;10763;p77"/>
            <p:cNvSpPr/>
            <p:nvPr/>
          </p:nvSpPr>
          <p:spPr>
            <a:xfrm>
              <a:off x="-12623000" y="3336750"/>
              <a:ext cx="145725" cy="40975"/>
            </a:xfrm>
            <a:custGeom>
              <a:avLst/>
              <a:gdLst/>
              <a:ahLst/>
              <a:cxnLst/>
              <a:rect l="l" t="t" r="r" b="b"/>
              <a:pathLst>
                <a:path w="5829" h="1639" extrusionOk="0">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64" name="Google Shape;10764;p77"/>
          <p:cNvGrpSpPr/>
          <p:nvPr/>
        </p:nvGrpSpPr>
        <p:grpSpPr>
          <a:xfrm>
            <a:off x="6191845" y="1983798"/>
            <a:ext cx="356221" cy="333366"/>
            <a:chOff x="-12643475" y="3657325"/>
            <a:chExt cx="353675" cy="330950"/>
          </a:xfrm>
        </p:grpSpPr>
        <p:sp>
          <p:nvSpPr>
            <p:cNvPr id="10765" name="Google Shape;10765;p77"/>
            <p:cNvSpPr/>
            <p:nvPr/>
          </p:nvSpPr>
          <p:spPr>
            <a:xfrm>
              <a:off x="-12580475" y="3719550"/>
              <a:ext cx="19725" cy="19700"/>
            </a:xfrm>
            <a:custGeom>
              <a:avLst/>
              <a:gdLst/>
              <a:ahLst/>
              <a:cxnLst/>
              <a:rect l="l" t="t" r="r" b="b"/>
              <a:pathLst>
                <a:path w="789" h="788" extrusionOk="0">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6" name="Google Shape;10766;p77"/>
            <p:cNvSpPr/>
            <p:nvPr/>
          </p:nvSpPr>
          <p:spPr>
            <a:xfrm>
              <a:off x="-12456800" y="3719550"/>
              <a:ext cx="19700" cy="19700"/>
            </a:xfrm>
            <a:custGeom>
              <a:avLst/>
              <a:gdLst/>
              <a:ahLst/>
              <a:cxnLst/>
              <a:rect l="l" t="t" r="r" b="b"/>
              <a:pathLst>
                <a:path w="788" h="788" extrusionOk="0">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7" name="Google Shape;10767;p77"/>
            <p:cNvSpPr/>
            <p:nvPr/>
          </p:nvSpPr>
          <p:spPr>
            <a:xfrm>
              <a:off x="-12643475" y="3657325"/>
              <a:ext cx="268600" cy="144950"/>
            </a:xfrm>
            <a:custGeom>
              <a:avLst/>
              <a:gdLst/>
              <a:ahLst/>
              <a:cxnLst/>
              <a:rect l="l" t="t" r="r" b="b"/>
              <a:pathLst>
                <a:path w="10744" h="5798" extrusionOk="0">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8" name="Google Shape;10768;p77"/>
            <p:cNvSpPr/>
            <p:nvPr/>
          </p:nvSpPr>
          <p:spPr>
            <a:xfrm>
              <a:off x="-12581250" y="3905425"/>
              <a:ext cx="62250" cy="20500"/>
            </a:xfrm>
            <a:custGeom>
              <a:avLst/>
              <a:gdLst/>
              <a:ahLst/>
              <a:cxnLst/>
              <a:rect l="l" t="t" r="r" b="b"/>
              <a:pathLst>
                <a:path w="2490" h="820" extrusionOk="0">
                  <a:moveTo>
                    <a:pt x="0" y="0"/>
                  </a:moveTo>
                  <a:lnTo>
                    <a:pt x="0" y="819"/>
                  </a:lnTo>
                  <a:lnTo>
                    <a:pt x="2489" y="819"/>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9" name="Google Shape;10769;p77"/>
            <p:cNvSpPr/>
            <p:nvPr/>
          </p:nvSpPr>
          <p:spPr>
            <a:xfrm>
              <a:off x="-12643475" y="3802250"/>
              <a:ext cx="269400" cy="185900"/>
            </a:xfrm>
            <a:custGeom>
              <a:avLst/>
              <a:gdLst/>
              <a:ahLst/>
              <a:cxnLst/>
              <a:rect l="l" t="t" r="r" b="b"/>
              <a:pathLst>
                <a:path w="10776" h="7436" extrusionOk="0">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0" name="Google Shape;10770;p77"/>
            <p:cNvSpPr/>
            <p:nvPr/>
          </p:nvSpPr>
          <p:spPr>
            <a:xfrm>
              <a:off x="-12352850" y="3802125"/>
              <a:ext cx="63050" cy="186150"/>
            </a:xfrm>
            <a:custGeom>
              <a:avLst/>
              <a:gdLst/>
              <a:ahLst/>
              <a:cxnLst/>
              <a:rect l="l" t="t" r="r" b="b"/>
              <a:pathLst>
                <a:path w="2522" h="7446" extrusionOk="0">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71" name="Google Shape;10771;p77"/>
          <p:cNvGrpSpPr/>
          <p:nvPr/>
        </p:nvGrpSpPr>
        <p:grpSpPr>
          <a:xfrm>
            <a:off x="6202157" y="2418407"/>
            <a:ext cx="356221" cy="353059"/>
            <a:chOff x="-12643475" y="4081850"/>
            <a:chExt cx="353675" cy="350500"/>
          </a:xfrm>
        </p:grpSpPr>
        <p:sp>
          <p:nvSpPr>
            <p:cNvPr id="10772" name="Google Shape;10772;p77"/>
            <p:cNvSpPr/>
            <p:nvPr/>
          </p:nvSpPr>
          <p:spPr>
            <a:xfrm>
              <a:off x="-12552125" y="4262400"/>
              <a:ext cx="22875" cy="20125"/>
            </a:xfrm>
            <a:custGeom>
              <a:avLst/>
              <a:gdLst/>
              <a:ahLst/>
              <a:cxnLst/>
              <a:rect l="l" t="t" r="r" b="b"/>
              <a:pathLst>
                <a:path w="915" h="805" extrusionOk="0">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3" name="Google Shape;10773;p77"/>
            <p:cNvSpPr/>
            <p:nvPr/>
          </p:nvSpPr>
          <p:spPr>
            <a:xfrm>
              <a:off x="-12480450" y="4241725"/>
              <a:ext cx="69350" cy="47275"/>
            </a:xfrm>
            <a:custGeom>
              <a:avLst/>
              <a:gdLst/>
              <a:ahLst/>
              <a:cxnLst/>
              <a:rect l="l" t="t" r="r" b="b"/>
              <a:pathLst>
                <a:path w="2774" h="1891" extrusionOk="0">
                  <a:moveTo>
                    <a:pt x="568" y="1"/>
                  </a:moveTo>
                  <a:lnTo>
                    <a:pt x="1" y="568"/>
                  </a:lnTo>
                  <a:lnTo>
                    <a:pt x="2206" y="1891"/>
                  </a:lnTo>
                  <a:lnTo>
                    <a:pt x="2773" y="1324"/>
                  </a:lnTo>
                  <a:lnTo>
                    <a:pt x="5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4" name="Google Shape;10774;p77"/>
            <p:cNvSpPr/>
            <p:nvPr/>
          </p:nvSpPr>
          <p:spPr>
            <a:xfrm>
              <a:off x="-12643475" y="4081850"/>
              <a:ext cx="353675" cy="350500"/>
            </a:xfrm>
            <a:custGeom>
              <a:avLst/>
              <a:gdLst/>
              <a:ahLst/>
              <a:cxnLst/>
              <a:rect l="l" t="t" r="r" b="b"/>
              <a:pathLst>
                <a:path w="14147" h="14020" extrusionOk="0">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5" name="Google Shape;10775;p77"/>
            <p:cNvSpPr/>
            <p:nvPr/>
          </p:nvSpPr>
          <p:spPr>
            <a:xfrm>
              <a:off x="-12493050" y="4319900"/>
              <a:ext cx="22875" cy="20900"/>
            </a:xfrm>
            <a:custGeom>
              <a:avLst/>
              <a:gdLst/>
              <a:ahLst/>
              <a:cxnLst/>
              <a:rect l="l" t="t" r="r" b="b"/>
              <a:pathLst>
                <a:path w="915" h="836" extrusionOk="0">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76" name="Google Shape;10776;p77"/>
          <p:cNvGrpSpPr/>
          <p:nvPr/>
        </p:nvGrpSpPr>
        <p:grpSpPr>
          <a:xfrm>
            <a:off x="7974847" y="1532427"/>
            <a:ext cx="355416" cy="354670"/>
            <a:chOff x="-10857925" y="3213875"/>
            <a:chExt cx="352875" cy="352100"/>
          </a:xfrm>
        </p:grpSpPr>
        <p:sp>
          <p:nvSpPr>
            <p:cNvPr id="10777" name="Google Shape;10777;p77"/>
            <p:cNvSpPr/>
            <p:nvPr/>
          </p:nvSpPr>
          <p:spPr>
            <a:xfrm>
              <a:off x="-10759475" y="3265875"/>
              <a:ext cx="64600" cy="87450"/>
            </a:xfrm>
            <a:custGeom>
              <a:avLst/>
              <a:gdLst/>
              <a:ahLst/>
              <a:cxnLst/>
              <a:rect l="l" t="t" r="r" b="b"/>
              <a:pathLst>
                <a:path w="2584" h="3498" extrusionOk="0">
                  <a:moveTo>
                    <a:pt x="1702" y="0"/>
                  </a:moveTo>
                  <a:lnTo>
                    <a:pt x="0" y="1418"/>
                  </a:lnTo>
                  <a:lnTo>
                    <a:pt x="2584" y="3497"/>
                  </a:lnTo>
                  <a:cubicBezTo>
                    <a:pt x="2458" y="2111"/>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8" name="Google Shape;10778;p77"/>
            <p:cNvSpPr/>
            <p:nvPr/>
          </p:nvSpPr>
          <p:spPr>
            <a:xfrm>
              <a:off x="-10857925" y="3265075"/>
              <a:ext cx="64600" cy="87450"/>
            </a:xfrm>
            <a:custGeom>
              <a:avLst/>
              <a:gdLst/>
              <a:ahLst/>
              <a:cxnLst/>
              <a:rect l="l" t="t" r="r" b="b"/>
              <a:pathLst>
                <a:path w="2584" h="3498" extrusionOk="0">
                  <a:moveTo>
                    <a:pt x="882" y="1"/>
                  </a:moveTo>
                  <a:cubicBezTo>
                    <a:pt x="441" y="946"/>
                    <a:pt x="189" y="2143"/>
                    <a:pt x="0" y="3498"/>
                  </a:cubicBezTo>
                  <a:lnTo>
                    <a:pt x="2584" y="1418"/>
                  </a:lnTo>
                  <a:lnTo>
                    <a:pt x="8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9" name="Google Shape;10779;p77"/>
            <p:cNvSpPr/>
            <p:nvPr/>
          </p:nvSpPr>
          <p:spPr>
            <a:xfrm>
              <a:off x="-10850050" y="3313925"/>
              <a:ext cx="148100" cy="65375"/>
            </a:xfrm>
            <a:custGeom>
              <a:avLst/>
              <a:gdLst/>
              <a:ahLst/>
              <a:cxnLst/>
              <a:rect l="l" t="t" r="r" b="b"/>
              <a:pathLst>
                <a:path w="5924" h="2615" extrusionOk="0">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0" name="Google Shape;10780;p77"/>
            <p:cNvSpPr/>
            <p:nvPr/>
          </p:nvSpPr>
          <p:spPr>
            <a:xfrm>
              <a:off x="-10857925" y="3391900"/>
              <a:ext cx="165425" cy="133125"/>
            </a:xfrm>
            <a:custGeom>
              <a:avLst/>
              <a:gdLst/>
              <a:ahLst/>
              <a:cxnLst/>
              <a:rect l="l" t="t" r="r" b="b"/>
              <a:pathLst>
                <a:path w="6617" h="5325" extrusionOk="0">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1" name="Google Shape;10781;p77"/>
            <p:cNvSpPr/>
            <p:nvPr/>
          </p:nvSpPr>
          <p:spPr>
            <a:xfrm>
              <a:off x="-10824850" y="3213875"/>
              <a:ext cx="98475" cy="74850"/>
            </a:xfrm>
            <a:custGeom>
              <a:avLst/>
              <a:gdLst/>
              <a:ahLst/>
              <a:cxnLst/>
              <a:rect l="l" t="t" r="r" b="b"/>
              <a:pathLst>
                <a:path w="3939" h="2994" extrusionOk="0">
                  <a:moveTo>
                    <a:pt x="1954" y="1"/>
                  </a:moveTo>
                  <a:cubicBezTo>
                    <a:pt x="1198" y="1"/>
                    <a:pt x="536" y="505"/>
                    <a:pt x="0" y="1324"/>
                  </a:cubicBezTo>
                  <a:lnTo>
                    <a:pt x="1954" y="2994"/>
                  </a:lnTo>
                  <a:lnTo>
                    <a:pt x="3938" y="1324"/>
                  </a:lnTo>
                  <a:cubicBezTo>
                    <a:pt x="3371" y="505"/>
                    <a:pt x="2710" y="1"/>
                    <a:pt x="1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2" name="Google Shape;10782;p77"/>
            <p:cNvSpPr/>
            <p:nvPr/>
          </p:nvSpPr>
          <p:spPr>
            <a:xfrm>
              <a:off x="-10571250" y="3306825"/>
              <a:ext cx="64625" cy="87450"/>
            </a:xfrm>
            <a:custGeom>
              <a:avLst/>
              <a:gdLst/>
              <a:ahLst/>
              <a:cxnLst/>
              <a:rect l="l" t="t" r="r" b="b"/>
              <a:pathLst>
                <a:path w="2585" h="3498" extrusionOk="0">
                  <a:moveTo>
                    <a:pt x="1702" y="0"/>
                  </a:moveTo>
                  <a:lnTo>
                    <a:pt x="1" y="1418"/>
                  </a:lnTo>
                  <a:lnTo>
                    <a:pt x="2584" y="3498"/>
                  </a:lnTo>
                  <a:cubicBezTo>
                    <a:pt x="2458" y="2143"/>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3" name="Google Shape;10783;p77"/>
            <p:cNvSpPr/>
            <p:nvPr/>
          </p:nvSpPr>
          <p:spPr>
            <a:xfrm>
              <a:off x="-10669700" y="3306025"/>
              <a:ext cx="63825" cy="87475"/>
            </a:xfrm>
            <a:custGeom>
              <a:avLst/>
              <a:gdLst/>
              <a:ahLst/>
              <a:cxnLst/>
              <a:rect l="l" t="t" r="r" b="b"/>
              <a:pathLst>
                <a:path w="2553" h="3499" extrusionOk="0">
                  <a:moveTo>
                    <a:pt x="883" y="1"/>
                  </a:moveTo>
                  <a:cubicBezTo>
                    <a:pt x="442" y="946"/>
                    <a:pt x="127" y="2175"/>
                    <a:pt x="1" y="3498"/>
                  </a:cubicBezTo>
                  <a:lnTo>
                    <a:pt x="2553" y="1419"/>
                  </a:lnTo>
                  <a:lnTo>
                    <a:pt x="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4" name="Google Shape;10784;p77"/>
            <p:cNvSpPr/>
            <p:nvPr/>
          </p:nvSpPr>
          <p:spPr>
            <a:xfrm>
              <a:off x="-10661825" y="3355650"/>
              <a:ext cx="148100" cy="64625"/>
            </a:xfrm>
            <a:custGeom>
              <a:avLst/>
              <a:gdLst/>
              <a:ahLst/>
              <a:cxnLst/>
              <a:rect l="l" t="t" r="r" b="b"/>
              <a:pathLst>
                <a:path w="5924" h="2585" extrusionOk="0">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5" name="Google Shape;10785;p77"/>
            <p:cNvSpPr/>
            <p:nvPr/>
          </p:nvSpPr>
          <p:spPr>
            <a:xfrm>
              <a:off x="-10670475" y="3432850"/>
              <a:ext cx="165425" cy="133125"/>
            </a:xfrm>
            <a:custGeom>
              <a:avLst/>
              <a:gdLst/>
              <a:ahLst/>
              <a:cxnLst/>
              <a:rect l="l" t="t" r="r" b="b"/>
              <a:pathLst>
                <a:path w="6617" h="5325" extrusionOk="0">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6" name="Google Shape;10786;p77"/>
            <p:cNvSpPr/>
            <p:nvPr/>
          </p:nvSpPr>
          <p:spPr>
            <a:xfrm>
              <a:off x="-10638175" y="3254850"/>
              <a:ext cx="98475" cy="74850"/>
            </a:xfrm>
            <a:custGeom>
              <a:avLst/>
              <a:gdLst/>
              <a:ahLst/>
              <a:cxnLst/>
              <a:rect l="l" t="t" r="r" b="b"/>
              <a:pathLst>
                <a:path w="3939" h="2994" extrusionOk="0">
                  <a:moveTo>
                    <a:pt x="1985" y="0"/>
                  </a:moveTo>
                  <a:cubicBezTo>
                    <a:pt x="1229" y="0"/>
                    <a:pt x="567" y="504"/>
                    <a:pt x="0" y="1355"/>
                  </a:cubicBezTo>
                  <a:lnTo>
                    <a:pt x="1985" y="2993"/>
                  </a:lnTo>
                  <a:lnTo>
                    <a:pt x="3938" y="1355"/>
                  </a:lnTo>
                  <a:cubicBezTo>
                    <a:pt x="3403" y="504"/>
                    <a:pt x="2709"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787" name="Google Shape;10787;p77"/>
          <p:cNvSpPr/>
          <p:nvPr/>
        </p:nvSpPr>
        <p:spPr>
          <a:xfrm>
            <a:off x="8015262" y="1973047"/>
            <a:ext cx="273732" cy="354519"/>
          </a:xfrm>
          <a:custGeom>
            <a:avLst/>
            <a:gdLst/>
            <a:ahLst/>
            <a:cxnLst/>
            <a:rect l="l" t="t" r="r" b="b"/>
            <a:pathLst>
              <a:path w="10871" h="14078" extrusionOk="0">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788" name="Google Shape;10788;p77"/>
          <p:cNvGrpSpPr/>
          <p:nvPr/>
        </p:nvGrpSpPr>
        <p:grpSpPr>
          <a:xfrm>
            <a:off x="7984757" y="2428316"/>
            <a:ext cx="356221" cy="333240"/>
            <a:chOff x="-10858725" y="4092875"/>
            <a:chExt cx="353675" cy="330825"/>
          </a:xfrm>
        </p:grpSpPr>
        <p:sp>
          <p:nvSpPr>
            <p:cNvPr id="10789" name="Google Shape;10789;p77"/>
            <p:cNvSpPr/>
            <p:nvPr/>
          </p:nvSpPr>
          <p:spPr>
            <a:xfrm>
              <a:off x="-10795700" y="42370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0" name="Google Shape;10790;p77"/>
            <p:cNvSpPr/>
            <p:nvPr/>
          </p:nvSpPr>
          <p:spPr>
            <a:xfrm>
              <a:off x="-10713000" y="41543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1" name="Google Shape;10791;p77"/>
            <p:cNvSpPr/>
            <p:nvPr/>
          </p:nvSpPr>
          <p:spPr>
            <a:xfrm>
              <a:off x="-10713000" y="4320500"/>
              <a:ext cx="41750" cy="40975"/>
            </a:xfrm>
            <a:custGeom>
              <a:avLst/>
              <a:gdLst/>
              <a:ahLst/>
              <a:cxnLst/>
              <a:rect l="l" t="t" r="r" b="b"/>
              <a:pathLst>
                <a:path w="1670" h="1639" extrusionOk="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2" name="Google Shape;10792;p77"/>
            <p:cNvSpPr/>
            <p:nvPr/>
          </p:nvSpPr>
          <p:spPr>
            <a:xfrm>
              <a:off x="-10858725" y="4092875"/>
              <a:ext cx="331625" cy="330825"/>
            </a:xfrm>
            <a:custGeom>
              <a:avLst/>
              <a:gdLst/>
              <a:ahLst/>
              <a:cxnLst/>
              <a:rect l="l" t="t" r="r" b="b"/>
              <a:pathLst>
                <a:path w="13265" h="13233" extrusionOk="0">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3" name="Google Shape;10793;p77"/>
            <p:cNvSpPr/>
            <p:nvPr/>
          </p:nvSpPr>
          <p:spPr>
            <a:xfrm>
              <a:off x="-10630300" y="4237000"/>
              <a:ext cx="41750" cy="41775"/>
            </a:xfrm>
            <a:custGeom>
              <a:avLst/>
              <a:gdLst/>
              <a:ahLst/>
              <a:cxnLst/>
              <a:rect l="l" t="t" r="r" b="b"/>
              <a:pathLst>
                <a:path w="1670" h="1671" extrusionOk="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4" name="Google Shape;10794;p77"/>
            <p:cNvSpPr/>
            <p:nvPr/>
          </p:nvSpPr>
          <p:spPr>
            <a:xfrm>
              <a:off x="-10607475" y="4340975"/>
              <a:ext cx="102425" cy="82725"/>
            </a:xfrm>
            <a:custGeom>
              <a:avLst/>
              <a:gdLst/>
              <a:ahLst/>
              <a:cxnLst/>
              <a:rect l="l" t="t" r="r" b="b"/>
              <a:pathLst>
                <a:path w="4097" h="3309" extrusionOk="0">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95" name="Google Shape;10795;p77"/>
          <p:cNvGrpSpPr/>
          <p:nvPr/>
        </p:nvGrpSpPr>
        <p:grpSpPr>
          <a:xfrm>
            <a:off x="6191762" y="2891855"/>
            <a:ext cx="356096" cy="354469"/>
            <a:chOff x="-9089725" y="3180200"/>
            <a:chExt cx="353550" cy="351900"/>
          </a:xfrm>
        </p:grpSpPr>
        <p:sp>
          <p:nvSpPr>
            <p:cNvPr id="10796" name="Google Shape;10796;p77"/>
            <p:cNvSpPr/>
            <p:nvPr/>
          </p:nvSpPr>
          <p:spPr>
            <a:xfrm>
              <a:off x="-9089725" y="3180200"/>
              <a:ext cx="165425" cy="250300"/>
            </a:xfrm>
            <a:custGeom>
              <a:avLst/>
              <a:gdLst/>
              <a:ahLst/>
              <a:cxnLst/>
              <a:rect l="l" t="t" r="r" b="b"/>
              <a:pathLst>
                <a:path w="6617" h="10012" extrusionOk="0">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7" name="Google Shape;10797;p77"/>
            <p:cNvSpPr/>
            <p:nvPr/>
          </p:nvSpPr>
          <p:spPr>
            <a:xfrm>
              <a:off x="-8965275" y="3264575"/>
              <a:ext cx="229100" cy="267525"/>
            </a:xfrm>
            <a:custGeom>
              <a:avLst/>
              <a:gdLst/>
              <a:ahLst/>
              <a:cxnLst/>
              <a:rect l="l" t="t" r="r" b="b"/>
              <a:pathLst>
                <a:path w="9164" h="10701" extrusionOk="0">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98" name="Google Shape;10798;p77"/>
          <p:cNvGrpSpPr/>
          <p:nvPr/>
        </p:nvGrpSpPr>
        <p:grpSpPr>
          <a:xfrm>
            <a:off x="6243280" y="3367282"/>
            <a:ext cx="252278" cy="355451"/>
            <a:chOff x="-9039300" y="3614000"/>
            <a:chExt cx="250475" cy="352875"/>
          </a:xfrm>
        </p:grpSpPr>
        <p:sp>
          <p:nvSpPr>
            <p:cNvPr id="10799" name="Google Shape;10799;p77"/>
            <p:cNvSpPr/>
            <p:nvPr/>
          </p:nvSpPr>
          <p:spPr>
            <a:xfrm>
              <a:off x="-8944000" y="3614000"/>
              <a:ext cx="63025" cy="63025"/>
            </a:xfrm>
            <a:custGeom>
              <a:avLst/>
              <a:gdLst/>
              <a:ahLst/>
              <a:cxnLst/>
              <a:rect l="l" t="t" r="r" b="b"/>
              <a:pathLst>
                <a:path w="2521" h="2521" extrusionOk="0">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0" name="Google Shape;10800;p77"/>
            <p:cNvSpPr/>
            <p:nvPr/>
          </p:nvSpPr>
          <p:spPr>
            <a:xfrm>
              <a:off x="-9039300" y="3696700"/>
              <a:ext cx="250475" cy="270175"/>
            </a:xfrm>
            <a:custGeom>
              <a:avLst/>
              <a:gdLst/>
              <a:ahLst/>
              <a:cxnLst/>
              <a:rect l="l" t="t" r="r" b="b"/>
              <a:pathLst>
                <a:path w="10019" h="10807" extrusionOk="0">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01" name="Google Shape;10801;p77"/>
          <p:cNvGrpSpPr/>
          <p:nvPr/>
        </p:nvGrpSpPr>
        <p:grpSpPr>
          <a:xfrm>
            <a:off x="7975246" y="3389521"/>
            <a:ext cx="354635" cy="354670"/>
            <a:chOff x="-9088150" y="4049550"/>
            <a:chExt cx="352100" cy="352100"/>
          </a:xfrm>
        </p:grpSpPr>
        <p:sp>
          <p:nvSpPr>
            <p:cNvPr id="10802" name="Google Shape;10802;p77"/>
            <p:cNvSpPr/>
            <p:nvPr/>
          </p:nvSpPr>
          <p:spPr>
            <a:xfrm>
              <a:off x="-9047975" y="4049550"/>
              <a:ext cx="290650" cy="165425"/>
            </a:xfrm>
            <a:custGeom>
              <a:avLst/>
              <a:gdLst/>
              <a:ahLst/>
              <a:cxnLst/>
              <a:rect l="l" t="t" r="r" b="b"/>
              <a:pathLst>
                <a:path w="11626" h="6617" extrusionOk="0">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3" name="Google Shape;10803;p77"/>
            <p:cNvSpPr/>
            <p:nvPr/>
          </p:nvSpPr>
          <p:spPr>
            <a:xfrm>
              <a:off x="-8964475" y="4157450"/>
              <a:ext cx="20500" cy="57525"/>
            </a:xfrm>
            <a:custGeom>
              <a:avLst/>
              <a:gdLst/>
              <a:ahLst/>
              <a:cxnLst/>
              <a:rect l="l" t="t" r="r" b="b"/>
              <a:pathLst>
                <a:path w="820" h="2301" extrusionOk="0">
                  <a:moveTo>
                    <a:pt x="0" y="1"/>
                  </a:moveTo>
                  <a:lnTo>
                    <a:pt x="0" y="2301"/>
                  </a:lnTo>
                  <a:lnTo>
                    <a:pt x="819" y="2301"/>
                  </a:lnTo>
                  <a:lnTo>
                    <a:pt x="819" y="946"/>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4" name="Google Shape;10804;p77"/>
            <p:cNvSpPr/>
            <p:nvPr/>
          </p:nvSpPr>
          <p:spPr>
            <a:xfrm>
              <a:off x="-9088150" y="4235425"/>
              <a:ext cx="352100" cy="82725"/>
            </a:xfrm>
            <a:custGeom>
              <a:avLst/>
              <a:gdLst/>
              <a:ahLst/>
              <a:cxnLst/>
              <a:rect l="l" t="t" r="r" b="b"/>
              <a:pathLst>
                <a:path w="14084" h="3309" extrusionOk="0">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5" name="Google Shape;10805;p77"/>
            <p:cNvSpPr/>
            <p:nvPr/>
          </p:nvSpPr>
          <p:spPr>
            <a:xfrm>
              <a:off x="-9064525" y="4338600"/>
              <a:ext cx="53600" cy="63050"/>
            </a:xfrm>
            <a:custGeom>
              <a:avLst/>
              <a:gdLst/>
              <a:ahLst/>
              <a:cxnLst/>
              <a:rect l="l" t="t" r="r" b="b"/>
              <a:pathLst>
                <a:path w="2144" h="2522" extrusionOk="0">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6" name="Google Shape;10806;p77"/>
            <p:cNvSpPr/>
            <p:nvPr/>
          </p:nvSpPr>
          <p:spPr>
            <a:xfrm>
              <a:off x="-8898325" y="4338600"/>
              <a:ext cx="54375" cy="63050"/>
            </a:xfrm>
            <a:custGeom>
              <a:avLst/>
              <a:gdLst/>
              <a:ahLst/>
              <a:cxnLst/>
              <a:rect l="l" t="t" r="r" b="b"/>
              <a:pathLst>
                <a:path w="2175" h="2522" extrusionOk="0">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7" name="Google Shape;10807;p77"/>
            <p:cNvSpPr/>
            <p:nvPr/>
          </p:nvSpPr>
          <p:spPr>
            <a:xfrm>
              <a:off x="-8814850" y="4338600"/>
              <a:ext cx="54375" cy="63050"/>
            </a:xfrm>
            <a:custGeom>
              <a:avLst/>
              <a:gdLst/>
              <a:ahLst/>
              <a:cxnLst/>
              <a:rect l="l" t="t" r="r" b="b"/>
              <a:pathLst>
                <a:path w="2175" h="2522" extrusionOk="0">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08" name="Google Shape;10808;p77"/>
          <p:cNvGrpSpPr/>
          <p:nvPr/>
        </p:nvGrpSpPr>
        <p:grpSpPr>
          <a:xfrm>
            <a:off x="7109610" y="2891754"/>
            <a:ext cx="315757" cy="354670"/>
            <a:chOff x="-8191825" y="3174500"/>
            <a:chExt cx="313500" cy="352100"/>
          </a:xfrm>
        </p:grpSpPr>
        <p:sp>
          <p:nvSpPr>
            <p:cNvPr id="10809" name="Google Shape;10809;p77"/>
            <p:cNvSpPr/>
            <p:nvPr/>
          </p:nvSpPr>
          <p:spPr>
            <a:xfrm>
              <a:off x="-8191825" y="3486400"/>
              <a:ext cx="310350" cy="40200"/>
            </a:xfrm>
            <a:custGeom>
              <a:avLst/>
              <a:gdLst/>
              <a:ahLst/>
              <a:cxnLst/>
              <a:rect l="l" t="t" r="r" b="b"/>
              <a:pathLst>
                <a:path w="12414" h="1608" extrusionOk="0">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0" name="Google Shape;10810;p77"/>
            <p:cNvSpPr/>
            <p:nvPr/>
          </p:nvSpPr>
          <p:spPr>
            <a:xfrm>
              <a:off x="-8188675" y="3318650"/>
              <a:ext cx="310350" cy="146500"/>
            </a:xfrm>
            <a:custGeom>
              <a:avLst/>
              <a:gdLst/>
              <a:ahLst/>
              <a:cxnLst/>
              <a:rect l="l" t="t" r="r" b="b"/>
              <a:pathLst>
                <a:path w="12414" h="5860" extrusionOk="0">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1" name="Google Shape;10811;p77"/>
            <p:cNvSpPr/>
            <p:nvPr/>
          </p:nvSpPr>
          <p:spPr>
            <a:xfrm>
              <a:off x="-8169775" y="3174500"/>
              <a:ext cx="267825" cy="129975"/>
            </a:xfrm>
            <a:custGeom>
              <a:avLst/>
              <a:gdLst/>
              <a:ahLst/>
              <a:cxnLst/>
              <a:rect l="l" t="t" r="r" b="b"/>
              <a:pathLst>
                <a:path w="10713" h="5199" extrusionOk="0">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0815"/>
        <p:cNvGrpSpPr/>
        <p:nvPr/>
      </p:nvGrpSpPr>
      <p:grpSpPr>
        <a:xfrm>
          <a:off x="0" y="0"/>
          <a:ext cx="0" cy="0"/>
          <a:chOff x="0" y="0"/>
          <a:chExt cx="0" cy="0"/>
        </a:xfrm>
      </p:grpSpPr>
      <p:sp>
        <p:nvSpPr>
          <p:cNvPr id="10816" name="Google Shape;10816;p78"/>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Nature Icons</a:t>
            </a:r>
            <a:endParaRPr>
              <a:solidFill>
                <a:srgbClr val="FFFFFF"/>
              </a:solidFill>
              <a:latin typeface="Arial"/>
              <a:ea typeface="Arial"/>
              <a:cs typeface="Arial"/>
              <a:sym typeface="Arial"/>
            </a:endParaRPr>
          </a:p>
        </p:txBody>
      </p:sp>
      <p:sp>
        <p:nvSpPr>
          <p:cNvPr id="10817" name="Google Shape;10817;p78"/>
          <p:cNvSpPr/>
          <p:nvPr/>
        </p:nvSpPr>
        <p:spPr>
          <a:xfrm>
            <a:off x="801940" y="1691070"/>
            <a:ext cx="343404" cy="446998"/>
          </a:xfrm>
          <a:custGeom>
            <a:avLst/>
            <a:gdLst/>
            <a:ahLst/>
            <a:cxnLst/>
            <a:rect l="l" t="t" r="r" b="b"/>
            <a:pathLst>
              <a:path w="9295" h="12099" extrusionOk="0">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818" name="Google Shape;10818;p78"/>
          <p:cNvGrpSpPr/>
          <p:nvPr/>
        </p:nvGrpSpPr>
        <p:grpSpPr>
          <a:xfrm>
            <a:off x="748855" y="2243507"/>
            <a:ext cx="452798" cy="449473"/>
            <a:chOff x="-21322300" y="3693325"/>
            <a:chExt cx="306400" cy="304150"/>
          </a:xfrm>
        </p:grpSpPr>
        <p:sp>
          <p:nvSpPr>
            <p:cNvPr id="10819" name="Google Shape;10819;p78"/>
            <p:cNvSpPr/>
            <p:nvPr/>
          </p:nvSpPr>
          <p:spPr>
            <a:xfrm>
              <a:off x="-21142725" y="3868400"/>
              <a:ext cx="111850" cy="69325"/>
            </a:xfrm>
            <a:custGeom>
              <a:avLst/>
              <a:gdLst/>
              <a:ahLst/>
              <a:cxnLst/>
              <a:rect l="l" t="t" r="r" b="b"/>
              <a:pathLst>
                <a:path w="4474" h="2773" extrusionOk="0">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0" name="Google Shape;10820;p78"/>
            <p:cNvSpPr/>
            <p:nvPr/>
          </p:nvSpPr>
          <p:spPr>
            <a:xfrm>
              <a:off x="-21141950" y="3693325"/>
              <a:ext cx="126050" cy="120750"/>
            </a:xfrm>
            <a:custGeom>
              <a:avLst/>
              <a:gdLst/>
              <a:ahLst/>
              <a:cxnLst/>
              <a:rect l="l" t="t" r="r" b="b"/>
              <a:pathLst>
                <a:path w="5042" h="4830" extrusionOk="0">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1" name="Google Shape;10821;p78"/>
            <p:cNvSpPr/>
            <p:nvPr/>
          </p:nvSpPr>
          <p:spPr>
            <a:xfrm>
              <a:off x="-21263225" y="3707725"/>
              <a:ext cx="69325" cy="112650"/>
            </a:xfrm>
            <a:custGeom>
              <a:avLst/>
              <a:gdLst/>
              <a:ahLst/>
              <a:cxnLst/>
              <a:rect l="l" t="t" r="r" b="b"/>
              <a:pathLst>
                <a:path w="2773" h="4506" extrusionOk="0">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2" name="Google Shape;10822;p78"/>
            <p:cNvSpPr/>
            <p:nvPr/>
          </p:nvSpPr>
          <p:spPr>
            <a:xfrm>
              <a:off x="-21322300" y="3703775"/>
              <a:ext cx="294600" cy="293700"/>
            </a:xfrm>
            <a:custGeom>
              <a:avLst/>
              <a:gdLst/>
              <a:ahLst/>
              <a:cxnLst/>
              <a:rect l="l" t="t" r="r" b="b"/>
              <a:pathLst>
                <a:path w="11784" h="11748" extrusionOk="0">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23" name="Google Shape;10823;p78"/>
          <p:cNvGrpSpPr/>
          <p:nvPr/>
        </p:nvGrpSpPr>
        <p:grpSpPr>
          <a:xfrm>
            <a:off x="748263" y="2810244"/>
            <a:ext cx="453980" cy="422540"/>
            <a:chOff x="-21322300" y="4077125"/>
            <a:chExt cx="307200" cy="285925"/>
          </a:xfrm>
        </p:grpSpPr>
        <p:sp>
          <p:nvSpPr>
            <p:cNvPr id="10824" name="Google Shape;10824;p78"/>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5" name="Google Shape;10825;p78"/>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6" name="Google Shape;10826;p78"/>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7" name="Google Shape;10827;p78"/>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8" name="Google Shape;10828;p78"/>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9" name="Google Shape;10829;p78"/>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0" name="Google Shape;10830;p78"/>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1" name="Google Shape;10831;p78"/>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2" name="Google Shape;10832;p78"/>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3" name="Google Shape;10833;p78"/>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4" name="Google Shape;10834;p78"/>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5" name="Google Shape;10835;p78"/>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36" name="Google Shape;10836;p78"/>
          <p:cNvGrpSpPr/>
          <p:nvPr/>
        </p:nvGrpSpPr>
        <p:grpSpPr>
          <a:xfrm>
            <a:off x="3525440" y="1689128"/>
            <a:ext cx="451653" cy="450212"/>
            <a:chOff x="-19394200" y="3333800"/>
            <a:chExt cx="305625" cy="304650"/>
          </a:xfrm>
        </p:grpSpPr>
        <p:sp>
          <p:nvSpPr>
            <p:cNvPr id="10837" name="Google Shape;10837;p78"/>
            <p:cNvSpPr/>
            <p:nvPr/>
          </p:nvSpPr>
          <p:spPr>
            <a:xfrm>
              <a:off x="-19206750" y="3495850"/>
              <a:ext cx="82725" cy="18150"/>
            </a:xfrm>
            <a:custGeom>
              <a:avLst/>
              <a:gdLst/>
              <a:ahLst/>
              <a:cxnLst/>
              <a:rect l="l" t="t" r="r" b="b"/>
              <a:pathLst>
                <a:path w="3309" h="726" extrusionOk="0">
                  <a:moveTo>
                    <a:pt x="1" y="1"/>
                  </a:moveTo>
                  <a:cubicBezTo>
                    <a:pt x="158" y="190"/>
                    <a:pt x="284" y="442"/>
                    <a:pt x="316" y="725"/>
                  </a:cubicBezTo>
                  <a:lnTo>
                    <a:pt x="2836" y="725"/>
                  </a:lnTo>
                  <a:cubicBezTo>
                    <a:pt x="3309" y="725"/>
                    <a:pt x="3309"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8" name="Google Shape;10838;p78"/>
            <p:cNvSpPr/>
            <p:nvPr/>
          </p:nvSpPr>
          <p:spPr>
            <a:xfrm>
              <a:off x="-19205950" y="3532875"/>
              <a:ext cx="64600" cy="17350"/>
            </a:xfrm>
            <a:custGeom>
              <a:avLst/>
              <a:gdLst/>
              <a:ahLst/>
              <a:cxnLst/>
              <a:rect l="l" t="t" r="r" b="b"/>
              <a:pathLst>
                <a:path w="2584" h="694" extrusionOk="0">
                  <a:moveTo>
                    <a:pt x="315" y="0"/>
                  </a:moveTo>
                  <a:cubicBezTo>
                    <a:pt x="252" y="252"/>
                    <a:pt x="126" y="504"/>
                    <a:pt x="0" y="693"/>
                  </a:cubicBezTo>
                  <a:lnTo>
                    <a:pt x="2111" y="693"/>
                  </a:lnTo>
                  <a:cubicBezTo>
                    <a:pt x="2583" y="693"/>
                    <a:pt x="2583"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9" name="Google Shape;10839;p78"/>
            <p:cNvSpPr/>
            <p:nvPr/>
          </p:nvSpPr>
          <p:spPr>
            <a:xfrm>
              <a:off x="-19323325" y="3568325"/>
              <a:ext cx="163850" cy="17350"/>
            </a:xfrm>
            <a:custGeom>
              <a:avLst/>
              <a:gdLst/>
              <a:ahLst/>
              <a:cxnLst/>
              <a:rect l="l" t="t" r="r" b="b"/>
              <a:pathLst>
                <a:path w="6554" h="694" extrusionOk="0">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0" name="Google Shape;10840;p78"/>
            <p:cNvSpPr/>
            <p:nvPr/>
          </p:nvSpPr>
          <p:spPr>
            <a:xfrm>
              <a:off x="-19343000" y="3460400"/>
              <a:ext cx="201650" cy="18150"/>
            </a:xfrm>
            <a:custGeom>
              <a:avLst/>
              <a:gdLst/>
              <a:ahLst/>
              <a:cxnLst/>
              <a:rect l="l" t="t" r="r" b="b"/>
              <a:pathLst>
                <a:path w="8066" h="726" extrusionOk="0">
                  <a:moveTo>
                    <a:pt x="473" y="1"/>
                  </a:moveTo>
                  <a:cubicBezTo>
                    <a:pt x="0" y="1"/>
                    <a:pt x="0" y="726"/>
                    <a:pt x="473" y="726"/>
                  </a:cubicBezTo>
                  <a:lnTo>
                    <a:pt x="7593" y="726"/>
                  </a:lnTo>
                  <a:cubicBezTo>
                    <a:pt x="8065" y="726"/>
                    <a:pt x="8065" y="1"/>
                    <a:pt x="75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1" name="Google Shape;10841;p78"/>
            <p:cNvSpPr/>
            <p:nvPr/>
          </p:nvSpPr>
          <p:spPr>
            <a:xfrm>
              <a:off x="-19361125" y="3495850"/>
              <a:ext cx="82725" cy="18150"/>
            </a:xfrm>
            <a:custGeom>
              <a:avLst/>
              <a:gdLst/>
              <a:ahLst/>
              <a:cxnLst/>
              <a:rect l="l" t="t" r="r" b="b"/>
              <a:pathLst>
                <a:path w="3309" h="726" extrusionOk="0">
                  <a:moveTo>
                    <a:pt x="473" y="1"/>
                  </a:moveTo>
                  <a:cubicBezTo>
                    <a:pt x="1" y="1"/>
                    <a:pt x="1" y="725"/>
                    <a:pt x="473" y="725"/>
                  </a:cubicBezTo>
                  <a:lnTo>
                    <a:pt x="2994" y="725"/>
                  </a:lnTo>
                  <a:cubicBezTo>
                    <a:pt x="3025" y="473"/>
                    <a:pt x="3151" y="253"/>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2" name="Google Shape;10842;p78"/>
            <p:cNvSpPr/>
            <p:nvPr/>
          </p:nvSpPr>
          <p:spPr>
            <a:xfrm>
              <a:off x="-19305200" y="3603750"/>
              <a:ext cx="124475" cy="34700"/>
            </a:xfrm>
            <a:custGeom>
              <a:avLst/>
              <a:gdLst/>
              <a:ahLst/>
              <a:cxnLst/>
              <a:rect l="l" t="t" r="r" b="b"/>
              <a:pathLst>
                <a:path w="4979" h="1388" extrusionOk="0">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3" name="Google Shape;10843;p78"/>
            <p:cNvSpPr/>
            <p:nvPr/>
          </p:nvSpPr>
          <p:spPr>
            <a:xfrm>
              <a:off x="-19269750" y="3495850"/>
              <a:ext cx="54350" cy="53575"/>
            </a:xfrm>
            <a:custGeom>
              <a:avLst/>
              <a:gdLst/>
              <a:ahLst/>
              <a:cxnLst/>
              <a:rect l="l" t="t" r="r" b="b"/>
              <a:pathLst>
                <a:path w="2174" h="2143" extrusionOk="0">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4" name="Google Shape;10844;p78"/>
            <p:cNvSpPr/>
            <p:nvPr/>
          </p:nvSpPr>
          <p:spPr>
            <a:xfrm>
              <a:off x="-19394200" y="3333800"/>
              <a:ext cx="305625" cy="107725"/>
            </a:xfrm>
            <a:custGeom>
              <a:avLst/>
              <a:gdLst/>
              <a:ahLst/>
              <a:cxnLst/>
              <a:rect l="l" t="t" r="r" b="b"/>
              <a:pathLst>
                <a:path w="12225" h="4309" extrusionOk="0">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5" name="Google Shape;10845;p78"/>
            <p:cNvSpPr/>
            <p:nvPr/>
          </p:nvSpPr>
          <p:spPr>
            <a:xfrm>
              <a:off x="-19341425" y="3532875"/>
              <a:ext cx="63025" cy="17350"/>
            </a:xfrm>
            <a:custGeom>
              <a:avLst/>
              <a:gdLst/>
              <a:ahLst/>
              <a:cxnLst/>
              <a:rect l="l" t="t" r="r" b="b"/>
              <a:pathLst>
                <a:path w="2521" h="694" extrusionOk="0">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46" name="Google Shape;10846;p78"/>
          <p:cNvGrpSpPr/>
          <p:nvPr/>
        </p:nvGrpSpPr>
        <p:grpSpPr>
          <a:xfrm>
            <a:off x="3524276" y="2243580"/>
            <a:ext cx="453980" cy="449325"/>
            <a:chOff x="-19396575" y="3708500"/>
            <a:chExt cx="307200" cy="304050"/>
          </a:xfrm>
        </p:grpSpPr>
        <p:sp>
          <p:nvSpPr>
            <p:cNvPr id="10847" name="Google Shape;10847;p78"/>
            <p:cNvSpPr/>
            <p:nvPr/>
          </p:nvSpPr>
          <p:spPr>
            <a:xfrm>
              <a:off x="-19215425" y="3708500"/>
              <a:ext cx="70925" cy="70925"/>
            </a:xfrm>
            <a:custGeom>
              <a:avLst/>
              <a:gdLst/>
              <a:ahLst/>
              <a:cxnLst/>
              <a:rect l="l" t="t" r="r" b="b"/>
              <a:pathLst>
                <a:path w="2837" h="2837" extrusionOk="0">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8" name="Google Shape;10848;p78"/>
            <p:cNvSpPr/>
            <p:nvPr/>
          </p:nvSpPr>
          <p:spPr>
            <a:xfrm>
              <a:off x="-19396575" y="3773100"/>
              <a:ext cx="277275" cy="239450"/>
            </a:xfrm>
            <a:custGeom>
              <a:avLst/>
              <a:gdLst/>
              <a:ahLst/>
              <a:cxnLst/>
              <a:rect l="l" t="t" r="r" b="b"/>
              <a:pathLst>
                <a:path w="11091" h="9578" extrusionOk="0">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9" name="Google Shape;10849;p78"/>
            <p:cNvSpPr/>
            <p:nvPr/>
          </p:nvSpPr>
          <p:spPr>
            <a:xfrm>
              <a:off x="-19140600" y="3727425"/>
              <a:ext cx="51225" cy="70550"/>
            </a:xfrm>
            <a:custGeom>
              <a:avLst/>
              <a:gdLst/>
              <a:ahLst/>
              <a:cxnLst/>
              <a:rect l="l" t="t" r="r" b="b"/>
              <a:pathLst>
                <a:path w="2049" h="2822" extrusionOk="0">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50" name="Google Shape;10850;p78"/>
          <p:cNvGrpSpPr/>
          <p:nvPr/>
        </p:nvGrpSpPr>
        <p:grpSpPr>
          <a:xfrm>
            <a:off x="3518457" y="2796461"/>
            <a:ext cx="465618" cy="450101"/>
            <a:chOff x="-19394200" y="4084200"/>
            <a:chExt cx="315075" cy="304575"/>
          </a:xfrm>
        </p:grpSpPr>
        <p:sp>
          <p:nvSpPr>
            <p:cNvPr id="10851" name="Google Shape;10851;p78"/>
            <p:cNvSpPr/>
            <p:nvPr/>
          </p:nvSpPr>
          <p:spPr>
            <a:xfrm>
              <a:off x="-19185475" y="4234650"/>
              <a:ext cx="40175" cy="28375"/>
            </a:xfrm>
            <a:custGeom>
              <a:avLst/>
              <a:gdLst/>
              <a:ahLst/>
              <a:cxnLst/>
              <a:rect l="l" t="t" r="r" b="b"/>
              <a:pathLst>
                <a:path w="1607" h="1135" extrusionOk="0">
                  <a:moveTo>
                    <a:pt x="1134" y="0"/>
                  </a:moveTo>
                  <a:lnTo>
                    <a:pt x="0" y="1134"/>
                  </a:lnTo>
                  <a:lnTo>
                    <a:pt x="1607" y="1134"/>
                  </a:lnTo>
                  <a:cubicBezTo>
                    <a:pt x="1575" y="756"/>
                    <a:pt x="1418" y="347"/>
                    <a:pt x="11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2" name="Google Shape;10852;p78"/>
            <p:cNvSpPr/>
            <p:nvPr/>
          </p:nvSpPr>
          <p:spPr>
            <a:xfrm>
              <a:off x="-19244550" y="4293725"/>
              <a:ext cx="28375" cy="39400"/>
            </a:xfrm>
            <a:custGeom>
              <a:avLst/>
              <a:gdLst/>
              <a:ahLst/>
              <a:cxnLst/>
              <a:rect l="l" t="t" r="r" b="b"/>
              <a:pathLst>
                <a:path w="1135" h="1576" extrusionOk="0">
                  <a:moveTo>
                    <a:pt x="1134" y="0"/>
                  </a:moveTo>
                  <a:lnTo>
                    <a:pt x="0" y="1134"/>
                  </a:lnTo>
                  <a:cubicBezTo>
                    <a:pt x="315" y="1386"/>
                    <a:pt x="693" y="1512"/>
                    <a:pt x="1134" y="1575"/>
                  </a:cubicBezTo>
                  <a:lnTo>
                    <a:pt x="11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3" name="Google Shape;10853;p78"/>
            <p:cNvSpPr/>
            <p:nvPr/>
          </p:nvSpPr>
          <p:spPr>
            <a:xfrm>
              <a:off x="-19280000" y="4201050"/>
              <a:ext cx="200875" cy="187725"/>
            </a:xfrm>
            <a:custGeom>
              <a:avLst/>
              <a:gdLst/>
              <a:ahLst/>
              <a:cxnLst/>
              <a:rect l="l" t="t" r="r" b="b"/>
              <a:pathLst>
                <a:path w="8035" h="7509" extrusionOk="0">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4" name="Google Shape;10854;p78"/>
            <p:cNvSpPr/>
            <p:nvPr/>
          </p:nvSpPr>
          <p:spPr>
            <a:xfrm>
              <a:off x="-19197300" y="4293725"/>
              <a:ext cx="28375" cy="39400"/>
            </a:xfrm>
            <a:custGeom>
              <a:avLst/>
              <a:gdLst/>
              <a:ahLst/>
              <a:cxnLst/>
              <a:rect l="l" t="t" r="r" b="b"/>
              <a:pathLst>
                <a:path w="1135" h="1576" extrusionOk="0">
                  <a:moveTo>
                    <a:pt x="1" y="0"/>
                  </a:moveTo>
                  <a:lnTo>
                    <a:pt x="1" y="1575"/>
                  </a:lnTo>
                  <a:cubicBezTo>
                    <a:pt x="379" y="1512"/>
                    <a:pt x="788" y="1386"/>
                    <a:pt x="1135" y="1134"/>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5" name="Google Shape;10855;p78"/>
            <p:cNvSpPr/>
            <p:nvPr/>
          </p:nvSpPr>
          <p:spPr>
            <a:xfrm>
              <a:off x="-19394200" y="4084200"/>
              <a:ext cx="252850" cy="303275"/>
            </a:xfrm>
            <a:custGeom>
              <a:avLst/>
              <a:gdLst/>
              <a:ahLst/>
              <a:cxnLst/>
              <a:rect l="l" t="t" r="r" b="b"/>
              <a:pathLst>
                <a:path w="10114" h="12131" extrusionOk="0">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6" name="Google Shape;10856;p78"/>
            <p:cNvSpPr/>
            <p:nvPr/>
          </p:nvSpPr>
          <p:spPr>
            <a:xfrm>
              <a:off x="-19185475" y="4281100"/>
              <a:ext cx="40175" cy="28400"/>
            </a:xfrm>
            <a:custGeom>
              <a:avLst/>
              <a:gdLst/>
              <a:ahLst/>
              <a:cxnLst/>
              <a:rect l="l" t="t" r="r" b="b"/>
              <a:pathLst>
                <a:path w="1607" h="1136" extrusionOk="0">
                  <a:moveTo>
                    <a:pt x="0" y="1"/>
                  </a:moveTo>
                  <a:lnTo>
                    <a:pt x="1134" y="1135"/>
                  </a:lnTo>
                  <a:cubicBezTo>
                    <a:pt x="1418" y="820"/>
                    <a:pt x="1575" y="41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57" name="Google Shape;10857;p78"/>
          <p:cNvGrpSpPr/>
          <p:nvPr/>
        </p:nvGrpSpPr>
        <p:grpSpPr>
          <a:xfrm>
            <a:off x="6324167" y="1689001"/>
            <a:ext cx="400447" cy="450470"/>
            <a:chOff x="-17526750" y="3309200"/>
            <a:chExt cx="270975" cy="304825"/>
          </a:xfrm>
        </p:grpSpPr>
        <p:sp>
          <p:nvSpPr>
            <p:cNvPr id="10858" name="Google Shape;10858;p78"/>
            <p:cNvSpPr/>
            <p:nvPr/>
          </p:nvSpPr>
          <p:spPr>
            <a:xfrm>
              <a:off x="-17507050" y="3452525"/>
              <a:ext cx="232375" cy="161500"/>
            </a:xfrm>
            <a:custGeom>
              <a:avLst/>
              <a:gdLst/>
              <a:ahLst/>
              <a:cxnLst/>
              <a:rect l="l" t="t" r="r" b="b"/>
              <a:pathLst>
                <a:path w="9295" h="6460" extrusionOk="0">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9" name="Google Shape;10859;p78"/>
            <p:cNvSpPr/>
            <p:nvPr/>
          </p:nvSpPr>
          <p:spPr>
            <a:xfrm>
              <a:off x="-17417275" y="3309200"/>
              <a:ext cx="52800" cy="54350"/>
            </a:xfrm>
            <a:custGeom>
              <a:avLst/>
              <a:gdLst/>
              <a:ahLst/>
              <a:cxnLst/>
              <a:rect l="l" t="t" r="r" b="b"/>
              <a:pathLst>
                <a:path w="2112" h="2174" extrusionOk="0">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0" name="Google Shape;10860;p78"/>
            <p:cNvSpPr/>
            <p:nvPr/>
          </p:nvSpPr>
          <p:spPr>
            <a:xfrm>
              <a:off x="-17456650" y="3369825"/>
              <a:ext cx="130775" cy="64625"/>
            </a:xfrm>
            <a:custGeom>
              <a:avLst/>
              <a:gdLst/>
              <a:ahLst/>
              <a:cxnLst/>
              <a:rect l="l" t="t" r="r" b="b"/>
              <a:pathLst>
                <a:path w="5231" h="2585" extrusionOk="0">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1" name="Google Shape;10861;p78"/>
            <p:cNvSpPr/>
            <p:nvPr/>
          </p:nvSpPr>
          <p:spPr>
            <a:xfrm>
              <a:off x="-17526750" y="3344625"/>
              <a:ext cx="95325" cy="89825"/>
            </a:xfrm>
            <a:custGeom>
              <a:avLst/>
              <a:gdLst/>
              <a:ahLst/>
              <a:cxnLst/>
              <a:rect l="l" t="t" r="r" b="b"/>
              <a:pathLst>
                <a:path w="3813" h="3593" extrusionOk="0">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2" name="Google Shape;10862;p78"/>
            <p:cNvSpPr/>
            <p:nvPr/>
          </p:nvSpPr>
          <p:spPr>
            <a:xfrm>
              <a:off x="-17351900" y="3345425"/>
              <a:ext cx="96125" cy="89800"/>
            </a:xfrm>
            <a:custGeom>
              <a:avLst/>
              <a:gdLst/>
              <a:ahLst/>
              <a:cxnLst/>
              <a:rect l="l" t="t" r="r" b="b"/>
              <a:pathLst>
                <a:path w="3845" h="3592" extrusionOk="0">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63" name="Google Shape;10863;p78"/>
          <p:cNvGrpSpPr/>
          <p:nvPr/>
        </p:nvGrpSpPr>
        <p:grpSpPr>
          <a:xfrm>
            <a:off x="6300319" y="2244173"/>
            <a:ext cx="448143" cy="448143"/>
            <a:chOff x="-17542500" y="3684100"/>
            <a:chExt cx="303250" cy="303250"/>
          </a:xfrm>
        </p:grpSpPr>
        <p:sp>
          <p:nvSpPr>
            <p:cNvPr id="10864" name="Google Shape;10864;p78"/>
            <p:cNvSpPr/>
            <p:nvPr/>
          </p:nvSpPr>
          <p:spPr>
            <a:xfrm>
              <a:off x="-17542500" y="3863675"/>
              <a:ext cx="70900" cy="52800"/>
            </a:xfrm>
            <a:custGeom>
              <a:avLst/>
              <a:gdLst/>
              <a:ahLst/>
              <a:cxnLst/>
              <a:rect l="l" t="t" r="r" b="b"/>
              <a:pathLst>
                <a:path w="2836" h="2112" extrusionOk="0">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5" name="Google Shape;10865;p78"/>
            <p:cNvSpPr/>
            <p:nvPr/>
          </p:nvSpPr>
          <p:spPr>
            <a:xfrm>
              <a:off x="-17488150" y="3881000"/>
              <a:ext cx="70900" cy="106350"/>
            </a:xfrm>
            <a:custGeom>
              <a:avLst/>
              <a:gdLst/>
              <a:ahLst/>
              <a:cxnLst/>
              <a:rect l="l" t="t" r="r" b="b"/>
              <a:pathLst>
                <a:path w="2836" h="4254" extrusionOk="0">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6" name="Google Shape;10866;p78"/>
            <p:cNvSpPr/>
            <p:nvPr/>
          </p:nvSpPr>
          <p:spPr>
            <a:xfrm>
              <a:off x="-17310150" y="3863675"/>
              <a:ext cx="70900" cy="52800"/>
            </a:xfrm>
            <a:custGeom>
              <a:avLst/>
              <a:gdLst/>
              <a:ahLst/>
              <a:cxnLst/>
              <a:rect l="l" t="t" r="r" b="b"/>
              <a:pathLst>
                <a:path w="2836" h="2112" extrusionOk="0">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7" name="Google Shape;10867;p78"/>
            <p:cNvSpPr/>
            <p:nvPr/>
          </p:nvSpPr>
          <p:spPr>
            <a:xfrm>
              <a:off x="-17364500" y="3881000"/>
              <a:ext cx="70925" cy="106350"/>
            </a:xfrm>
            <a:custGeom>
              <a:avLst/>
              <a:gdLst/>
              <a:ahLst/>
              <a:cxnLst/>
              <a:rect l="l" t="t" r="r" b="b"/>
              <a:pathLst>
                <a:path w="2837" h="4254" extrusionOk="0">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8" name="Google Shape;10868;p78"/>
            <p:cNvSpPr/>
            <p:nvPr/>
          </p:nvSpPr>
          <p:spPr>
            <a:xfrm>
              <a:off x="-17505475" y="3845550"/>
              <a:ext cx="228425" cy="18150"/>
            </a:xfrm>
            <a:custGeom>
              <a:avLst/>
              <a:gdLst/>
              <a:ahLst/>
              <a:cxnLst/>
              <a:rect l="l" t="t" r="r" b="b"/>
              <a:pathLst>
                <a:path w="9137" h="726" extrusionOk="0">
                  <a:moveTo>
                    <a:pt x="0" y="1"/>
                  </a:moveTo>
                  <a:cubicBezTo>
                    <a:pt x="158" y="379"/>
                    <a:pt x="536" y="725"/>
                    <a:pt x="1008" y="725"/>
                  </a:cubicBezTo>
                  <a:lnTo>
                    <a:pt x="8129" y="725"/>
                  </a:lnTo>
                  <a:cubicBezTo>
                    <a:pt x="8601" y="725"/>
                    <a:pt x="8979" y="379"/>
                    <a:pt x="91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9" name="Google Shape;10869;p78"/>
            <p:cNvSpPr/>
            <p:nvPr/>
          </p:nvSpPr>
          <p:spPr>
            <a:xfrm>
              <a:off x="-17523600" y="3706925"/>
              <a:ext cx="265450" cy="121325"/>
            </a:xfrm>
            <a:custGeom>
              <a:avLst/>
              <a:gdLst/>
              <a:ahLst/>
              <a:cxnLst/>
              <a:rect l="l" t="t" r="r" b="b"/>
              <a:pathLst>
                <a:path w="10618" h="4853" extrusionOk="0">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0" name="Google Shape;10870;p78"/>
            <p:cNvSpPr/>
            <p:nvPr/>
          </p:nvSpPr>
          <p:spPr>
            <a:xfrm>
              <a:off x="-17448775" y="3684100"/>
              <a:ext cx="115800" cy="52800"/>
            </a:xfrm>
            <a:custGeom>
              <a:avLst/>
              <a:gdLst/>
              <a:ahLst/>
              <a:cxnLst/>
              <a:rect l="l" t="t" r="r" b="b"/>
              <a:pathLst>
                <a:path w="4632" h="2112" extrusionOk="0">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71" name="Google Shape;10871;p78"/>
          <p:cNvGrpSpPr/>
          <p:nvPr/>
        </p:nvGrpSpPr>
        <p:grpSpPr>
          <a:xfrm>
            <a:off x="6299728" y="2810817"/>
            <a:ext cx="449325" cy="421395"/>
            <a:chOff x="-17542500" y="4068450"/>
            <a:chExt cx="304050" cy="285150"/>
          </a:xfrm>
        </p:grpSpPr>
        <p:sp>
          <p:nvSpPr>
            <p:cNvPr id="10872" name="Google Shape;10872;p78"/>
            <p:cNvSpPr/>
            <p:nvPr/>
          </p:nvSpPr>
          <p:spPr>
            <a:xfrm>
              <a:off x="-17519650" y="4281900"/>
              <a:ext cx="256000" cy="71700"/>
            </a:xfrm>
            <a:custGeom>
              <a:avLst/>
              <a:gdLst/>
              <a:ahLst/>
              <a:cxnLst/>
              <a:rect l="l" t="t" r="r" b="b"/>
              <a:pathLst>
                <a:path w="10240" h="2868" extrusionOk="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3" name="Google Shape;10873;p78"/>
            <p:cNvSpPr/>
            <p:nvPr/>
          </p:nvSpPr>
          <p:spPr>
            <a:xfrm>
              <a:off x="-17542500" y="4166900"/>
              <a:ext cx="304050" cy="133925"/>
            </a:xfrm>
            <a:custGeom>
              <a:avLst/>
              <a:gdLst/>
              <a:ahLst/>
              <a:cxnLst/>
              <a:rect l="l" t="t" r="r" b="b"/>
              <a:pathLst>
                <a:path w="12162" h="5357" extrusionOk="0">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4" name="Google Shape;10874;p78"/>
            <p:cNvSpPr/>
            <p:nvPr/>
          </p:nvSpPr>
          <p:spPr>
            <a:xfrm>
              <a:off x="-17329050" y="4121225"/>
              <a:ext cx="18125" cy="18150"/>
            </a:xfrm>
            <a:custGeom>
              <a:avLst/>
              <a:gdLst/>
              <a:ahLst/>
              <a:cxnLst/>
              <a:rect l="l" t="t" r="r" b="b"/>
              <a:pathLst>
                <a:path w="725" h="726" extrusionOk="0">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5" name="Google Shape;10875;p78"/>
            <p:cNvSpPr/>
            <p:nvPr/>
          </p:nvSpPr>
          <p:spPr>
            <a:xfrm>
              <a:off x="-17381825" y="4068450"/>
              <a:ext cx="123675" cy="123675"/>
            </a:xfrm>
            <a:custGeom>
              <a:avLst/>
              <a:gdLst/>
              <a:ahLst/>
              <a:cxnLst/>
              <a:rect l="l" t="t" r="r" b="b"/>
              <a:pathLst>
                <a:path w="4947" h="4947" extrusionOk="0">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6" name="Google Shape;10876;p78"/>
            <p:cNvSpPr/>
            <p:nvPr/>
          </p:nvSpPr>
          <p:spPr>
            <a:xfrm>
              <a:off x="-17471625" y="4121225"/>
              <a:ext cx="17375" cy="18150"/>
            </a:xfrm>
            <a:custGeom>
              <a:avLst/>
              <a:gdLst/>
              <a:ahLst/>
              <a:cxnLst/>
              <a:rect l="l" t="t" r="r" b="b"/>
              <a:pathLst>
                <a:path w="695" h="726" extrusionOk="0">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7" name="Google Shape;10877;p78"/>
            <p:cNvSpPr/>
            <p:nvPr/>
          </p:nvSpPr>
          <p:spPr>
            <a:xfrm>
              <a:off x="-17525175" y="4068450"/>
              <a:ext cx="124475" cy="123675"/>
            </a:xfrm>
            <a:custGeom>
              <a:avLst/>
              <a:gdLst/>
              <a:ahLst/>
              <a:cxnLst/>
              <a:rect l="l" t="t" r="r" b="b"/>
              <a:pathLst>
                <a:path w="4979" h="4947" extrusionOk="0">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78" name="Google Shape;10878;p78"/>
          <p:cNvGrpSpPr/>
          <p:nvPr/>
        </p:nvGrpSpPr>
        <p:grpSpPr>
          <a:xfrm>
            <a:off x="3530150" y="3342211"/>
            <a:ext cx="343404" cy="449325"/>
            <a:chOff x="-15652200" y="3335975"/>
            <a:chExt cx="232375" cy="304050"/>
          </a:xfrm>
        </p:grpSpPr>
        <p:sp>
          <p:nvSpPr>
            <p:cNvPr id="10879" name="Google Shape;10879;p78"/>
            <p:cNvSpPr/>
            <p:nvPr/>
          </p:nvSpPr>
          <p:spPr>
            <a:xfrm>
              <a:off x="-15652200" y="3403700"/>
              <a:ext cx="36250" cy="168575"/>
            </a:xfrm>
            <a:custGeom>
              <a:avLst/>
              <a:gdLst/>
              <a:ahLst/>
              <a:cxnLst/>
              <a:rect l="l" t="t" r="r" b="b"/>
              <a:pathLst>
                <a:path w="1450" h="6743" extrusionOk="0">
                  <a:moveTo>
                    <a:pt x="0" y="1"/>
                  </a:moveTo>
                  <a:lnTo>
                    <a:pt x="0" y="6743"/>
                  </a:lnTo>
                  <a:lnTo>
                    <a:pt x="1450" y="6018"/>
                  </a:lnTo>
                  <a:lnTo>
                    <a:pt x="1450" y="694"/>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0" name="Google Shape;10880;p78"/>
            <p:cNvSpPr/>
            <p:nvPr/>
          </p:nvSpPr>
          <p:spPr>
            <a:xfrm>
              <a:off x="-15455300" y="3403700"/>
              <a:ext cx="35475" cy="168575"/>
            </a:xfrm>
            <a:custGeom>
              <a:avLst/>
              <a:gdLst/>
              <a:ahLst/>
              <a:cxnLst/>
              <a:rect l="l" t="t" r="r" b="b"/>
              <a:pathLst>
                <a:path w="1419" h="6743" extrusionOk="0">
                  <a:moveTo>
                    <a:pt x="1418" y="1"/>
                  </a:moveTo>
                  <a:lnTo>
                    <a:pt x="1" y="694"/>
                  </a:lnTo>
                  <a:lnTo>
                    <a:pt x="1" y="6018"/>
                  </a:lnTo>
                  <a:lnTo>
                    <a:pt x="1418" y="6743"/>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1" name="Google Shape;10881;p78"/>
            <p:cNvSpPr/>
            <p:nvPr/>
          </p:nvSpPr>
          <p:spPr>
            <a:xfrm>
              <a:off x="-15644325" y="3570675"/>
              <a:ext cx="62250" cy="62250"/>
            </a:xfrm>
            <a:custGeom>
              <a:avLst/>
              <a:gdLst/>
              <a:ahLst/>
              <a:cxnLst/>
              <a:rect l="l" t="t" r="r" b="b"/>
              <a:pathLst>
                <a:path w="2490" h="2490" extrusionOk="0">
                  <a:moveTo>
                    <a:pt x="1418" y="1"/>
                  </a:moveTo>
                  <a:lnTo>
                    <a:pt x="0" y="725"/>
                  </a:lnTo>
                  <a:lnTo>
                    <a:pt x="1765" y="2489"/>
                  </a:lnTo>
                  <a:lnTo>
                    <a:pt x="2489" y="1072"/>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2" name="Google Shape;10882;p78"/>
            <p:cNvSpPr/>
            <p:nvPr/>
          </p:nvSpPr>
          <p:spPr>
            <a:xfrm>
              <a:off x="-15489950" y="3570675"/>
              <a:ext cx="63025" cy="62250"/>
            </a:xfrm>
            <a:custGeom>
              <a:avLst/>
              <a:gdLst/>
              <a:ahLst/>
              <a:cxnLst/>
              <a:rect l="l" t="t" r="r" b="b"/>
              <a:pathLst>
                <a:path w="2521" h="2490" extrusionOk="0">
                  <a:moveTo>
                    <a:pt x="1072" y="1"/>
                  </a:moveTo>
                  <a:lnTo>
                    <a:pt x="0" y="1072"/>
                  </a:lnTo>
                  <a:lnTo>
                    <a:pt x="725" y="2489"/>
                  </a:lnTo>
                  <a:lnTo>
                    <a:pt x="2521" y="725"/>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3" name="Google Shape;10883;p78"/>
            <p:cNvSpPr/>
            <p:nvPr/>
          </p:nvSpPr>
          <p:spPr>
            <a:xfrm>
              <a:off x="-15644325" y="3342275"/>
              <a:ext cx="62250" cy="63025"/>
            </a:xfrm>
            <a:custGeom>
              <a:avLst/>
              <a:gdLst/>
              <a:ahLst/>
              <a:cxnLst/>
              <a:rect l="l" t="t" r="r" b="b"/>
              <a:pathLst>
                <a:path w="2490" h="2521" extrusionOk="0">
                  <a:moveTo>
                    <a:pt x="1765" y="0"/>
                  </a:moveTo>
                  <a:lnTo>
                    <a:pt x="0" y="1827"/>
                  </a:lnTo>
                  <a:lnTo>
                    <a:pt x="1418" y="2521"/>
                  </a:lnTo>
                  <a:lnTo>
                    <a:pt x="2489" y="1481"/>
                  </a:ln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4" name="Google Shape;10884;p78"/>
            <p:cNvSpPr/>
            <p:nvPr/>
          </p:nvSpPr>
          <p:spPr>
            <a:xfrm>
              <a:off x="-15489950" y="3342275"/>
              <a:ext cx="63025" cy="63025"/>
            </a:xfrm>
            <a:custGeom>
              <a:avLst/>
              <a:gdLst/>
              <a:ahLst/>
              <a:cxnLst/>
              <a:rect l="l" t="t" r="r" b="b"/>
              <a:pathLst>
                <a:path w="2521" h="2521" extrusionOk="0">
                  <a:moveTo>
                    <a:pt x="725" y="0"/>
                  </a:moveTo>
                  <a:lnTo>
                    <a:pt x="0" y="1481"/>
                  </a:lnTo>
                  <a:lnTo>
                    <a:pt x="1072" y="2521"/>
                  </a:lnTo>
                  <a:lnTo>
                    <a:pt x="2521" y="182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5" name="Google Shape;10885;p78"/>
            <p:cNvSpPr/>
            <p:nvPr/>
          </p:nvSpPr>
          <p:spPr>
            <a:xfrm>
              <a:off x="-15584475" y="3604550"/>
              <a:ext cx="96900" cy="35475"/>
            </a:xfrm>
            <a:custGeom>
              <a:avLst/>
              <a:gdLst/>
              <a:ahLst/>
              <a:cxnLst/>
              <a:rect l="l" t="t" r="r" b="b"/>
              <a:pathLst>
                <a:path w="3876" h="1419" extrusionOk="0">
                  <a:moveTo>
                    <a:pt x="725" y="0"/>
                  </a:moveTo>
                  <a:lnTo>
                    <a:pt x="1" y="1418"/>
                  </a:lnTo>
                  <a:lnTo>
                    <a:pt x="3876" y="1418"/>
                  </a:ln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6" name="Google Shape;10886;p78"/>
            <p:cNvSpPr/>
            <p:nvPr/>
          </p:nvSpPr>
          <p:spPr>
            <a:xfrm>
              <a:off x="-15584475" y="3335975"/>
              <a:ext cx="96900" cy="35450"/>
            </a:xfrm>
            <a:custGeom>
              <a:avLst/>
              <a:gdLst/>
              <a:ahLst/>
              <a:cxnLst/>
              <a:rect l="l" t="t" r="r" b="b"/>
              <a:pathLst>
                <a:path w="3876" h="1418" extrusionOk="0">
                  <a:moveTo>
                    <a:pt x="1" y="0"/>
                  </a:moveTo>
                  <a:lnTo>
                    <a:pt x="725" y="1418"/>
                  </a:lnTo>
                  <a:lnTo>
                    <a:pt x="3151" y="1418"/>
                  </a:lnTo>
                  <a:lnTo>
                    <a:pt x="38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7" name="Google Shape;10887;p78"/>
            <p:cNvSpPr/>
            <p:nvPr/>
          </p:nvSpPr>
          <p:spPr>
            <a:xfrm>
              <a:off x="-15597850" y="3388725"/>
              <a:ext cx="124450" cy="197725"/>
            </a:xfrm>
            <a:custGeom>
              <a:avLst/>
              <a:gdLst/>
              <a:ahLst/>
              <a:cxnLst/>
              <a:rect l="l" t="t" r="r" b="b"/>
              <a:pathLst>
                <a:path w="4978" h="7909" extrusionOk="0">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88" name="Google Shape;10888;p78"/>
          <p:cNvGrpSpPr/>
          <p:nvPr/>
        </p:nvGrpSpPr>
        <p:grpSpPr>
          <a:xfrm>
            <a:off x="1303491" y="1689573"/>
            <a:ext cx="450470" cy="449325"/>
            <a:chOff x="-20946600" y="3317850"/>
            <a:chExt cx="304825" cy="304050"/>
          </a:xfrm>
        </p:grpSpPr>
        <p:sp>
          <p:nvSpPr>
            <p:cNvPr id="10889" name="Google Shape;10889;p78"/>
            <p:cNvSpPr/>
            <p:nvPr/>
          </p:nvSpPr>
          <p:spPr>
            <a:xfrm>
              <a:off x="-20946600" y="3317850"/>
              <a:ext cx="232350" cy="248925"/>
            </a:xfrm>
            <a:custGeom>
              <a:avLst/>
              <a:gdLst/>
              <a:ahLst/>
              <a:cxnLst/>
              <a:rect l="l" t="t" r="r" b="b"/>
              <a:pathLst>
                <a:path w="9294" h="9957" extrusionOk="0">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0" name="Google Shape;10890;p78"/>
            <p:cNvSpPr/>
            <p:nvPr/>
          </p:nvSpPr>
          <p:spPr>
            <a:xfrm>
              <a:off x="-20775700" y="3318650"/>
              <a:ext cx="133925" cy="249700"/>
            </a:xfrm>
            <a:custGeom>
              <a:avLst/>
              <a:gdLst/>
              <a:ahLst/>
              <a:cxnLst/>
              <a:rect l="l" t="t" r="r" b="b"/>
              <a:pathLst>
                <a:path w="5357" h="9988" extrusionOk="0">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1" name="Google Shape;10891;p78"/>
            <p:cNvSpPr/>
            <p:nvPr/>
          </p:nvSpPr>
          <p:spPr>
            <a:xfrm>
              <a:off x="-20890700" y="3586425"/>
              <a:ext cx="195375" cy="35475"/>
            </a:xfrm>
            <a:custGeom>
              <a:avLst/>
              <a:gdLst/>
              <a:ahLst/>
              <a:cxnLst/>
              <a:rect l="l" t="t" r="r" b="b"/>
              <a:pathLst>
                <a:path w="7815" h="1419" extrusionOk="0">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92" name="Google Shape;10892;p78"/>
          <p:cNvGrpSpPr/>
          <p:nvPr/>
        </p:nvGrpSpPr>
        <p:grpSpPr>
          <a:xfrm>
            <a:off x="1304064" y="2243729"/>
            <a:ext cx="449325" cy="449030"/>
            <a:chOff x="-20945825" y="3692175"/>
            <a:chExt cx="304050" cy="303850"/>
          </a:xfrm>
        </p:grpSpPr>
        <p:sp>
          <p:nvSpPr>
            <p:cNvPr id="10893" name="Google Shape;10893;p78"/>
            <p:cNvSpPr/>
            <p:nvPr/>
          </p:nvSpPr>
          <p:spPr>
            <a:xfrm>
              <a:off x="-20841850" y="3692175"/>
              <a:ext cx="92950" cy="89600"/>
            </a:xfrm>
            <a:custGeom>
              <a:avLst/>
              <a:gdLst/>
              <a:ahLst/>
              <a:cxnLst/>
              <a:rect l="l" t="t" r="r" b="b"/>
              <a:pathLst>
                <a:path w="3718" h="3584" extrusionOk="0">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4" name="Google Shape;10894;p78"/>
            <p:cNvSpPr/>
            <p:nvPr/>
          </p:nvSpPr>
          <p:spPr>
            <a:xfrm>
              <a:off x="-20945825" y="3746325"/>
              <a:ext cx="304050" cy="70900"/>
            </a:xfrm>
            <a:custGeom>
              <a:avLst/>
              <a:gdLst/>
              <a:ahLst/>
              <a:cxnLst/>
              <a:rect l="l" t="t" r="r" b="b"/>
              <a:pathLst>
                <a:path w="12162" h="2836" extrusionOk="0">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5" name="Google Shape;10895;p78"/>
            <p:cNvSpPr/>
            <p:nvPr/>
          </p:nvSpPr>
          <p:spPr>
            <a:xfrm>
              <a:off x="-20814300" y="3864450"/>
              <a:ext cx="39425" cy="131575"/>
            </a:xfrm>
            <a:custGeom>
              <a:avLst/>
              <a:gdLst/>
              <a:ahLst/>
              <a:cxnLst/>
              <a:rect l="l" t="t" r="r" b="b"/>
              <a:pathLst>
                <a:path w="1577" h="5263" extrusionOk="0">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6" name="Google Shape;10896;p78"/>
            <p:cNvSpPr/>
            <p:nvPr/>
          </p:nvSpPr>
          <p:spPr>
            <a:xfrm>
              <a:off x="-20929275" y="3834525"/>
              <a:ext cx="268600" cy="53600"/>
            </a:xfrm>
            <a:custGeom>
              <a:avLst/>
              <a:gdLst/>
              <a:ahLst/>
              <a:cxnLst/>
              <a:rect l="l" t="t" r="r" b="b"/>
              <a:pathLst>
                <a:path w="10744" h="2144" extrusionOk="0">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97" name="Google Shape;10897;p78"/>
          <p:cNvGrpSpPr/>
          <p:nvPr/>
        </p:nvGrpSpPr>
        <p:grpSpPr>
          <a:xfrm>
            <a:off x="1329667" y="2797442"/>
            <a:ext cx="398119" cy="448143"/>
            <a:chOff x="-20930075" y="4066100"/>
            <a:chExt cx="269400" cy="303250"/>
          </a:xfrm>
        </p:grpSpPr>
        <p:sp>
          <p:nvSpPr>
            <p:cNvPr id="10898" name="Google Shape;10898;p78"/>
            <p:cNvSpPr/>
            <p:nvPr/>
          </p:nvSpPr>
          <p:spPr>
            <a:xfrm>
              <a:off x="-20865475" y="4066100"/>
              <a:ext cx="141775" cy="144150"/>
            </a:xfrm>
            <a:custGeom>
              <a:avLst/>
              <a:gdLst/>
              <a:ahLst/>
              <a:cxnLst/>
              <a:rect l="l" t="t" r="r" b="b"/>
              <a:pathLst>
                <a:path w="5671" h="5766" extrusionOk="0">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9" name="Google Shape;10899;p78"/>
            <p:cNvSpPr/>
            <p:nvPr/>
          </p:nvSpPr>
          <p:spPr>
            <a:xfrm>
              <a:off x="-20930075" y="4191325"/>
              <a:ext cx="269400" cy="178025"/>
            </a:xfrm>
            <a:custGeom>
              <a:avLst/>
              <a:gdLst/>
              <a:ahLst/>
              <a:cxnLst/>
              <a:rect l="l" t="t" r="r" b="b"/>
              <a:pathLst>
                <a:path w="10776" h="7121" extrusionOk="0">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00" name="Google Shape;10900;p78"/>
          <p:cNvGrpSpPr/>
          <p:nvPr/>
        </p:nvGrpSpPr>
        <p:grpSpPr>
          <a:xfrm>
            <a:off x="4110888" y="1689848"/>
            <a:ext cx="372516" cy="448771"/>
            <a:chOff x="-18994100" y="3334775"/>
            <a:chExt cx="252075" cy="303675"/>
          </a:xfrm>
        </p:grpSpPr>
        <p:sp>
          <p:nvSpPr>
            <p:cNvPr id="10901" name="Google Shape;10901;p78"/>
            <p:cNvSpPr/>
            <p:nvPr/>
          </p:nvSpPr>
          <p:spPr>
            <a:xfrm>
              <a:off x="-18967300" y="3424975"/>
              <a:ext cx="198500" cy="207150"/>
            </a:xfrm>
            <a:custGeom>
              <a:avLst/>
              <a:gdLst/>
              <a:ahLst/>
              <a:cxnLst/>
              <a:rect l="l" t="t" r="r" b="b"/>
              <a:pathLst>
                <a:path w="7940" h="8286" extrusionOk="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2" name="Google Shape;10902;p78"/>
            <p:cNvSpPr/>
            <p:nvPr/>
          </p:nvSpPr>
          <p:spPr>
            <a:xfrm>
              <a:off x="-18885400" y="3610050"/>
              <a:ext cx="35475" cy="28400"/>
            </a:xfrm>
            <a:custGeom>
              <a:avLst/>
              <a:gdLst/>
              <a:ahLst/>
              <a:cxnLst/>
              <a:rect l="l" t="t" r="r" b="b"/>
              <a:pathLst>
                <a:path w="1419" h="1136" extrusionOk="0">
                  <a:moveTo>
                    <a:pt x="694" y="1"/>
                  </a:moveTo>
                  <a:lnTo>
                    <a:pt x="1" y="1072"/>
                  </a:lnTo>
                  <a:cubicBezTo>
                    <a:pt x="221" y="1104"/>
                    <a:pt x="473" y="1135"/>
                    <a:pt x="694" y="1135"/>
                  </a:cubicBezTo>
                  <a:cubicBezTo>
                    <a:pt x="946" y="1135"/>
                    <a:pt x="1166" y="1104"/>
                    <a:pt x="1418" y="1072"/>
                  </a:cubicBez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3" name="Google Shape;10903;p78"/>
            <p:cNvSpPr/>
            <p:nvPr/>
          </p:nvSpPr>
          <p:spPr>
            <a:xfrm>
              <a:off x="-18994100" y="3334775"/>
              <a:ext cx="96900" cy="140625"/>
            </a:xfrm>
            <a:custGeom>
              <a:avLst/>
              <a:gdLst/>
              <a:ahLst/>
              <a:cxnLst/>
              <a:rect l="l" t="t" r="r" b="b"/>
              <a:pathLst>
                <a:path w="3876" h="5625" extrusionOk="0">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4" name="Google Shape;10904;p78"/>
            <p:cNvSpPr/>
            <p:nvPr/>
          </p:nvSpPr>
          <p:spPr>
            <a:xfrm>
              <a:off x="-18838150" y="3334775"/>
              <a:ext cx="96125" cy="139850"/>
            </a:xfrm>
            <a:custGeom>
              <a:avLst/>
              <a:gdLst/>
              <a:ahLst/>
              <a:cxnLst/>
              <a:rect l="l" t="t" r="r" b="b"/>
              <a:pathLst>
                <a:path w="3845" h="5594" extrusionOk="0">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05" name="Google Shape;10905;p78"/>
          <p:cNvGrpSpPr/>
          <p:nvPr/>
        </p:nvGrpSpPr>
        <p:grpSpPr>
          <a:xfrm>
            <a:off x="4125445" y="2244743"/>
            <a:ext cx="343404" cy="446998"/>
            <a:chOff x="-18983850" y="3710075"/>
            <a:chExt cx="232375" cy="302475"/>
          </a:xfrm>
        </p:grpSpPr>
        <p:sp>
          <p:nvSpPr>
            <p:cNvPr id="10906" name="Google Shape;10906;p78"/>
            <p:cNvSpPr/>
            <p:nvPr/>
          </p:nvSpPr>
          <p:spPr>
            <a:xfrm>
              <a:off x="-18840500" y="3874700"/>
              <a:ext cx="89025" cy="119750"/>
            </a:xfrm>
            <a:custGeom>
              <a:avLst/>
              <a:gdLst/>
              <a:ahLst/>
              <a:cxnLst/>
              <a:rect l="l" t="t" r="r" b="b"/>
              <a:pathLst>
                <a:path w="3561" h="4790" extrusionOk="0">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7" name="Google Shape;10907;p78"/>
            <p:cNvSpPr/>
            <p:nvPr/>
          </p:nvSpPr>
          <p:spPr>
            <a:xfrm>
              <a:off x="-18983850" y="3901475"/>
              <a:ext cx="208750" cy="111075"/>
            </a:xfrm>
            <a:custGeom>
              <a:avLst/>
              <a:gdLst/>
              <a:ahLst/>
              <a:cxnLst/>
              <a:rect l="l" t="t" r="r" b="b"/>
              <a:pathLst>
                <a:path w="8350" h="4443" extrusionOk="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8" name="Google Shape;10908;p78"/>
            <p:cNvSpPr/>
            <p:nvPr/>
          </p:nvSpPr>
          <p:spPr>
            <a:xfrm>
              <a:off x="-18947625" y="3710075"/>
              <a:ext cx="159925" cy="67775"/>
            </a:xfrm>
            <a:custGeom>
              <a:avLst/>
              <a:gdLst/>
              <a:ahLst/>
              <a:cxnLst/>
              <a:rect l="l" t="t" r="r" b="b"/>
              <a:pathLst>
                <a:path w="6397" h="2711" extrusionOk="0">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9" name="Google Shape;10909;p78"/>
            <p:cNvSpPr/>
            <p:nvPr/>
          </p:nvSpPr>
          <p:spPr>
            <a:xfrm>
              <a:off x="-18949200" y="3773100"/>
              <a:ext cx="159125" cy="133925"/>
            </a:xfrm>
            <a:custGeom>
              <a:avLst/>
              <a:gdLst/>
              <a:ahLst/>
              <a:cxnLst/>
              <a:rect l="l" t="t" r="r" b="b"/>
              <a:pathLst>
                <a:path w="6365" h="5357" extrusionOk="0">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10" name="Google Shape;10910;p78"/>
          <p:cNvGrpSpPr/>
          <p:nvPr/>
        </p:nvGrpSpPr>
        <p:grpSpPr>
          <a:xfrm>
            <a:off x="4071911" y="2797422"/>
            <a:ext cx="450470" cy="448180"/>
            <a:chOff x="-19020075" y="4084200"/>
            <a:chExt cx="304825" cy="303275"/>
          </a:xfrm>
        </p:grpSpPr>
        <p:sp>
          <p:nvSpPr>
            <p:cNvPr id="10911" name="Google Shape;10911;p78"/>
            <p:cNvSpPr/>
            <p:nvPr/>
          </p:nvSpPr>
          <p:spPr>
            <a:xfrm>
              <a:off x="-18962575" y="4274800"/>
              <a:ext cx="103975" cy="94550"/>
            </a:xfrm>
            <a:custGeom>
              <a:avLst/>
              <a:gdLst/>
              <a:ahLst/>
              <a:cxnLst/>
              <a:rect l="l" t="t" r="r" b="b"/>
              <a:pathLst>
                <a:path w="4159" h="3782" extrusionOk="0">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2" name="Google Shape;10912;p78"/>
            <p:cNvSpPr/>
            <p:nvPr/>
          </p:nvSpPr>
          <p:spPr>
            <a:xfrm>
              <a:off x="-18883025" y="4281900"/>
              <a:ext cx="78000" cy="105575"/>
            </a:xfrm>
            <a:custGeom>
              <a:avLst/>
              <a:gdLst/>
              <a:ahLst/>
              <a:cxnLst/>
              <a:rect l="l" t="t" r="r" b="b"/>
              <a:pathLst>
                <a:path w="3120" h="4223" extrusionOk="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3" name="Google Shape;10913;p78"/>
            <p:cNvSpPr/>
            <p:nvPr/>
          </p:nvSpPr>
          <p:spPr>
            <a:xfrm>
              <a:off x="-18809000" y="4281100"/>
              <a:ext cx="57525" cy="88250"/>
            </a:xfrm>
            <a:custGeom>
              <a:avLst/>
              <a:gdLst/>
              <a:ahLst/>
              <a:cxnLst/>
              <a:rect l="l" t="t" r="r" b="b"/>
              <a:pathLst>
                <a:path w="2301" h="3530" extrusionOk="0">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4" name="Google Shape;10914;p78"/>
            <p:cNvSpPr/>
            <p:nvPr/>
          </p:nvSpPr>
          <p:spPr>
            <a:xfrm>
              <a:off x="-18770400" y="4263000"/>
              <a:ext cx="55150" cy="66975"/>
            </a:xfrm>
            <a:custGeom>
              <a:avLst/>
              <a:gdLst/>
              <a:ahLst/>
              <a:cxnLst/>
              <a:rect l="l" t="t" r="r" b="b"/>
              <a:pathLst>
                <a:path w="2206" h="2679" extrusionOk="0">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5" name="Google Shape;10915;p78"/>
            <p:cNvSpPr/>
            <p:nvPr/>
          </p:nvSpPr>
          <p:spPr>
            <a:xfrm>
              <a:off x="-18768050" y="4227550"/>
              <a:ext cx="52025" cy="31525"/>
            </a:xfrm>
            <a:custGeom>
              <a:avLst/>
              <a:gdLst/>
              <a:ahLst/>
              <a:cxnLst/>
              <a:rect l="l" t="t" r="r" b="b"/>
              <a:pathLst>
                <a:path w="2081" h="1261" extrusionOk="0">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6" name="Google Shape;10916;p78"/>
            <p:cNvSpPr/>
            <p:nvPr/>
          </p:nvSpPr>
          <p:spPr>
            <a:xfrm>
              <a:off x="-19000400" y="4262200"/>
              <a:ext cx="106350" cy="52800"/>
            </a:xfrm>
            <a:custGeom>
              <a:avLst/>
              <a:gdLst/>
              <a:ahLst/>
              <a:cxnLst/>
              <a:rect l="l" t="t" r="r" b="b"/>
              <a:pathLst>
                <a:path w="4254" h="2112" extrusionOk="0">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7" name="Google Shape;10917;p78"/>
            <p:cNvSpPr/>
            <p:nvPr/>
          </p:nvSpPr>
          <p:spPr>
            <a:xfrm>
              <a:off x="-18912175" y="4173200"/>
              <a:ext cx="18125" cy="35475"/>
            </a:xfrm>
            <a:custGeom>
              <a:avLst/>
              <a:gdLst/>
              <a:ahLst/>
              <a:cxnLst/>
              <a:rect l="l" t="t" r="r" b="b"/>
              <a:pathLst>
                <a:path w="725" h="1419" extrusionOk="0">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8" name="Google Shape;10918;p78"/>
            <p:cNvSpPr/>
            <p:nvPr/>
          </p:nvSpPr>
          <p:spPr>
            <a:xfrm>
              <a:off x="-19001975" y="4173200"/>
              <a:ext cx="18150" cy="35475"/>
            </a:xfrm>
            <a:custGeom>
              <a:avLst/>
              <a:gdLst/>
              <a:ahLst/>
              <a:cxnLst/>
              <a:rect l="l" t="t" r="r" b="b"/>
              <a:pathLst>
                <a:path w="726" h="1419" extrusionOk="0">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9" name="Google Shape;10919;p78"/>
            <p:cNvSpPr/>
            <p:nvPr/>
          </p:nvSpPr>
          <p:spPr>
            <a:xfrm>
              <a:off x="-19020075" y="4084200"/>
              <a:ext cx="143375" cy="178025"/>
            </a:xfrm>
            <a:custGeom>
              <a:avLst/>
              <a:gdLst/>
              <a:ahLst/>
              <a:cxnLst/>
              <a:rect l="l" t="t" r="r" b="b"/>
              <a:pathLst>
                <a:path w="5735" h="7121" extrusionOk="0">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20" name="Google Shape;10920;p78"/>
          <p:cNvGrpSpPr/>
          <p:nvPr/>
        </p:nvGrpSpPr>
        <p:grpSpPr>
          <a:xfrm>
            <a:off x="6889176" y="1689001"/>
            <a:ext cx="396937" cy="450470"/>
            <a:chOff x="-17149475" y="3309200"/>
            <a:chExt cx="268600" cy="304825"/>
          </a:xfrm>
        </p:grpSpPr>
        <p:sp>
          <p:nvSpPr>
            <p:cNvPr id="10921" name="Google Shape;10921;p78"/>
            <p:cNvSpPr/>
            <p:nvPr/>
          </p:nvSpPr>
          <p:spPr>
            <a:xfrm>
              <a:off x="-17021100" y="3309200"/>
              <a:ext cx="102425" cy="72475"/>
            </a:xfrm>
            <a:custGeom>
              <a:avLst/>
              <a:gdLst/>
              <a:ahLst/>
              <a:cxnLst/>
              <a:rect l="l" t="t" r="r" b="b"/>
              <a:pathLst>
                <a:path w="4097" h="2899" extrusionOk="0">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2" name="Google Shape;10922;p78"/>
            <p:cNvSpPr/>
            <p:nvPr/>
          </p:nvSpPr>
          <p:spPr>
            <a:xfrm>
              <a:off x="-17149475" y="3346200"/>
              <a:ext cx="268600" cy="267825"/>
            </a:xfrm>
            <a:custGeom>
              <a:avLst/>
              <a:gdLst/>
              <a:ahLst/>
              <a:cxnLst/>
              <a:rect l="l" t="t" r="r" b="b"/>
              <a:pathLst>
                <a:path w="10744" h="10713" extrusionOk="0">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23" name="Google Shape;10923;p78"/>
          <p:cNvGrpSpPr/>
          <p:nvPr/>
        </p:nvGrpSpPr>
        <p:grpSpPr>
          <a:xfrm>
            <a:off x="6862982" y="2258120"/>
            <a:ext cx="449325" cy="420249"/>
            <a:chOff x="-17168375" y="3692750"/>
            <a:chExt cx="304050" cy="284375"/>
          </a:xfrm>
        </p:grpSpPr>
        <p:sp>
          <p:nvSpPr>
            <p:cNvPr id="10924" name="Google Shape;10924;p78"/>
            <p:cNvSpPr/>
            <p:nvPr/>
          </p:nvSpPr>
          <p:spPr>
            <a:xfrm>
              <a:off x="-16963600" y="3694325"/>
              <a:ext cx="99275" cy="92175"/>
            </a:xfrm>
            <a:custGeom>
              <a:avLst/>
              <a:gdLst/>
              <a:ahLst/>
              <a:cxnLst/>
              <a:rect l="l" t="t" r="r" b="b"/>
              <a:pathLst>
                <a:path w="3971" h="3687" extrusionOk="0">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5" name="Google Shape;10925;p78"/>
            <p:cNvSpPr/>
            <p:nvPr/>
          </p:nvSpPr>
          <p:spPr>
            <a:xfrm>
              <a:off x="-17102225" y="3817525"/>
              <a:ext cx="61475" cy="69650"/>
            </a:xfrm>
            <a:custGeom>
              <a:avLst/>
              <a:gdLst/>
              <a:ahLst/>
              <a:cxnLst/>
              <a:rect l="l" t="t" r="r" b="b"/>
              <a:pathLst>
                <a:path w="2459" h="2786" extrusionOk="0">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6" name="Google Shape;10926;p78"/>
            <p:cNvSpPr/>
            <p:nvPr/>
          </p:nvSpPr>
          <p:spPr>
            <a:xfrm>
              <a:off x="-17064400" y="3870925"/>
              <a:ext cx="93750" cy="106200"/>
            </a:xfrm>
            <a:custGeom>
              <a:avLst/>
              <a:gdLst/>
              <a:ahLst/>
              <a:cxnLst/>
              <a:rect l="l" t="t" r="r" b="b"/>
              <a:pathLst>
                <a:path w="3750" h="4248" extrusionOk="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7" name="Google Shape;10927;p78"/>
            <p:cNvSpPr/>
            <p:nvPr/>
          </p:nvSpPr>
          <p:spPr>
            <a:xfrm>
              <a:off x="-17025025" y="3907200"/>
              <a:ext cx="15775" cy="13200"/>
            </a:xfrm>
            <a:custGeom>
              <a:avLst/>
              <a:gdLst/>
              <a:ahLst/>
              <a:cxnLst/>
              <a:rect l="l" t="t" r="r" b="b"/>
              <a:pathLst>
                <a:path w="631" h="528" extrusionOk="0">
                  <a:moveTo>
                    <a:pt x="327" y="0"/>
                  </a:moveTo>
                  <a:cubicBezTo>
                    <a:pt x="189" y="0"/>
                    <a:pt x="48" y="71"/>
                    <a:pt x="0" y="213"/>
                  </a:cubicBezTo>
                  <a:lnTo>
                    <a:pt x="315" y="528"/>
                  </a:lnTo>
                  <a:lnTo>
                    <a:pt x="630" y="213"/>
                  </a:lnTo>
                  <a:cubicBezTo>
                    <a:pt x="599" y="71"/>
                    <a:pt x="465" y="0"/>
                    <a:pt x="3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8" name="Google Shape;10928;p78"/>
            <p:cNvSpPr/>
            <p:nvPr/>
          </p:nvSpPr>
          <p:spPr>
            <a:xfrm>
              <a:off x="-16995100" y="3817825"/>
              <a:ext cx="63025" cy="69900"/>
            </a:xfrm>
            <a:custGeom>
              <a:avLst/>
              <a:gdLst/>
              <a:ahLst/>
              <a:cxnLst/>
              <a:rect l="l" t="t" r="r" b="b"/>
              <a:pathLst>
                <a:path w="2521" h="2796" extrusionOk="0">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9" name="Google Shape;10929;p78"/>
            <p:cNvSpPr/>
            <p:nvPr/>
          </p:nvSpPr>
          <p:spPr>
            <a:xfrm>
              <a:off x="-17150275" y="3728200"/>
              <a:ext cx="267825" cy="236300"/>
            </a:xfrm>
            <a:custGeom>
              <a:avLst/>
              <a:gdLst/>
              <a:ahLst/>
              <a:cxnLst/>
              <a:rect l="l" t="t" r="r" b="b"/>
              <a:pathLst>
                <a:path w="10713" h="9452" extrusionOk="0">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0" name="Google Shape;10930;p78"/>
            <p:cNvSpPr/>
            <p:nvPr/>
          </p:nvSpPr>
          <p:spPr>
            <a:xfrm>
              <a:off x="-17168375" y="3692750"/>
              <a:ext cx="99250" cy="92975"/>
            </a:xfrm>
            <a:custGeom>
              <a:avLst/>
              <a:gdLst/>
              <a:ahLst/>
              <a:cxnLst/>
              <a:rect l="l" t="t" r="r" b="b"/>
              <a:pathLst>
                <a:path w="3970" h="3719" extrusionOk="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31" name="Google Shape;10931;p78"/>
          <p:cNvGrpSpPr/>
          <p:nvPr/>
        </p:nvGrpSpPr>
        <p:grpSpPr>
          <a:xfrm>
            <a:off x="6859491" y="2796852"/>
            <a:ext cx="456308" cy="449325"/>
            <a:chOff x="-17170750" y="4058800"/>
            <a:chExt cx="308775" cy="304050"/>
          </a:xfrm>
        </p:grpSpPr>
        <p:sp>
          <p:nvSpPr>
            <p:cNvPr id="10932" name="Google Shape;10932;p78"/>
            <p:cNvSpPr/>
            <p:nvPr/>
          </p:nvSpPr>
          <p:spPr>
            <a:xfrm>
              <a:off x="-17041575" y="4058800"/>
              <a:ext cx="49650" cy="49850"/>
            </a:xfrm>
            <a:custGeom>
              <a:avLst/>
              <a:gdLst/>
              <a:ahLst/>
              <a:cxnLst/>
              <a:rect l="l" t="t" r="r" b="b"/>
              <a:pathLst>
                <a:path w="1986" h="1994" extrusionOk="0">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3" name="Google Shape;10933;p78"/>
            <p:cNvSpPr/>
            <p:nvPr/>
          </p:nvSpPr>
          <p:spPr>
            <a:xfrm>
              <a:off x="-17041575" y="4312625"/>
              <a:ext cx="49650" cy="50225"/>
            </a:xfrm>
            <a:custGeom>
              <a:avLst/>
              <a:gdLst/>
              <a:ahLst/>
              <a:cxnLst/>
              <a:rect l="l" t="t" r="r" b="b"/>
              <a:pathLst>
                <a:path w="1986" h="2009" extrusionOk="0">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4" name="Google Shape;10934;p78"/>
            <p:cNvSpPr/>
            <p:nvPr/>
          </p:nvSpPr>
          <p:spPr>
            <a:xfrm>
              <a:off x="-17170750" y="4186600"/>
              <a:ext cx="52800" cy="48075"/>
            </a:xfrm>
            <a:custGeom>
              <a:avLst/>
              <a:gdLst/>
              <a:ahLst/>
              <a:cxnLst/>
              <a:rect l="l" t="t" r="r" b="b"/>
              <a:pathLst>
                <a:path w="2112" h="1923" extrusionOk="0">
                  <a:moveTo>
                    <a:pt x="1639" y="0"/>
                  </a:moveTo>
                  <a:lnTo>
                    <a:pt x="284" y="630"/>
                  </a:lnTo>
                  <a:cubicBezTo>
                    <a:pt x="1" y="788"/>
                    <a:pt x="1" y="1135"/>
                    <a:pt x="284" y="1261"/>
                  </a:cubicBezTo>
                  <a:lnTo>
                    <a:pt x="1639" y="1922"/>
                  </a:lnTo>
                  <a:lnTo>
                    <a:pt x="1639" y="1891"/>
                  </a:lnTo>
                  <a:lnTo>
                    <a:pt x="2112" y="946"/>
                  </a:lnTo>
                  <a:lnTo>
                    <a:pt x="16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5" name="Google Shape;10935;p78"/>
            <p:cNvSpPr/>
            <p:nvPr/>
          </p:nvSpPr>
          <p:spPr>
            <a:xfrm>
              <a:off x="-16914775" y="4185025"/>
              <a:ext cx="52800" cy="49650"/>
            </a:xfrm>
            <a:custGeom>
              <a:avLst/>
              <a:gdLst/>
              <a:ahLst/>
              <a:cxnLst/>
              <a:rect l="l" t="t" r="r" b="b"/>
              <a:pathLst>
                <a:path w="2112" h="1986" extrusionOk="0">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6" name="Google Shape;10936;p78"/>
            <p:cNvSpPr/>
            <p:nvPr/>
          </p:nvSpPr>
          <p:spPr>
            <a:xfrm>
              <a:off x="-17127800" y="4273225"/>
              <a:ext cx="47650" cy="46500"/>
            </a:xfrm>
            <a:custGeom>
              <a:avLst/>
              <a:gdLst/>
              <a:ahLst/>
              <a:cxnLst/>
              <a:rect l="l" t="t" r="r" b="b"/>
              <a:pathLst>
                <a:path w="1906" h="1860" extrusionOk="0">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7" name="Google Shape;10937;p78"/>
            <p:cNvSpPr/>
            <p:nvPr/>
          </p:nvSpPr>
          <p:spPr>
            <a:xfrm>
              <a:off x="-16952575" y="4100775"/>
              <a:ext cx="47675" cy="47250"/>
            </a:xfrm>
            <a:custGeom>
              <a:avLst/>
              <a:gdLst/>
              <a:ahLst/>
              <a:cxnLst/>
              <a:rect l="l" t="t" r="r" b="b"/>
              <a:pathLst>
                <a:path w="1907" h="1890" extrusionOk="0">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8" name="Google Shape;10938;p78"/>
            <p:cNvSpPr/>
            <p:nvPr/>
          </p:nvSpPr>
          <p:spPr>
            <a:xfrm>
              <a:off x="-16954150" y="4273225"/>
              <a:ext cx="49200" cy="47800"/>
            </a:xfrm>
            <a:custGeom>
              <a:avLst/>
              <a:gdLst/>
              <a:ahLst/>
              <a:cxnLst/>
              <a:rect l="l" t="t" r="r" b="b"/>
              <a:pathLst>
                <a:path w="1968" h="1912" extrusionOk="0">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9" name="Google Shape;10939;p78"/>
            <p:cNvSpPr/>
            <p:nvPr/>
          </p:nvSpPr>
          <p:spPr>
            <a:xfrm>
              <a:off x="-17128625" y="4101275"/>
              <a:ext cx="48475" cy="46750"/>
            </a:xfrm>
            <a:custGeom>
              <a:avLst/>
              <a:gdLst/>
              <a:ahLst/>
              <a:cxnLst/>
              <a:rect l="l" t="t" r="r" b="b"/>
              <a:pathLst>
                <a:path w="1939" h="1870" extrusionOk="0">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0" name="Google Shape;10940;p78"/>
            <p:cNvSpPr/>
            <p:nvPr/>
          </p:nvSpPr>
          <p:spPr>
            <a:xfrm>
              <a:off x="-17043150" y="4183450"/>
              <a:ext cx="52800" cy="52800"/>
            </a:xfrm>
            <a:custGeom>
              <a:avLst/>
              <a:gdLst/>
              <a:ahLst/>
              <a:cxnLst/>
              <a:rect l="l" t="t" r="r" b="b"/>
              <a:pathLst>
                <a:path w="2112" h="2112" extrusionOk="0">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1" name="Google Shape;10941;p78"/>
            <p:cNvSpPr/>
            <p:nvPr/>
          </p:nvSpPr>
          <p:spPr>
            <a:xfrm>
              <a:off x="-17070725" y="4111975"/>
              <a:ext cx="44925" cy="60475"/>
            </a:xfrm>
            <a:custGeom>
              <a:avLst/>
              <a:gdLst/>
              <a:ahLst/>
              <a:cxnLst/>
              <a:rect l="l" t="t" r="r" b="b"/>
              <a:pathLst>
                <a:path w="1797" h="2419" extrusionOk="0">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2" name="Google Shape;10942;p78"/>
            <p:cNvSpPr/>
            <p:nvPr/>
          </p:nvSpPr>
          <p:spPr>
            <a:xfrm>
              <a:off x="-16979350" y="4156675"/>
              <a:ext cx="60675" cy="45700"/>
            </a:xfrm>
            <a:custGeom>
              <a:avLst/>
              <a:gdLst/>
              <a:ahLst/>
              <a:cxnLst/>
              <a:rect l="l" t="t" r="r" b="b"/>
              <a:pathLst>
                <a:path w="2427" h="1828" extrusionOk="0">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3" name="Google Shape;10943;p78"/>
            <p:cNvSpPr/>
            <p:nvPr/>
          </p:nvSpPr>
          <p:spPr>
            <a:xfrm>
              <a:off x="-17116400" y="4155875"/>
              <a:ext cx="63050" cy="44125"/>
            </a:xfrm>
            <a:custGeom>
              <a:avLst/>
              <a:gdLst/>
              <a:ahLst/>
              <a:cxnLst/>
              <a:rect l="l" t="t" r="r" b="b"/>
              <a:pathLst>
                <a:path w="2522" h="1765" extrusionOk="0">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4" name="Google Shape;10944;p78"/>
            <p:cNvSpPr/>
            <p:nvPr/>
          </p:nvSpPr>
          <p:spPr>
            <a:xfrm>
              <a:off x="-17007700" y="4112450"/>
              <a:ext cx="44925" cy="60775"/>
            </a:xfrm>
            <a:custGeom>
              <a:avLst/>
              <a:gdLst/>
              <a:ahLst/>
              <a:cxnLst/>
              <a:rect l="l" t="t" r="r" b="b"/>
              <a:pathLst>
                <a:path w="1797" h="2431" extrusionOk="0">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5" name="Google Shape;10945;p78"/>
            <p:cNvSpPr/>
            <p:nvPr/>
          </p:nvSpPr>
          <p:spPr>
            <a:xfrm>
              <a:off x="-17007700" y="4248025"/>
              <a:ext cx="44925" cy="61475"/>
            </a:xfrm>
            <a:custGeom>
              <a:avLst/>
              <a:gdLst/>
              <a:ahLst/>
              <a:cxnLst/>
              <a:rect l="l" t="t" r="r" b="b"/>
              <a:pathLst>
                <a:path w="1797" h="2459" extrusionOk="0">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6" name="Google Shape;10946;p78"/>
            <p:cNvSpPr/>
            <p:nvPr/>
          </p:nvSpPr>
          <p:spPr>
            <a:xfrm>
              <a:off x="-16980125" y="4219675"/>
              <a:ext cx="61450" cy="45700"/>
            </a:xfrm>
            <a:custGeom>
              <a:avLst/>
              <a:gdLst/>
              <a:ahLst/>
              <a:cxnLst/>
              <a:rect l="l" t="t" r="r" b="b"/>
              <a:pathLst>
                <a:path w="2458" h="1828" extrusionOk="0">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7" name="Google Shape;10947;p78"/>
            <p:cNvSpPr/>
            <p:nvPr/>
          </p:nvSpPr>
          <p:spPr>
            <a:xfrm>
              <a:off x="-17070725" y="4247250"/>
              <a:ext cx="44925" cy="61300"/>
            </a:xfrm>
            <a:custGeom>
              <a:avLst/>
              <a:gdLst/>
              <a:ahLst/>
              <a:cxnLst/>
              <a:rect l="l" t="t" r="r" b="b"/>
              <a:pathLst>
                <a:path w="1797" h="2452" extrusionOk="0">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8" name="Google Shape;10948;p78"/>
            <p:cNvSpPr/>
            <p:nvPr/>
          </p:nvSpPr>
          <p:spPr>
            <a:xfrm>
              <a:off x="-17115600" y="4218900"/>
              <a:ext cx="61450" cy="44900"/>
            </a:xfrm>
            <a:custGeom>
              <a:avLst/>
              <a:gdLst/>
              <a:ahLst/>
              <a:cxnLst/>
              <a:rect l="l" t="t" r="r" b="b"/>
              <a:pathLst>
                <a:path w="2458" h="1796" extrusionOk="0">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49" name="Google Shape;10949;p78"/>
          <p:cNvGrpSpPr/>
          <p:nvPr/>
        </p:nvGrpSpPr>
        <p:grpSpPr>
          <a:xfrm>
            <a:off x="5721388" y="3343358"/>
            <a:ext cx="450470" cy="446998"/>
            <a:chOff x="-15688425" y="3707725"/>
            <a:chExt cx="304825" cy="302475"/>
          </a:xfrm>
        </p:grpSpPr>
        <p:sp>
          <p:nvSpPr>
            <p:cNvPr id="10950" name="Google Shape;10950;p78"/>
            <p:cNvSpPr/>
            <p:nvPr/>
          </p:nvSpPr>
          <p:spPr>
            <a:xfrm>
              <a:off x="-15687650" y="3884950"/>
              <a:ext cx="304050" cy="125250"/>
            </a:xfrm>
            <a:custGeom>
              <a:avLst/>
              <a:gdLst/>
              <a:ahLst/>
              <a:cxnLst/>
              <a:rect l="l" t="t" r="r" b="b"/>
              <a:pathLst>
                <a:path w="12162" h="5010" extrusionOk="0">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1" name="Google Shape;10951;p78"/>
            <p:cNvSpPr/>
            <p:nvPr/>
          </p:nvSpPr>
          <p:spPr>
            <a:xfrm>
              <a:off x="-15634875" y="3956600"/>
              <a:ext cx="49650" cy="18150"/>
            </a:xfrm>
            <a:custGeom>
              <a:avLst/>
              <a:gdLst/>
              <a:ahLst/>
              <a:cxnLst/>
              <a:rect l="l" t="t" r="r" b="b"/>
              <a:pathLst>
                <a:path w="1986" h="726" extrusionOk="0">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2" name="Google Shape;10952;p78"/>
            <p:cNvSpPr/>
            <p:nvPr/>
          </p:nvSpPr>
          <p:spPr>
            <a:xfrm>
              <a:off x="-15434025" y="3920375"/>
              <a:ext cx="31525" cy="18150"/>
            </a:xfrm>
            <a:custGeom>
              <a:avLst/>
              <a:gdLst/>
              <a:ahLst/>
              <a:cxnLst/>
              <a:rect l="l" t="t" r="r" b="b"/>
              <a:pathLst>
                <a:path w="1261" h="726" extrusionOk="0">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3" name="Google Shape;10953;p78"/>
            <p:cNvSpPr/>
            <p:nvPr/>
          </p:nvSpPr>
          <p:spPr>
            <a:xfrm>
              <a:off x="-15436400" y="3974725"/>
              <a:ext cx="52800" cy="17350"/>
            </a:xfrm>
            <a:custGeom>
              <a:avLst/>
              <a:gdLst/>
              <a:ahLst/>
              <a:cxnLst/>
              <a:rect l="l" t="t" r="r" b="b"/>
              <a:pathLst>
                <a:path w="2112" h="694" extrusionOk="0">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4" name="Google Shape;10954;p78"/>
            <p:cNvSpPr/>
            <p:nvPr/>
          </p:nvSpPr>
          <p:spPr>
            <a:xfrm>
              <a:off x="-15688425" y="3992050"/>
              <a:ext cx="54350" cy="18150"/>
            </a:xfrm>
            <a:custGeom>
              <a:avLst/>
              <a:gdLst/>
              <a:ahLst/>
              <a:cxnLst/>
              <a:rect l="l" t="t" r="r" b="b"/>
              <a:pathLst>
                <a:path w="2174" h="726" extrusionOk="0">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5" name="Google Shape;10955;p78"/>
            <p:cNvSpPr/>
            <p:nvPr/>
          </p:nvSpPr>
          <p:spPr>
            <a:xfrm>
              <a:off x="-15664800" y="3707725"/>
              <a:ext cx="252850" cy="161475"/>
            </a:xfrm>
            <a:custGeom>
              <a:avLst/>
              <a:gdLst/>
              <a:ahLst/>
              <a:cxnLst/>
              <a:rect l="l" t="t" r="r" b="b"/>
              <a:pathLst>
                <a:path w="10114" h="6459" extrusionOk="0">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56" name="Google Shape;10956;p78"/>
          <p:cNvGrpSpPr/>
          <p:nvPr/>
        </p:nvGrpSpPr>
        <p:grpSpPr>
          <a:xfrm>
            <a:off x="1865544" y="1690441"/>
            <a:ext cx="451653" cy="447589"/>
            <a:chOff x="-20572500" y="3319025"/>
            <a:chExt cx="305625" cy="302875"/>
          </a:xfrm>
        </p:grpSpPr>
        <p:sp>
          <p:nvSpPr>
            <p:cNvPr id="10957" name="Google Shape;10957;p78"/>
            <p:cNvSpPr/>
            <p:nvPr/>
          </p:nvSpPr>
          <p:spPr>
            <a:xfrm>
              <a:off x="-20429150" y="3569900"/>
              <a:ext cx="18150" cy="52000"/>
            </a:xfrm>
            <a:custGeom>
              <a:avLst/>
              <a:gdLst/>
              <a:ahLst/>
              <a:cxnLst/>
              <a:rect l="l" t="t" r="r" b="b"/>
              <a:pathLst>
                <a:path w="726" h="2080" extrusionOk="0">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8" name="Google Shape;10958;p78"/>
            <p:cNvSpPr/>
            <p:nvPr/>
          </p:nvSpPr>
          <p:spPr>
            <a:xfrm>
              <a:off x="-20572500" y="3319025"/>
              <a:ext cx="305625" cy="267350"/>
            </a:xfrm>
            <a:custGeom>
              <a:avLst/>
              <a:gdLst/>
              <a:ahLst/>
              <a:cxnLst/>
              <a:rect l="l" t="t" r="r" b="b"/>
              <a:pathLst>
                <a:path w="12225" h="10694" extrusionOk="0">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59" name="Google Shape;10959;p78"/>
          <p:cNvGrpSpPr/>
          <p:nvPr/>
        </p:nvGrpSpPr>
        <p:grpSpPr>
          <a:xfrm>
            <a:off x="1866708" y="2305410"/>
            <a:ext cx="449325" cy="325670"/>
            <a:chOff x="-20571700" y="3722875"/>
            <a:chExt cx="304050" cy="220375"/>
          </a:xfrm>
        </p:grpSpPr>
        <p:sp>
          <p:nvSpPr>
            <p:cNvPr id="10960" name="Google Shape;10960;p78"/>
            <p:cNvSpPr/>
            <p:nvPr/>
          </p:nvSpPr>
          <p:spPr>
            <a:xfrm>
              <a:off x="-20333850" y="3728200"/>
              <a:ext cx="66200" cy="35475"/>
            </a:xfrm>
            <a:custGeom>
              <a:avLst/>
              <a:gdLst/>
              <a:ahLst/>
              <a:cxnLst/>
              <a:rect l="l" t="t" r="r" b="b"/>
              <a:pathLst>
                <a:path w="2648" h="1419" extrusionOk="0">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1" name="Google Shape;10961;p78"/>
            <p:cNvSpPr/>
            <p:nvPr/>
          </p:nvSpPr>
          <p:spPr>
            <a:xfrm>
              <a:off x="-20571700" y="3782550"/>
              <a:ext cx="49650" cy="51225"/>
            </a:xfrm>
            <a:custGeom>
              <a:avLst/>
              <a:gdLst/>
              <a:ahLst/>
              <a:cxnLst/>
              <a:rect l="l" t="t" r="r" b="b"/>
              <a:pathLst>
                <a:path w="1986" h="2049" extrusionOk="0">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2" name="Google Shape;10962;p78"/>
            <p:cNvSpPr/>
            <p:nvPr/>
          </p:nvSpPr>
          <p:spPr>
            <a:xfrm>
              <a:off x="-20320450" y="3782550"/>
              <a:ext cx="52800" cy="52800"/>
            </a:xfrm>
            <a:custGeom>
              <a:avLst/>
              <a:gdLst/>
              <a:ahLst/>
              <a:cxnLst/>
              <a:rect l="l" t="t" r="r" b="b"/>
              <a:pathLst>
                <a:path w="2112" h="2112" extrusionOk="0">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3" name="Google Shape;10963;p78"/>
            <p:cNvSpPr/>
            <p:nvPr/>
          </p:nvSpPr>
          <p:spPr>
            <a:xfrm>
              <a:off x="-20571700" y="3722875"/>
              <a:ext cx="178025" cy="220375"/>
            </a:xfrm>
            <a:custGeom>
              <a:avLst/>
              <a:gdLst/>
              <a:ahLst/>
              <a:cxnLst/>
              <a:rect l="l" t="t" r="r" b="b"/>
              <a:pathLst>
                <a:path w="7121" h="8815" extrusionOk="0">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4" name="Google Shape;10964;p78"/>
            <p:cNvSpPr/>
            <p:nvPr/>
          </p:nvSpPr>
          <p:spPr>
            <a:xfrm>
              <a:off x="-20404725" y="3782550"/>
              <a:ext cx="28375" cy="41775"/>
            </a:xfrm>
            <a:custGeom>
              <a:avLst/>
              <a:gdLst/>
              <a:ahLst/>
              <a:cxnLst/>
              <a:rect l="l" t="t" r="r" b="b"/>
              <a:pathLst>
                <a:path w="1135" h="1671" extrusionOk="0">
                  <a:moveTo>
                    <a:pt x="0" y="0"/>
                  </a:moveTo>
                  <a:lnTo>
                    <a:pt x="820" y="1387"/>
                  </a:lnTo>
                  <a:cubicBezTo>
                    <a:pt x="914" y="1450"/>
                    <a:pt x="914" y="1576"/>
                    <a:pt x="946" y="1670"/>
                  </a:cubicBezTo>
                  <a:cubicBezTo>
                    <a:pt x="1072" y="1513"/>
                    <a:pt x="1135" y="1292"/>
                    <a:pt x="1135" y="1072"/>
                  </a:cubicBezTo>
                  <a:lnTo>
                    <a:pt x="11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5" name="Google Shape;10965;p78"/>
            <p:cNvSpPr/>
            <p:nvPr/>
          </p:nvSpPr>
          <p:spPr>
            <a:xfrm>
              <a:off x="-20502400" y="3887300"/>
              <a:ext cx="1600" cy="25"/>
            </a:xfrm>
            <a:custGeom>
              <a:avLst/>
              <a:gdLst/>
              <a:ahLst/>
              <a:cxnLst/>
              <a:rect l="l" t="t" r="r" b="b"/>
              <a:pathLst>
                <a:path w="64" h="1" extrusionOk="0">
                  <a:moveTo>
                    <a:pt x="64" y="1"/>
                  </a:moveTo>
                  <a:cubicBezTo>
                    <a:pt x="1" y="1"/>
                    <a:pt x="1" y="1"/>
                    <a:pt x="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6" name="Google Shape;10966;p78"/>
            <p:cNvSpPr/>
            <p:nvPr/>
          </p:nvSpPr>
          <p:spPr>
            <a:xfrm>
              <a:off x="-20500825" y="3782550"/>
              <a:ext cx="220575" cy="159125"/>
            </a:xfrm>
            <a:custGeom>
              <a:avLst/>
              <a:gdLst/>
              <a:ahLst/>
              <a:cxnLst/>
              <a:rect l="l" t="t" r="r" b="b"/>
              <a:pathLst>
                <a:path w="8823" h="6365" extrusionOk="0">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67" name="Google Shape;10967;p78"/>
          <p:cNvGrpSpPr/>
          <p:nvPr/>
        </p:nvGrpSpPr>
        <p:grpSpPr>
          <a:xfrm>
            <a:off x="1866135" y="2796278"/>
            <a:ext cx="450470" cy="450470"/>
            <a:chOff x="-20571700" y="4066875"/>
            <a:chExt cx="304825" cy="304825"/>
          </a:xfrm>
        </p:grpSpPr>
        <p:sp>
          <p:nvSpPr>
            <p:cNvPr id="10968" name="Google Shape;10968;p78"/>
            <p:cNvSpPr/>
            <p:nvPr/>
          </p:nvSpPr>
          <p:spPr>
            <a:xfrm>
              <a:off x="-20385825" y="4211025"/>
              <a:ext cx="118950" cy="160675"/>
            </a:xfrm>
            <a:custGeom>
              <a:avLst/>
              <a:gdLst/>
              <a:ahLst/>
              <a:cxnLst/>
              <a:rect l="l" t="t" r="r" b="b"/>
              <a:pathLst>
                <a:path w="4758" h="6427" extrusionOk="0">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9" name="Google Shape;10969;p78"/>
            <p:cNvSpPr/>
            <p:nvPr/>
          </p:nvSpPr>
          <p:spPr>
            <a:xfrm>
              <a:off x="-20412600" y="4084875"/>
              <a:ext cx="109500" cy="89925"/>
            </a:xfrm>
            <a:custGeom>
              <a:avLst/>
              <a:gdLst/>
              <a:ahLst/>
              <a:cxnLst/>
              <a:rect l="l" t="t" r="r" b="b"/>
              <a:pathLst>
                <a:path w="4380" h="3597" extrusionOk="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0" name="Google Shape;10970;p78"/>
            <p:cNvSpPr/>
            <p:nvPr/>
          </p:nvSpPr>
          <p:spPr>
            <a:xfrm>
              <a:off x="-20332275" y="4066875"/>
              <a:ext cx="64625" cy="80375"/>
            </a:xfrm>
            <a:custGeom>
              <a:avLst/>
              <a:gdLst/>
              <a:ahLst/>
              <a:cxnLst/>
              <a:rect l="l" t="t" r="r" b="b"/>
              <a:pathLst>
                <a:path w="2585" h="3215" extrusionOk="0">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1" name="Google Shape;10971;p78"/>
            <p:cNvSpPr/>
            <p:nvPr/>
          </p:nvSpPr>
          <p:spPr>
            <a:xfrm>
              <a:off x="-20553575" y="4103900"/>
              <a:ext cx="107925" cy="89025"/>
            </a:xfrm>
            <a:custGeom>
              <a:avLst/>
              <a:gdLst/>
              <a:ahLst/>
              <a:cxnLst/>
              <a:rect l="l" t="t" r="r" b="b"/>
              <a:pathLst>
                <a:path w="4317" h="3561" extrusionOk="0">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2" name="Google Shape;10972;p78"/>
            <p:cNvSpPr/>
            <p:nvPr/>
          </p:nvSpPr>
          <p:spPr>
            <a:xfrm>
              <a:off x="-20515000" y="4168475"/>
              <a:ext cx="119750" cy="91400"/>
            </a:xfrm>
            <a:custGeom>
              <a:avLst/>
              <a:gdLst/>
              <a:ahLst/>
              <a:cxnLst/>
              <a:rect l="l" t="t" r="r" b="b"/>
              <a:pathLst>
                <a:path w="4790" h="3656" extrusionOk="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3" name="Google Shape;10973;p78"/>
            <p:cNvSpPr/>
            <p:nvPr/>
          </p:nvSpPr>
          <p:spPr>
            <a:xfrm>
              <a:off x="-20571700" y="4250400"/>
              <a:ext cx="233950" cy="120525"/>
            </a:xfrm>
            <a:custGeom>
              <a:avLst/>
              <a:gdLst/>
              <a:ahLst/>
              <a:cxnLst/>
              <a:rect l="l" t="t" r="r" b="b"/>
              <a:pathLst>
                <a:path w="9358" h="4821" extrusionOk="0">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74" name="Google Shape;10974;p78"/>
          <p:cNvGrpSpPr/>
          <p:nvPr/>
        </p:nvGrpSpPr>
        <p:grpSpPr>
          <a:xfrm>
            <a:off x="4632837" y="1688259"/>
            <a:ext cx="453980" cy="451948"/>
            <a:chOff x="-18645175" y="3334200"/>
            <a:chExt cx="307200" cy="305825"/>
          </a:xfrm>
        </p:grpSpPr>
        <p:sp>
          <p:nvSpPr>
            <p:cNvPr id="10975" name="Google Shape;10975;p78"/>
            <p:cNvSpPr/>
            <p:nvPr/>
          </p:nvSpPr>
          <p:spPr>
            <a:xfrm>
              <a:off x="-18627850" y="3424975"/>
              <a:ext cx="289875" cy="215050"/>
            </a:xfrm>
            <a:custGeom>
              <a:avLst/>
              <a:gdLst/>
              <a:ahLst/>
              <a:cxnLst/>
              <a:rect l="l" t="t" r="r" b="b"/>
              <a:pathLst>
                <a:path w="11595" h="8602" extrusionOk="0">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6" name="Google Shape;10976;p78"/>
            <p:cNvSpPr/>
            <p:nvPr/>
          </p:nvSpPr>
          <p:spPr>
            <a:xfrm>
              <a:off x="-18645175" y="3424975"/>
              <a:ext cx="141800" cy="159900"/>
            </a:xfrm>
            <a:custGeom>
              <a:avLst/>
              <a:gdLst/>
              <a:ahLst/>
              <a:cxnLst/>
              <a:rect l="l" t="t" r="r" b="b"/>
              <a:pathLst>
                <a:path w="5672" h="6396" extrusionOk="0">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7" name="Google Shape;10977;p78"/>
            <p:cNvSpPr/>
            <p:nvPr/>
          </p:nvSpPr>
          <p:spPr>
            <a:xfrm>
              <a:off x="-18466375" y="3334200"/>
              <a:ext cx="54350" cy="71100"/>
            </a:xfrm>
            <a:custGeom>
              <a:avLst/>
              <a:gdLst/>
              <a:ahLst/>
              <a:cxnLst/>
              <a:rect l="l" t="t" r="r" b="b"/>
              <a:pathLst>
                <a:path w="2174" h="2844" extrusionOk="0">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8" name="Google Shape;10978;p78"/>
            <p:cNvSpPr/>
            <p:nvPr/>
          </p:nvSpPr>
          <p:spPr>
            <a:xfrm>
              <a:off x="-18428575" y="3352500"/>
              <a:ext cx="87450" cy="82725"/>
            </a:xfrm>
            <a:custGeom>
              <a:avLst/>
              <a:gdLst/>
              <a:ahLst/>
              <a:cxnLst/>
              <a:rect l="l" t="t" r="r" b="b"/>
              <a:pathLst>
                <a:path w="3498" h="3309" extrusionOk="0">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9" name="Google Shape;10979;p78"/>
            <p:cNvSpPr/>
            <p:nvPr/>
          </p:nvSpPr>
          <p:spPr>
            <a:xfrm>
              <a:off x="-18645175" y="3334400"/>
              <a:ext cx="70900" cy="70900"/>
            </a:xfrm>
            <a:custGeom>
              <a:avLst/>
              <a:gdLst/>
              <a:ahLst/>
              <a:cxnLst/>
              <a:rect l="l" t="t" r="r" b="b"/>
              <a:pathLst>
                <a:path w="2836" h="2836" extrusionOk="0">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80" name="Google Shape;10980;p78"/>
          <p:cNvGrpSpPr/>
          <p:nvPr/>
        </p:nvGrpSpPr>
        <p:grpSpPr>
          <a:xfrm>
            <a:off x="4633429" y="2242989"/>
            <a:ext cx="452798" cy="450507"/>
            <a:chOff x="-18645175" y="3708500"/>
            <a:chExt cx="306400" cy="304850"/>
          </a:xfrm>
        </p:grpSpPr>
        <p:sp>
          <p:nvSpPr>
            <p:cNvPr id="10981" name="Google Shape;10981;p78"/>
            <p:cNvSpPr/>
            <p:nvPr/>
          </p:nvSpPr>
          <p:spPr>
            <a:xfrm>
              <a:off x="-18555375" y="38172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2" name="Google Shape;10982;p78"/>
            <p:cNvSpPr/>
            <p:nvPr/>
          </p:nvSpPr>
          <p:spPr>
            <a:xfrm>
              <a:off x="-18501825" y="3894000"/>
              <a:ext cx="18150" cy="16950"/>
            </a:xfrm>
            <a:custGeom>
              <a:avLst/>
              <a:gdLst/>
              <a:ahLst/>
              <a:cxnLst/>
              <a:rect l="l" t="t" r="r" b="b"/>
              <a:pathLst>
                <a:path w="726" h="678" extrusionOk="0">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3" name="Google Shape;10983;p78"/>
            <p:cNvSpPr/>
            <p:nvPr/>
          </p:nvSpPr>
          <p:spPr>
            <a:xfrm>
              <a:off x="-18546725" y="3835325"/>
              <a:ext cx="108725" cy="124450"/>
            </a:xfrm>
            <a:custGeom>
              <a:avLst/>
              <a:gdLst/>
              <a:ahLst/>
              <a:cxnLst/>
              <a:rect l="l" t="t" r="r" b="b"/>
              <a:pathLst>
                <a:path w="4349" h="4978" extrusionOk="0">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4" name="Google Shape;10984;p78"/>
            <p:cNvSpPr/>
            <p:nvPr/>
          </p:nvSpPr>
          <p:spPr>
            <a:xfrm>
              <a:off x="-18644375" y="3728200"/>
              <a:ext cx="305600" cy="285150"/>
            </a:xfrm>
            <a:custGeom>
              <a:avLst/>
              <a:gdLst/>
              <a:ahLst/>
              <a:cxnLst/>
              <a:rect l="l" t="t" r="r" b="b"/>
              <a:pathLst>
                <a:path w="12224" h="11406" extrusionOk="0">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5" name="Google Shape;10985;p78"/>
            <p:cNvSpPr/>
            <p:nvPr/>
          </p:nvSpPr>
          <p:spPr>
            <a:xfrm>
              <a:off x="-18448275" y="38172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6" name="Google Shape;10986;p78"/>
            <p:cNvSpPr/>
            <p:nvPr/>
          </p:nvSpPr>
          <p:spPr>
            <a:xfrm>
              <a:off x="-18645175" y="3708500"/>
              <a:ext cx="74050" cy="91400"/>
            </a:xfrm>
            <a:custGeom>
              <a:avLst/>
              <a:gdLst/>
              <a:ahLst/>
              <a:cxnLst/>
              <a:rect l="l" t="t" r="r" b="b"/>
              <a:pathLst>
                <a:path w="2962" h="3656" extrusionOk="0">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7" name="Google Shape;10987;p78"/>
            <p:cNvSpPr/>
            <p:nvPr/>
          </p:nvSpPr>
          <p:spPr>
            <a:xfrm>
              <a:off x="-18415975" y="3710075"/>
              <a:ext cx="74850" cy="92975"/>
            </a:xfrm>
            <a:custGeom>
              <a:avLst/>
              <a:gdLst/>
              <a:ahLst/>
              <a:cxnLst/>
              <a:rect l="l" t="t" r="r" b="b"/>
              <a:pathLst>
                <a:path w="2994" h="3719" extrusionOk="0">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88" name="Google Shape;10988;p78"/>
          <p:cNvGrpSpPr/>
          <p:nvPr/>
        </p:nvGrpSpPr>
        <p:grpSpPr>
          <a:xfrm>
            <a:off x="4631101" y="2795630"/>
            <a:ext cx="457453" cy="451763"/>
            <a:chOff x="-18647525" y="4082625"/>
            <a:chExt cx="309550" cy="305700"/>
          </a:xfrm>
        </p:grpSpPr>
        <p:sp>
          <p:nvSpPr>
            <p:cNvPr id="10989" name="Google Shape;10989;p78"/>
            <p:cNvSpPr/>
            <p:nvPr/>
          </p:nvSpPr>
          <p:spPr>
            <a:xfrm>
              <a:off x="-18609725" y="4082625"/>
              <a:ext cx="123675" cy="61475"/>
            </a:xfrm>
            <a:custGeom>
              <a:avLst/>
              <a:gdLst/>
              <a:ahLst/>
              <a:cxnLst/>
              <a:rect l="l" t="t" r="r" b="b"/>
              <a:pathLst>
                <a:path w="4947" h="2459" extrusionOk="0">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0" name="Google Shape;10990;p78"/>
            <p:cNvSpPr/>
            <p:nvPr/>
          </p:nvSpPr>
          <p:spPr>
            <a:xfrm>
              <a:off x="-18647525" y="4155875"/>
              <a:ext cx="148075" cy="195350"/>
            </a:xfrm>
            <a:custGeom>
              <a:avLst/>
              <a:gdLst/>
              <a:ahLst/>
              <a:cxnLst/>
              <a:rect l="l" t="t" r="r" b="b"/>
              <a:pathLst>
                <a:path w="5923" h="7814" extrusionOk="0">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1" name="Google Shape;10991;p78"/>
            <p:cNvSpPr/>
            <p:nvPr/>
          </p:nvSpPr>
          <p:spPr>
            <a:xfrm>
              <a:off x="-18442750" y="4150575"/>
              <a:ext cx="102400" cy="100625"/>
            </a:xfrm>
            <a:custGeom>
              <a:avLst/>
              <a:gdLst/>
              <a:ahLst/>
              <a:cxnLst/>
              <a:rect l="l" t="t" r="r" b="b"/>
              <a:pathLst>
                <a:path w="4096" h="4025" extrusionOk="0">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2" name="Google Shape;10992;p78"/>
            <p:cNvSpPr/>
            <p:nvPr/>
          </p:nvSpPr>
          <p:spPr>
            <a:xfrm>
              <a:off x="-18581375" y="4176775"/>
              <a:ext cx="243400" cy="211550"/>
            </a:xfrm>
            <a:custGeom>
              <a:avLst/>
              <a:gdLst/>
              <a:ahLst/>
              <a:cxnLst/>
              <a:rect l="l" t="t" r="r" b="b"/>
              <a:pathLst>
                <a:path w="9736" h="8462" extrusionOk="0">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93" name="Google Shape;10993;p78"/>
          <p:cNvGrpSpPr/>
          <p:nvPr/>
        </p:nvGrpSpPr>
        <p:grpSpPr>
          <a:xfrm>
            <a:off x="7441485" y="1689592"/>
            <a:ext cx="395755" cy="449288"/>
            <a:chOff x="-16775350" y="3309200"/>
            <a:chExt cx="267800" cy="304025"/>
          </a:xfrm>
        </p:grpSpPr>
        <p:sp>
          <p:nvSpPr>
            <p:cNvPr id="10994" name="Google Shape;10994;p78"/>
            <p:cNvSpPr/>
            <p:nvPr/>
          </p:nvSpPr>
          <p:spPr>
            <a:xfrm>
              <a:off x="-16775350" y="3309200"/>
              <a:ext cx="267800" cy="160675"/>
            </a:xfrm>
            <a:custGeom>
              <a:avLst/>
              <a:gdLst/>
              <a:ahLst/>
              <a:cxnLst/>
              <a:rect l="l" t="t" r="r" b="b"/>
              <a:pathLst>
                <a:path w="10712" h="6427" extrusionOk="0">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5" name="Google Shape;10995;p78"/>
            <p:cNvSpPr/>
            <p:nvPr/>
          </p:nvSpPr>
          <p:spPr>
            <a:xfrm>
              <a:off x="-16704475" y="3398975"/>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6" name="Google Shape;10996;p78"/>
            <p:cNvSpPr/>
            <p:nvPr/>
          </p:nvSpPr>
          <p:spPr>
            <a:xfrm>
              <a:off x="-16707625" y="3487200"/>
              <a:ext cx="129200" cy="126025"/>
            </a:xfrm>
            <a:custGeom>
              <a:avLst/>
              <a:gdLst/>
              <a:ahLst/>
              <a:cxnLst/>
              <a:rect l="l" t="t" r="r" b="b"/>
              <a:pathLst>
                <a:path w="5168" h="5041" extrusionOk="0">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97" name="Google Shape;10997;p78"/>
          <p:cNvGrpSpPr/>
          <p:nvPr/>
        </p:nvGrpSpPr>
        <p:grpSpPr>
          <a:xfrm>
            <a:off x="7441485" y="2241827"/>
            <a:ext cx="395755" cy="452835"/>
            <a:chOff x="-16775350" y="3683300"/>
            <a:chExt cx="267800" cy="306425"/>
          </a:xfrm>
        </p:grpSpPr>
        <p:sp>
          <p:nvSpPr>
            <p:cNvPr id="10998" name="Google Shape;10998;p78"/>
            <p:cNvSpPr/>
            <p:nvPr/>
          </p:nvSpPr>
          <p:spPr>
            <a:xfrm>
              <a:off x="-16775350" y="3683300"/>
              <a:ext cx="267800" cy="306425"/>
            </a:xfrm>
            <a:custGeom>
              <a:avLst/>
              <a:gdLst/>
              <a:ahLst/>
              <a:cxnLst/>
              <a:rect l="l" t="t" r="r" b="b"/>
              <a:pathLst>
                <a:path w="10712" h="12257" extrusionOk="0">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9" name="Google Shape;10999;p78"/>
            <p:cNvSpPr/>
            <p:nvPr/>
          </p:nvSpPr>
          <p:spPr>
            <a:xfrm>
              <a:off x="-16648550" y="3847925"/>
              <a:ext cx="13425" cy="21275"/>
            </a:xfrm>
            <a:custGeom>
              <a:avLst/>
              <a:gdLst/>
              <a:ahLst/>
              <a:cxnLst/>
              <a:rect l="l" t="t" r="r" b="b"/>
              <a:pathLst>
                <a:path w="537" h="851" extrusionOk="0">
                  <a:moveTo>
                    <a:pt x="284" y="0"/>
                  </a:moveTo>
                  <a:lnTo>
                    <a:pt x="1" y="252"/>
                  </a:lnTo>
                  <a:lnTo>
                    <a:pt x="284" y="851"/>
                  </a:lnTo>
                  <a:lnTo>
                    <a:pt x="536" y="252"/>
                  </a:lnTo>
                  <a:lnTo>
                    <a:pt x="2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0" name="Google Shape;11000;p78"/>
            <p:cNvSpPr/>
            <p:nvPr/>
          </p:nvSpPr>
          <p:spPr>
            <a:xfrm>
              <a:off x="-16722575" y="3771400"/>
              <a:ext cx="161475" cy="215950"/>
            </a:xfrm>
            <a:custGeom>
              <a:avLst/>
              <a:gdLst/>
              <a:ahLst/>
              <a:cxnLst/>
              <a:rect l="l" t="t" r="r" b="b"/>
              <a:pathLst>
                <a:path w="6459" h="8638" extrusionOk="0">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01" name="Google Shape;11001;p78"/>
          <p:cNvGrpSpPr/>
          <p:nvPr/>
        </p:nvGrpSpPr>
        <p:grpSpPr>
          <a:xfrm>
            <a:off x="7413536" y="2796870"/>
            <a:ext cx="451653" cy="449288"/>
            <a:chOff x="-16794250" y="4058225"/>
            <a:chExt cx="305625" cy="304025"/>
          </a:xfrm>
        </p:grpSpPr>
        <p:sp>
          <p:nvSpPr>
            <p:cNvPr id="11002" name="Google Shape;11002;p78"/>
            <p:cNvSpPr/>
            <p:nvPr/>
          </p:nvSpPr>
          <p:spPr>
            <a:xfrm>
              <a:off x="-16793475" y="4309475"/>
              <a:ext cx="70925" cy="17350"/>
            </a:xfrm>
            <a:custGeom>
              <a:avLst/>
              <a:gdLst/>
              <a:ahLst/>
              <a:cxnLst/>
              <a:rect l="l" t="t" r="r" b="b"/>
              <a:pathLst>
                <a:path w="2837" h="694" extrusionOk="0">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3" name="Google Shape;11003;p78"/>
            <p:cNvSpPr/>
            <p:nvPr/>
          </p:nvSpPr>
          <p:spPr>
            <a:xfrm>
              <a:off x="-16758025" y="4344900"/>
              <a:ext cx="89800" cy="17350"/>
            </a:xfrm>
            <a:custGeom>
              <a:avLst/>
              <a:gdLst/>
              <a:ahLst/>
              <a:cxnLst/>
              <a:rect l="l" t="t" r="r" b="b"/>
              <a:pathLst>
                <a:path w="3592" h="694" extrusionOk="0">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4" name="Google Shape;11004;p78"/>
            <p:cNvSpPr/>
            <p:nvPr/>
          </p:nvSpPr>
          <p:spPr>
            <a:xfrm>
              <a:off x="-16615475" y="4344900"/>
              <a:ext cx="89825" cy="17350"/>
            </a:xfrm>
            <a:custGeom>
              <a:avLst/>
              <a:gdLst/>
              <a:ahLst/>
              <a:cxnLst/>
              <a:rect l="l" t="t" r="r" b="b"/>
              <a:pathLst>
                <a:path w="3593" h="694" extrusionOk="0">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5" name="Google Shape;11005;p78"/>
            <p:cNvSpPr/>
            <p:nvPr/>
          </p:nvSpPr>
          <p:spPr>
            <a:xfrm>
              <a:off x="-16561900" y="4309475"/>
              <a:ext cx="71700" cy="17350"/>
            </a:xfrm>
            <a:custGeom>
              <a:avLst/>
              <a:gdLst/>
              <a:ahLst/>
              <a:cxnLst/>
              <a:rect l="l" t="t" r="r" b="b"/>
              <a:pathLst>
                <a:path w="2868" h="694" extrusionOk="0">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6" name="Google Shape;11006;p78"/>
            <p:cNvSpPr/>
            <p:nvPr/>
          </p:nvSpPr>
          <p:spPr>
            <a:xfrm>
              <a:off x="-16704475" y="4309475"/>
              <a:ext cx="125275" cy="17350"/>
            </a:xfrm>
            <a:custGeom>
              <a:avLst/>
              <a:gdLst/>
              <a:ahLst/>
              <a:cxnLst/>
              <a:rect l="l" t="t" r="r" b="b"/>
              <a:pathLst>
                <a:path w="5011" h="694" extrusionOk="0">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7" name="Google Shape;11007;p78"/>
            <p:cNvSpPr/>
            <p:nvPr/>
          </p:nvSpPr>
          <p:spPr>
            <a:xfrm>
              <a:off x="-16704475" y="4074750"/>
              <a:ext cx="126050" cy="165425"/>
            </a:xfrm>
            <a:custGeom>
              <a:avLst/>
              <a:gdLst/>
              <a:ahLst/>
              <a:cxnLst/>
              <a:rect l="l" t="t" r="r" b="b"/>
              <a:pathLst>
                <a:path w="5042" h="6617" extrusionOk="0">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8" name="Google Shape;11008;p78"/>
            <p:cNvSpPr/>
            <p:nvPr/>
          </p:nvSpPr>
          <p:spPr>
            <a:xfrm>
              <a:off x="-16725725" y="4237800"/>
              <a:ext cx="164625" cy="53575"/>
            </a:xfrm>
            <a:custGeom>
              <a:avLst/>
              <a:gdLst/>
              <a:ahLst/>
              <a:cxnLst/>
              <a:rect l="l" t="t" r="r" b="b"/>
              <a:pathLst>
                <a:path w="6585" h="2143" extrusionOk="0">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9" name="Google Shape;11009;p78"/>
            <p:cNvSpPr/>
            <p:nvPr/>
          </p:nvSpPr>
          <p:spPr>
            <a:xfrm>
              <a:off x="-16559550" y="4058225"/>
              <a:ext cx="70925" cy="233150"/>
            </a:xfrm>
            <a:custGeom>
              <a:avLst/>
              <a:gdLst/>
              <a:ahLst/>
              <a:cxnLst/>
              <a:rect l="l" t="t" r="r" b="b"/>
              <a:pathLst>
                <a:path w="2837" h="9326" extrusionOk="0">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0" name="Google Shape;11010;p78"/>
            <p:cNvSpPr/>
            <p:nvPr/>
          </p:nvSpPr>
          <p:spPr>
            <a:xfrm>
              <a:off x="-16794250" y="4059000"/>
              <a:ext cx="70900" cy="232375"/>
            </a:xfrm>
            <a:custGeom>
              <a:avLst/>
              <a:gdLst/>
              <a:ahLst/>
              <a:cxnLst/>
              <a:rect l="l" t="t" r="r" b="b"/>
              <a:pathLst>
                <a:path w="2836" h="9295" extrusionOk="0">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011" name="Google Shape;11011;p78"/>
          <p:cNvSpPr/>
          <p:nvPr/>
        </p:nvSpPr>
        <p:spPr>
          <a:xfrm>
            <a:off x="7992205" y="1689084"/>
            <a:ext cx="452798" cy="450470"/>
          </a:xfrm>
          <a:custGeom>
            <a:avLst/>
            <a:gdLst/>
            <a:ahLst/>
            <a:cxnLst/>
            <a:rect l="l" t="t" r="r" b="b"/>
            <a:pathLst>
              <a:path w="12256" h="12193" extrusionOk="0">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012" name="Google Shape;11012;p78"/>
          <p:cNvGrpSpPr/>
          <p:nvPr/>
        </p:nvGrpSpPr>
        <p:grpSpPr>
          <a:xfrm>
            <a:off x="2414953" y="1689573"/>
            <a:ext cx="457453" cy="449325"/>
            <a:chOff x="-20199150" y="3317850"/>
            <a:chExt cx="309550" cy="304050"/>
          </a:xfrm>
        </p:grpSpPr>
        <p:sp>
          <p:nvSpPr>
            <p:cNvPr id="11013" name="Google Shape;11013;p78"/>
            <p:cNvSpPr/>
            <p:nvPr/>
          </p:nvSpPr>
          <p:spPr>
            <a:xfrm>
              <a:off x="-20161350" y="3507675"/>
              <a:ext cx="68550" cy="43325"/>
            </a:xfrm>
            <a:custGeom>
              <a:avLst/>
              <a:gdLst/>
              <a:ahLst/>
              <a:cxnLst/>
              <a:rect l="l" t="t" r="r" b="b"/>
              <a:pathLst>
                <a:path w="2742" h="1733" extrusionOk="0">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4" name="Google Shape;11014;p78"/>
            <p:cNvSpPr/>
            <p:nvPr/>
          </p:nvSpPr>
          <p:spPr>
            <a:xfrm>
              <a:off x="-20161350" y="3389525"/>
              <a:ext cx="68550" cy="43350"/>
            </a:xfrm>
            <a:custGeom>
              <a:avLst/>
              <a:gdLst/>
              <a:ahLst/>
              <a:cxnLst/>
              <a:rect l="l" t="t" r="r" b="b"/>
              <a:pathLst>
                <a:path w="2742" h="1734" extrusionOk="0">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5" name="Google Shape;11015;p78"/>
            <p:cNvSpPr/>
            <p:nvPr/>
          </p:nvSpPr>
          <p:spPr>
            <a:xfrm>
              <a:off x="-20199150" y="3443075"/>
              <a:ext cx="97675" cy="53225"/>
            </a:xfrm>
            <a:custGeom>
              <a:avLst/>
              <a:gdLst/>
              <a:ahLst/>
              <a:cxnLst/>
              <a:rect l="l" t="t" r="r" b="b"/>
              <a:pathLst>
                <a:path w="3907" h="2129" extrusionOk="0">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6" name="Google Shape;11016;p78"/>
            <p:cNvSpPr/>
            <p:nvPr/>
          </p:nvSpPr>
          <p:spPr>
            <a:xfrm>
              <a:off x="-20091250" y="3479325"/>
              <a:ext cx="92175" cy="142575"/>
            </a:xfrm>
            <a:custGeom>
              <a:avLst/>
              <a:gdLst/>
              <a:ahLst/>
              <a:cxnLst/>
              <a:rect l="l" t="t" r="r" b="b"/>
              <a:pathLst>
                <a:path w="3687" h="5703" extrusionOk="0">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7" name="Google Shape;11017;p78"/>
            <p:cNvSpPr/>
            <p:nvPr/>
          </p:nvSpPr>
          <p:spPr>
            <a:xfrm>
              <a:off x="-20090475" y="3317850"/>
              <a:ext cx="91400" cy="142575"/>
            </a:xfrm>
            <a:custGeom>
              <a:avLst/>
              <a:gdLst/>
              <a:ahLst/>
              <a:cxnLst/>
              <a:rect l="l" t="t" r="r" b="b"/>
              <a:pathLst>
                <a:path w="3656" h="5703" extrusionOk="0">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8" name="Google Shape;11018;p78"/>
            <p:cNvSpPr/>
            <p:nvPr/>
          </p:nvSpPr>
          <p:spPr>
            <a:xfrm>
              <a:off x="-19984925" y="3389525"/>
              <a:ext cx="94550" cy="107925"/>
            </a:xfrm>
            <a:custGeom>
              <a:avLst/>
              <a:gdLst/>
              <a:ahLst/>
              <a:cxnLst/>
              <a:rect l="l" t="t" r="r" b="b"/>
              <a:pathLst>
                <a:path w="3782" h="4317" extrusionOk="0">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9" name="Google Shape;11019;p78"/>
            <p:cNvSpPr/>
            <p:nvPr/>
          </p:nvSpPr>
          <p:spPr>
            <a:xfrm>
              <a:off x="-19984125" y="3514750"/>
              <a:ext cx="94525" cy="107150"/>
            </a:xfrm>
            <a:custGeom>
              <a:avLst/>
              <a:gdLst/>
              <a:ahLst/>
              <a:cxnLst/>
              <a:rect l="l" t="t" r="r" b="b"/>
              <a:pathLst>
                <a:path w="3781" h="4286" extrusionOk="0">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20" name="Google Shape;11020;p78"/>
          <p:cNvGrpSpPr/>
          <p:nvPr/>
        </p:nvGrpSpPr>
        <p:grpSpPr>
          <a:xfrm>
            <a:off x="2417281" y="2242861"/>
            <a:ext cx="452798" cy="450766"/>
            <a:chOff x="-20199150" y="3693150"/>
            <a:chExt cx="306400" cy="305025"/>
          </a:xfrm>
        </p:grpSpPr>
        <p:sp>
          <p:nvSpPr>
            <p:cNvPr id="11021" name="Google Shape;11021;p78"/>
            <p:cNvSpPr/>
            <p:nvPr/>
          </p:nvSpPr>
          <p:spPr>
            <a:xfrm>
              <a:off x="-20182625" y="3762250"/>
              <a:ext cx="227650" cy="212650"/>
            </a:xfrm>
            <a:custGeom>
              <a:avLst/>
              <a:gdLst/>
              <a:ahLst/>
              <a:cxnLst/>
              <a:rect l="l" t="t" r="r" b="b"/>
              <a:pathLst>
                <a:path w="9106" h="8506" extrusionOk="0">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2" name="Google Shape;11022;p78"/>
            <p:cNvSpPr/>
            <p:nvPr/>
          </p:nvSpPr>
          <p:spPr>
            <a:xfrm>
              <a:off x="-20077075" y="3785225"/>
              <a:ext cx="97700" cy="91075"/>
            </a:xfrm>
            <a:custGeom>
              <a:avLst/>
              <a:gdLst/>
              <a:ahLst/>
              <a:cxnLst/>
              <a:rect l="l" t="t" r="r" b="b"/>
              <a:pathLst>
                <a:path w="3908" h="3643" extrusionOk="0">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3" name="Google Shape;11023;p78"/>
            <p:cNvSpPr/>
            <p:nvPr/>
          </p:nvSpPr>
          <p:spPr>
            <a:xfrm>
              <a:off x="-20051875" y="3693150"/>
              <a:ext cx="159125" cy="176850"/>
            </a:xfrm>
            <a:custGeom>
              <a:avLst/>
              <a:gdLst/>
              <a:ahLst/>
              <a:cxnLst/>
              <a:rect l="l" t="t" r="r" b="b"/>
              <a:pathLst>
                <a:path w="6365" h="7074" extrusionOk="0">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4" name="Google Shape;11024;p78"/>
            <p:cNvSpPr/>
            <p:nvPr/>
          </p:nvSpPr>
          <p:spPr>
            <a:xfrm>
              <a:off x="-20155825" y="3861300"/>
              <a:ext cx="92950" cy="92175"/>
            </a:xfrm>
            <a:custGeom>
              <a:avLst/>
              <a:gdLst/>
              <a:ahLst/>
              <a:cxnLst/>
              <a:rect l="l" t="t" r="r" b="b"/>
              <a:pathLst>
                <a:path w="3718" h="3687" extrusionOk="0">
                  <a:moveTo>
                    <a:pt x="221" y="1"/>
                  </a:moveTo>
                  <a:lnTo>
                    <a:pt x="63" y="158"/>
                  </a:lnTo>
                  <a:lnTo>
                    <a:pt x="0" y="190"/>
                  </a:lnTo>
                  <a:lnTo>
                    <a:pt x="3529" y="3687"/>
                  </a:lnTo>
                  <a:lnTo>
                    <a:pt x="3560" y="3655"/>
                  </a:lnTo>
                  <a:lnTo>
                    <a:pt x="3718" y="3498"/>
                  </a:lnTo>
                  <a:lnTo>
                    <a:pt x="2457" y="1230"/>
                  </a:lnTo>
                  <a:lnTo>
                    <a:pt x="2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5" name="Google Shape;11025;p78"/>
            <p:cNvSpPr/>
            <p:nvPr/>
          </p:nvSpPr>
          <p:spPr>
            <a:xfrm>
              <a:off x="-20199150" y="3918025"/>
              <a:ext cx="81150" cy="80150"/>
            </a:xfrm>
            <a:custGeom>
              <a:avLst/>
              <a:gdLst/>
              <a:ahLst/>
              <a:cxnLst/>
              <a:rect l="l" t="t" r="r" b="b"/>
              <a:pathLst>
                <a:path w="3246" h="3206" extrusionOk="0">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6" name="Google Shape;11026;p78"/>
            <p:cNvSpPr/>
            <p:nvPr/>
          </p:nvSpPr>
          <p:spPr>
            <a:xfrm>
              <a:off x="-20173950" y="3880200"/>
              <a:ext cx="92175" cy="92200"/>
            </a:xfrm>
            <a:custGeom>
              <a:avLst/>
              <a:gdLst/>
              <a:ahLst/>
              <a:cxnLst/>
              <a:rect l="l" t="t" r="r" b="b"/>
              <a:pathLst>
                <a:path w="3687" h="3688" extrusionOk="0">
                  <a:moveTo>
                    <a:pt x="316" y="1"/>
                  </a:moveTo>
                  <a:cubicBezTo>
                    <a:pt x="189" y="222"/>
                    <a:pt x="63" y="442"/>
                    <a:pt x="0" y="663"/>
                  </a:cubicBezTo>
                  <a:lnTo>
                    <a:pt x="3025" y="3687"/>
                  </a:lnTo>
                  <a:cubicBezTo>
                    <a:pt x="3245" y="3624"/>
                    <a:pt x="3498" y="3498"/>
                    <a:pt x="3687" y="3372"/>
                  </a:cubicBezTo>
                  <a:lnTo>
                    <a:pt x="3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27" name="Google Shape;11027;p78"/>
          <p:cNvGrpSpPr/>
          <p:nvPr/>
        </p:nvGrpSpPr>
        <p:grpSpPr>
          <a:xfrm>
            <a:off x="2417854" y="2795687"/>
            <a:ext cx="451653" cy="451653"/>
            <a:chOff x="-20197575" y="4066875"/>
            <a:chExt cx="305625" cy="305625"/>
          </a:xfrm>
        </p:grpSpPr>
        <p:sp>
          <p:nvSpPr>
            <p:cNvPr id="11028" name="Google Shape;11028;p78"/>
            <p:cNvSpPr/>
            <p:nvPr/>
          </p:nvSpPr>
          <p:spPr>
            <a:xfrm>
              <a:off x="-20089675" y="4066875"/>
              <a:ext cx="89025" cy="92175"/>
            </a:xfrm>
            <a:custGeom>
              <a:avLst/>
              <a:gdLst/>
              <a:ahLst/>
              <a:cxnLst/>
              <a:rect l="l" t="t" r="r" b="b"/>
              <a:pathLst>
                <a:path w="3561" h="3687" extrusionOk="0">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9" name="Google Shape;11029;p78"/>
            <p:cNvSpPr/>
            <p:nvPr/>
          </p:nvSpPr>
          <p:spPr>
            <a:xfrm>
              <a:off x="-20024300" y="4085775"/>
              <a:ext cx="132350" cy="125250"/>
            </a:xfrm>
            <a:custGeom>
              <a:avLst/>
              <a:gdLst/>
              <a:ahLst/>
              <a:cxnLst/>
              <a:rect l="l" t="t" r="r" b="b"/>
              <a:pathLst>
                <a:path w="5294" h="5010" extrusionOk="0">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0" name="Google Shape;11030;p78"/>
            <p:cNvSpPr/>
            <p:nvPr/>
          </p:nvSpPr>
          <p:spPr>
            <a:xfrm>
              <a:off x="-19983350" y="4263775"/>
              <a:ext cx="18925" cy="18150"/>
            </a:xfrm>
            <a:custGeom>
              <a:avLst/>
              <a:gdLst/>
              <a:ahLst/>
              <a:cxnLst/>
              <a:rect l="l" t="t" r="r" b="b"/>
              <a:pathLst>
                <a:path w="757" h="726" extrusionOk="0">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1" name="Google Shape;11031;p78"/>
            <p:cNvSpPr/>
            <p:nvPr/>
          </p:nvSpPr>
          <p:spPr>
            <a:xfrm>
              <a:off x="-20035325" y="4228350"/>
              <a:ext cx="125250" cy="143350"/>
            </a:xfrm>
            <a:custGeom>
              <a:avLst/>
              <a:gdLst/>
              <a:ahLst/>
              <a:cxnLst/>
              <a:rect l="l" t="t" r="r" b="b"/>
              <a:pathLst>
                <a:path w="5010" h="5734" extrusionOk="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2" name="Google Shape;11032;p78"/>
            <p:cNvSpPr/>
            <p:nvPr/>
          </p:nvSpPr>
          <p:spPr>
            <a:xfrm>
              <a:off x="-20054225" y="4175575"/>
              <a:ext cx="18125" cy="125250"/>
            </a:xfrm>
            <a:custGeom>
              <a:avLst/>
              <a:gdLst/>
              <a:ahLst/>
              <a:cxnLst/>
              <a:rect l="l" t="t" r="r" b="b"/>
              <a:pathLst>
                <a:path w="725" h="5010" extrusionOk="0">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3" name="Google Shape;11033;p78"/>
            <p:cNvSpPr/>
            <p:nvPr/>
          </p:nvSpPr>
          <p:spPr>
            <a:xfrm>
              <a:off x="-20197575" y="4085775"/>
              <a:ext cx="132350" cy="125250"/>
            </a:xfrm>
            <a:custGeom>
              <a:avLst/>
              <a:gdLst/>
              <a:ahLst/>
              <a:cxnLst/>
              <a:rect l="l" t="t" r="r" b="b"/>
              <a:pathLst>
                <a:path w="5294" h="5010" extrusionOk="0">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4" name="Google Shape;11034;p78"/>
            <p:cNvSpPr/>
            <p:nvPr/>
          </p:nvSpPr>
          <p:spPr>
            <a:xfrm>
              <a:off x="-20179475" y="4229925"/>
              <a:ext cx="125275" cy="142575"/>
            </a:xfrm>
            <a:custGeom>
              <a:avLst/>
              <a:gdLst/>
              <a:ahLst/>
              <a:cxnLst/>
              <a:rect l="l" t="t" r="r" b="b"/>
              <a:pathLst>
                <a:path w="5011" h="5703" extrusionOk="0">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5" name="Google Shape;11035;p78"/>
            <p:cNvSpPr/>
            <p:nvPr/>
          </p:nvSpPr>
          <p:spPr>
            <a:xfrm>
              <a:off x="-20125125" y="4263775"/>
              <a:ext cx="18150" cy="18150"/>
            </a:xfrm>
            <a:custGeom>
              <a:avLst/>
              <a:gdLst/>
              <a:ahLst/>
              <a:cxnLst/>
              <a:rect l="l" t="t" r="r" b="b"/>
              <a:pathLst>
                <a:path w="726" h="726" extrusionOk="0">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36" name="Google Shape;11036;p78"/>
          <p:cNvGrpSpPr/>
          <p:nvPr/>
        </p:nvGrpSpPr>
        <p:grpSpPr>
          <a:xfrm>
            <a:off x="5200071" y="1687520"/>
            <a:ext cx="449325" cy="453426"/>
            <a:chOff x="-18271050" y="3333200"/>
            <a:chExt cx="304050" cy="306825"/>
          </a:xfrm>
        </p:grpSpPr>
        <p:sp>
          <p:nvSpPr>
            <p:cNvPr id="11037" name="Google Shape;11037;p78"/>
            <p:cNvSpPr/>
            <p:nvPr/>
          </p:nvSpPr>
          <p:spPr>
            <a:xfrm>
              <a:off x="-18271050" y="3407650"/>
              <a:ext cx="63025" cy="79575"/>
            </a:xfrm>
            <a:custGeom>
              <a:avLst/>
              <a:gdLst/>
              <a:ahLst/>
              <a:cxnLst/>
              <a:rect l="l" t="t" r="r" b="b"/>
              <a:pathLst>
                <a:path w="2521" h="3183" extrusionOk="0">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8" name="Google Shape;11038;p78"/>
            <p:cNvSpPr/>
            <p:nvPr/>
          </p:nvSpPr>
          <p:spPr>
            <a:xfrm>
              <a:off x="-18030050" y="3406850"/>
              <a:ext cx="63050" cy="79575"/>
            </a:xfrm>
            <a:custGeom>
              <a:avLst/>
              <a:gdLst/>
              <a:ahLst/>
              <a:cxnLst/>
              <a:rect l="l" t="t" r="r" b="b"/>
              <a:pathLst>
                <a:path w="2522" h="3183" extrusionOk="0">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9" name="Google Shape;11039;p78"/>
            <p:cNvSpPr/>
            <p:nvPr/>
          </p:nvSpPr>
          <p:spPr>
            <a:xfrm>
              <a:off x="-18136375" y="3549400"/>
              <a:ext cx="35475" cy="32325"/>
            </a:xfrm>
            <a:custGeom>
              <a:avLst/>
              <a:gdLst/>
              <a:ahLst/>
              <a:cxnLst/>
              <a:rect l="l" t="t" r="r" b="b"/>
              <a:pathLst>
                <a:path w="1419" h="1293" extrusionOk="0">
                  <a:moveTo>
                    <a:pt x="725" y="1"/>
                  </a:moveTo>
                  <a:cubicBezTo>
                    <a:pt x="347" y="1"/>
                    <a:pt x="95" y="222"/>
                    <a:pt x="1" y="600"/>
                  </a:cubicBezTo>
                  <a:lnTo>
                    <a:pt x="725" y="1293"/>
                  </a:lnTo>
                  <a:lnTo>
                    <a:pt x="1419" y="600"/>
                  </a:lnTo>
                  <a:cubicBezTo>
                    <a:pt x="1355" y="285"/>
                    <a:pt x="1072"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0" name="Google Shape;11040;p78"/>
            <p:cNvSpPr/>
            <p:nvPr/>
          </p:nvSpPr>
          <p:spPr>
            <a:xfrm>
              <a:off x="-18233250" y="3423625"/>
              <a:ext cx="230800" cy="216400"/>
            </a:xfrm>
            <a:custGeom>
              <a:avLst/>
              <a:gdLst/>
              <a:ahLst/>
              <a:cxnLst/>
              <a:rect l="l" t="t" r="r" b="b"/>
              <a:pathLst>
                <a:path w="9232" h="8656" extrusionOk="0">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1" name="Google Shape;11041;p78"/>
            <p:cNvSpPr/>
            <p:nvPr/>
          </p:nvSpPr>
          <p:spPr>
            <a:xfrm>
              <a:off x="-18231675" y="3333200"/>
              <a:ext cx="220575" cy="125650"/>
            </a:xfrm>
            <a:custGeom>
              <a:avLst/>
              <a:gdLst/>
              <a:ahLst/>
              <a:cxnLst/>
              <a:rect l="l" t="t" r="r" b="b"/>
              <a:pathLst>
                <a:path w="8823" h="5026" extrusionOk="0">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42" name="Google Shape;11042;p78"/>
          <p:cNvGrpSpPr/>
          <p:nvPr/>
        </p:nvGrpSpPr>
        <p:grpSpPr>
          <a:xfrm>
            <a:off x="5200644" y="2244171"/>
            <a:ext cx="448180" cy="448143"/>
            <a:chOff x="-18270275" y="3710875"/>
            <a:chExt cx="303275" cy="303250"/>
          </a:xfrm>
        </p:grpSpPr>
        <p:sp>
          <p:nvSpPr>
            <p:cNvPr id="11043" name="Google Shape;11043;p78"/>
            <p:cNvSpPr/>
            <p:nvPr/>
          </p:nvSpPr>
          <p:spPr>
            <a:xfrm>
              <a:off x="-18240325" y="3896975"/>
              <a:ext cx="59875" cy="71475"/>
            </a:xfrm>
            <a:custGeom>
              <a:avLst/>
              <a:gdLst/>
              <a:ahLst/>
              <a:cxnLst/>
              <a:rect l="l" t="t" r="r" b="b"/>
              <a:pathLst>
                <a:path w="2395" h="2859" extrusionOk="0">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4" name="Google Shape;11044;p78"/>
            <p:cNvSpPr/>
            <p:nvPr/>
          </p:nvSpPr>
          <p:spPr>
            <a:xfrm>
              <a:off x="-18254500" y="3765100"/>
              <a:ext cx="267800" cy="249025"/>
            </a:xfrm>
            <a:custGeom>
              <a:avLst/>
              <a:gdLst/>
              <a:ahLst/>
              <a:cxnLst/>
              <a:rect l="l" t="t" r="r" b="b"/>
              <a:pathLst>
                <a:path w="10712" h="9961" extrusionOk="0">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5" name="Google Shape;11045;p78"/>
            <p:cNvSpPr/>
            <p:nvPr/>
          </p:nvSpPr>
          <p:spPr>
            <a:xfrm>
              <a:off x="-18057600" y="3896625"/>
              <a:ext cx="61450" cy="71825"/>
            </a:xfrm>
            <a:custGeom>
              <a:avLst/>
              <a:gdLst/>
              <a:ahLst/>
              <a:cxnLst/>
              <a:rect l="l" t="t" r="r" b="b"/>
              <a:pathLst>
                <a:path w="2458" h="2873" extrusionOk="0">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6" name="Google Shape;11046;p78"/>
            <p:cNvSpPr/>
            <p:nvPr/>
          </p:nvSpPr>
          <p:spPr>
            <a:xfrm>
              <a:off x="-18127700" y="3949125"/>
              <a:ext cx="18125" cy="16975"/>
            </a:xfrm>
            <a:custGeom>
              <a:avLst/>
              <a:gdLst/>
              <a:ahLst/>
              <a:cxnLst/>
              <a:rect l="l" t="t" r="r" b="b"/>
              <a:pathLst>
                <a:path w="725" h="679" extrusionOk="0">
                  <a:moveTo>
                    <a:pt x="351" y="1"/>
                  </a:moveTo>
                  <a:cubicBezTo>
                    <a:pt x="197" y="1"/>
                    <a:pt x="48" y="79"/>
                    <a:pt x="0" y="237"/>
                  </a:cubicBezTo>
                  <a:lnTo>
                    <a:pt x="378" y="678"/>
                  </a:lnTo>
                  <a:lnTo>
                    <a:pt x="725" y="237"/>
                  </a:lnTo>
                  <a:cubicBezTo>
                    <a:pt x="662" y="79"/>
                    <a:pt x="504" y="1"/>
                    <a:pt x="3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7" name="Google Shape;11047;p78"/>
            <p:cNvSpPr/>
            <p:nvPr/>
          </p:nvSpPr>
          <p:spPr>
            <a:xfrm>
              <a:off x="-18270275" y="3710875"/>
              <a:ext cx="107150" cy="98475"/>
            </a:xfrm>
            <a:custGeom>
              <a:avLst/>
              <a:gdLst/>
              <a:ahLst/>
              <a:cxnLst/>
              <a:rect l="l" t="t" r="r" b="b"/>
              <a:pathLst>
                <a:path w="4286" h="3939" extrusionOk="0">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8" name="Google Shape;11048;p78"/>
            <p:cNvSpPr/>
            <p:nvPr/>
          </p:nvSpPr>
          <p:spPr>
            <a:xfrm>
              <a:off x="-18074925" y="3710875"/>
              <a:ext cx="107925" cy="99275"/>
            </a:xfrm>
            <a:custGeom>
              <a:avLst/>
              <a:gdLst/>
              <a:ahLst/>
              <a:cxnLst/>
              <a:rect l="l" t="t" r="r" b="b"/>
              <a:pathLst>
                <a:path w="4317" h="3971" extrusionOk="0">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49" name="Google Shape;11049;p78"/>
          <p:cNvGrpSpPr/>
          <p:nvPr/>
        </p:nvGrpSpPr>
        <p:grpSpPr>
          <a:xfrm>
            <a:off x="5254196" y="2797422"/>
            <a:ext cx="341076" cy="448180"/>
            <a:chOff x="-18234025" y="4084200"/>
            <a:chExt cx="230800" cy="303275"/>
          </a:xfrm>
        </p:grpSpPr>
        <p:sp>
          <p:nvSpPr>
            <p:cNvPr id="11050" name="Google Shape;11050;p78"/>
            <p:cNvSpPr/>
            <p:nvPr/>
          </p:nvSpPr>
          <p:spPr>
            <a:xfrm>
              <a:off x="-18234025" y="4246450"/>
              <a:ext cx="230800" cy="141025"/>
            </a:xfrm>
            <a:custGeom>
              <a:avLst/>
              <a:gdLst/>
              <a:ahLst/>
              <a:cxnLst/>
              <a:rect l="l" t="t" r="r" b="b"/>
              <a:pathLst>
                <a:path w="9232" h="5641" extrusionOk="0">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1" name="Google Shape;11051;p78"/>
            <p:cNvSpPr/>
            <p:nvPr/>
          </p:nvSpPr>
          <p:spPr>
            <a:xfrm>
              <a:off x="-18200175" y="4156675"/>
              <a:ext cx="161500" cy="87450"/>
            </a:xfrm>
            <a:custGeom>
              <a:avLst/>
              <a:gdLst/>
              <a:ahLst/>
              <a:cxnLst/>
              <a:rect l="l" t="t" r="r" b="b"/>
              <a:pathLst>
                <a:path w="6460" h="3498" extrusionOk="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2" name="Google Shape;11052;p78"/>
            <p:cNvSpPr/>
            <p:nvPr/>
          </p:nvSpPr>
          <p:spPr>
            <a:xfrm>
              <a:off x="-18211200" y="4084200"/>
              <a:ext cx="185125" cy="71700"/>
            </a:xfrm>
            <a:custGeom>
              <a:avLst/>
              <a:gdLst/>
              <a:ahLst/>
              <a:cxnLst/>
              <a:rect l="l" t="t" r="r" b="b"/>
              <a:pathLst>
                <a:path w="7405" h="2868" extrusionOk="0">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53" name="Google Shape;11053;p78"/>
          <p:cNvGrpSpPr/>
          <p:nvPr/>
        </p:nvGrpSpPr>
        <p:grpSpPr>
          <a:xfrm>
            <a:off x="2366751" y="3341641"/>
            <a:ext cx="449325" cy="450470"/>
            <a:chOff x="-16419350" y="3308400"/>
            <a:chExt cx="304050" cy="304825"/>
          </a:xfrm>
        </p:grpSpPr>
        <p:sp>
          <p:nvSpPr>
            <p:cNvPr id="11054" name="Google Shape;11054;p78"/>
            <p:cNvSpPr/>
            <p:nvPr/>
          </p:nvSpPr>
          <p:spPr>
            <a:xfrm>
              <a:off x="-16222450" y="3344625"/>
              <a:ext cx="53600" cy="67775"/>
            </a:xfrm>
            <a:custGeom>
              <a:avLst/>
              <a:gdLst/>
              <a:ahLst/>
              <a:cxnLst/>
              <a:rect l="l" t="t" r="r" b="b"/>
              <a:pathLst>
                <a:path w="2144" h="2711" extrusionOk="0">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5" name="Google Shape;11055;p78"/>
            <p:cNvSpPr/>
            <p:nvPr/>
          </p:nvSpPr>
          <p:spPr>
            <a:xfrm>
              <a:off x="-16365000" y="3346200"/>
              <a:ext cx="52800" cy="66975"/>
            </a:xfrm>
            <a:custGeom>
              <a:avLst/>
              <a:gdLst/>
              <a:ahLst/>
              <a:cxnLst/>
              <a:rect l="l" t="t" r="r" b="b"/>
              <a:pathLst>
                <a:path w="2112" h="2679" extrusionOk="0">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6" name="Google Shape;11056;p78"/>
            <p:cNvSpPr/>
            <p:nvPr/>
          </p:nvSpPr>
          <p:spPr>
            <a:xfrm>
              <a:off x="-16419350" y="3417100"/>
              <a:ext cx="142575" cy="160700"/>
            </a:xfrm>
            <a:custGeom>
              <a:avLst/>
              <a:gdLst/>
              <a:ahLst/>
              <a:cxnLst/>
              <a:rect l="l" t="t" r="r" b="b"/>
              <a:pathLst>
                <a:path w="5703" h="6428" extrusionOk="0">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7" name="Google Shape;11057;p78"/>
            <p:cNvSpPr/>
            <p:nvPr/>
          </p:nvSpPr>
          <p:spPr>
            <a:xfrm>
              <a:off x="-16258675" y="3417100"/>
              <a:ext cx="143375" cy="161475"/>
            </a:xfrm>
            <a:custGeom>
              <a:avLst/>
              <a:gdLst/>
              <a:ahLst/>
              <a:cxnLst/>
              <a:rect l="l" t="t" r="r" b="b"/>
              <a:pathLst>
                <a:path w="5735" h="6459" extrusionOk="0">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8" name="Google Shape;11058;p78"/>
            <p:cNvSpPr/>
            <p:nvPr/>
          </p:nvSpPr>
          <p:spPr>
            <a:xfrm>
              <a:off x="-16310650" y="3308400"/>
              <a:ext cx="86650" cy="155975"/>
            </a:xfrm>
            <a:custGeom>
              <a:avLst/>
              <a:gdLst/>
              <a:ahLst/>
              <a:cxnLst/>
              <a:rect l="l" t="t" r="r" b="b"/>
              <a:pathLst>
                <a:path w="3466" h="6239" extrusionOk="0">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9" name="Google Shape;11059;p78"/>
            <p:cNvSpPr/>
            <p:nvPr/>
          </p:nvSpPr>
          <p:spPr>
            <a:xfrm>
              <a:off x="-16327975" y="3589575"/>
              <a:ext cx="51200" cy="23650"/>
            </a:xfrm>
            <a:custGeom>
              <a:avLst/>
              <a:gdLst/>
              <a:ahLst/>
              <a:cxnLst/>
              <a:rect l="l" t="t" r="r" b="b"/>
              <a:pathLst>
                <a:path w="2048" h="946" extrusionOk="0">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0" name="Google Shape;11060;p78"/>
            <p:cNvSpPr/>
            <p:nvPr/>
          </p:nvSpPr>
          <p:spPr>
            <a:xfrm>
              <a:off x="-16258675" y="3589575"/>
              <a:ext cx="51225" cy="23650"/>
            </a:xfrm>
            <a:custGeom>
              <a:avLst/>
              <a:gdLst/>
              <a:ahLst/>
              <a:cxnLst/>
              <a:rect l="l" t="t" r="r" b="b"/>
              <a:pathLst>
                <a:path w="2049" h="946" extrusionOk="0">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61" name="Google Shape;11061;p78"/>
          <p:cNvGrpSpPr/>
          <p:nvPr/>
        </p:nvGrpSpPr>
        <p:grpSpPr>
          <a:xfrm>
            <a:off x="4638306" y="3340423"/>
            <a:ext cx="395755" cy="452872"/>
            <a:chOff x="-16401225" y="3683275"/>
            <a:chExt cx="267800" cy="306450"/>
          </a:xfrm>
        </p:grpSpPr>
        <p:sp>
          <p:nvSpPr>
            <p:cNvPr id="11062" name="Google Shape;11062;p78"/>
            <p:cNvSpPr/>
            <p:nvPr/>
          </p:nvSpPr>
          <p:spPr>
            <a:xfrm>
              <a:off x="-16257875" y="3826650"/>
              <a:ext cx="70900" cy="72500"/>
            </a:xfrm>
            <a:custGeom>
              <a:avLst/>
              <a:gdLst/>
              <a:ahLst/>
              <a:cxnLst/>
              <a:rect l="l" t="t" r="r" b="b"/>
              <a:pathLst>
                <a:path w="2836" h="2900" extrusionOk="0">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3" name="Google Shape;11063;p78"/>
            <p:cNvSpPr/>
            <p:nvPr/>
          </p:nvSpPr>
          <p:spPr>
            <a:xfrm>
              <a:off x="-16275200" y="3832375"/>
              <a:ext cx="16550" cy="16350"/>
            </a:xfrm>
            <a:custGeom>
              <a:avLst/>
              <a:gdLst/>
              <a:ahLst/>
              <a:cxnLst/>
              <a:rect l="l" t="t" r="r" b="b"/>
              <a:pathLst>
                <a:path w="662" h="654" extrusionOk="0">
                  <a:moveTo>
                    <a:pt x="319" y="0"/>
                  </a:moveTo>
                  <a:cubicBezTo>
                    <a:pt x="173" y="0"/>
                    <a:pt x="32" y="71"/>
                    <a:pt x="0" y="213"/>
                  </a:cubicBezTo>
                  <a:lnTo>
                    <a:pt x="347" y="654"/>
                  </a:lnTo>
                  <a:lnTo>
                    <a:pt x="662" y="213"/>
                  </a:lnTo>
                  <a:cubicBezTo>
                    <a:pt x="614" y="71"/>
                    <a:pt x="465" y="0"/>
                    <a:pt x="3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4" name="Google Shape;11064;p78"/>
            <p:cNvSpPr/>
            <p:nvPr/>
          </p:nvSpPr>
          <p:spPr>
            <a:xfrm>
              <a:off x="-16347675" y="3825875"/>
              <a:ext cx="70900" cy="70900"/>
            </a:xfrm>
            <a:custGeom>
              <a:avLst/>
              <a:gdLst/>
              <a:ahLst/>
              <a:cxnLst/>
              <a:rect l="l" t="t" r="r" b="b"/>
              <a:pathLst>
                <a:path w="2836" h="2836" extrusionOk="0">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5" name="Google Shape;11065;p78"/>
            <p:cNvSpPr/>
            <p:nvPr/>
          </p:nvSpPr>
          <p:spPr>
            <a:xfrm>
              <a:off x="-16338225" y="3907775"/>
              <a:ext cx="35475" cy="81950"/>
            </a:xfrm>
            <a:custGeom>
              <a:avLst/>
              <a:gdLst/>
              <a:ahLst/>
              <a:cxnLst/>
              <a:rect l="l" t="t" r="r" b="b"/>
              <a:pathLst>
                <a:path w="1419" h="3278" extrusionOk="0">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6" name="Google Shape;11066;p78"/>
            <p:cNvSpPr/>
            <p:nvPr/>
          </p:nvSpPr>
          <p:spPr>
            <a:xfrm>
              <a:off x="-16231900" y="3906200"/>
              <a:ext cx="35475" cy="81150"/>
            </a:xfrm>
            <a:custGeom>
              <a:avLst/>
              <a:gdLst/>
              <a:ahLst/>
              <a:cxnLst/>
              <a:rect l="l" t="t" r="r" b="b"/>
              <a:pathLst>
                <a:path w="1419" h="3246" extrusionOk="0">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7" name="Google Shape;11067;p78"/>
            <p:cNvSpPr/>
            <p:nvPr/>
          </p:nvSpPr>
          <p:spPr>
            <a:xfrm>
              <a:off x="-16285450" y="3891250"/>
              <a:ext cx="35475" cy="59875"/>
            </a:xfrm>
            <a:custGeom>
              <a:avLst/>
              <a:gdLst/>
              <a:ahLst/>
              <a:cxnLst/>
              <a:rect l="l" t="t" r="r" b="b"/>
              <a:pathLst>
                <a:path w="1419" h="2395" extrusionOk="0">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8" name="Google Shape;11068;p78"/>
            <p:cNvSpPr/>
            <p:nvPr/>
          </p:nvSpPr>
          <p:spPr>
            <a:xfrm>
              <a:off x="-16401225" y="3683275"/>
              <a:ext cx="267800" cy="249725"/>
            </a:xfrm>
            <a:custGeom>
              <a:avLst/>
              <a:gdLst/>
              <a:ahLst/>
              <a:cxnLst/>
              <a:rect l="l" t="t" r="r" b="b"/>
              <a:pathLst>
                <a:path w="10712" h="9989" extrusionOk="0">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69" name="Google Shape;11069;p78"/>
          <p:cNvGrpSpPr/>
          <p:nvPr/>
        </p:nvGrpSpPr>
        <p:grpSpPr>
          <a:xfrm>
            <a:off x="8003755" y="2797062"/>
            <a:ext cx="450470" cy="448180"/>
            <a:chOff x="-16419350" y="4058200"/>
            <a:chExt cx="304825" cy="303275"/>
          </a:xfrm>
        </p:grpSpPr>
        <p:sp>
          <p:nvSpPr>
            <p:cNvPr id="11070" name="Google Shape;11070;p78"/>
            <p:cNvSpPr/>
            <p:nvPr/>
          </p:nvSpPr>
          <p:spPr>
            <a:xfrm>
              <a:off x="-16347675" y="4202350"/>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1" name="Google Shape;11071;p78"/>
            <p:cNvSpPr/>
            <p:nvPr/>
          </p:nvSpPr>
          <p:spPr>
            <a:xfrm>
              <a:off x="-16400450" y="4166900"/>
              <a:ext cx="35475" cy="35475"/>
            </a:xfrm>
            <a:custGeom>
              <a:avLst/>
              <a:gdLst/>
              <a:ahLst/>
              <a:cxnLst/>
              <a:rect l="l" t="t" r="r" b="b"/>
              <a:pathLst>
                <a:path w="1419" h="1419" extrusionOk="0">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2" name="Google Shape;11072;p78"/>
            <p:cNvSpPr/>
            <p:nvPr/>
          </p:nvSpPr>
          <p:spPr>
            <a:xfrm>
              <a:off x="-16389425" y="4058200"/>
              <a:ext cx="220575" cy="106950"/>
            </a:xfrm>
            <a:custGeom>
              <a:avLst/>
              <a:gdLst/>
              <a:ahLst/>
              <a:cxnLst/>
              <a:rect l="l" t="t" r="r" b="b"/>
              <a:pathLst>
                <a:path w="8823" h="4278" extrusionOk="0">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3" name="Google Shape;11073;p78"/>
            <p:cNvSpPr/>
            <p:nvPr/>
          </p:nvSpPr>
          <p:spPr>
            <a:xfrm>
              <a:off x="-16298850" y="4178725"/>
              <a:ext cx="41000" cy="47275"/>
            </a:xfrm>
            <a:custGeom>
              <a:avLst/>
              <a:gdLst/>
              <a:ahLst/>
              <a:cxnLst/>
              <a:rect l="l" t="t" r="r" b="b"/>
              <a:pathLst>
                <a:path w="1640" h="1891" extrusionOk="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4" name="Google Shape;11074;p78"/>
            <p:cNvSpPr/>
            <p:nvPr/>
          </p:nvSpPr>
          <p:spPr>
            <a:xfrm>
              <a:off x="-16246075" y="4178725"/>
              <a:ext cx="41775" cy="55150"/>
            </a:xfrm>
            <a:custGeom>
              <a:avLst/>
              <a:gdLst/>
              <a:ahLst/>
              <a:cxnLst/>
              <a:rect l="l" t="t" r="r" b="b"/>
              <a:pathLst>
                <a:path w="1671" h="2206" extrusionOk="0">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5" name="Google Shape;11075;p78"/>
            <p:cNvSpPr/>
            <p:nvPr/>
          </p:nvSpPr>
          <p:spPr>
            <a:xfrm>
              <a:off x="-16419350" y="4122000"/>
              <a:ext cx="304050" cy="188725"/>
            </a:xfrm>
            <a:custGeom>
              <a:avLst/>
              <a:gdLst/>
              <a:ahLst/>
              <a:cxnLst/>
              <a:rect l="l" t="t" r="r" b="b"/>
              <a:pathLst>
                <a:path w="12162" h="7549" extrusionOk="0">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6" name="Google Shape;11076;p78"/>
            <p:cNvSpPr/>
            <p:nvPr/>
          </p:nvSpPr>
          <p:spPr>
            <a:xfrm>
              <a:off x="-16419350" y="4263775"/>
              <a:ext cx="304825" cy="97700"/>
            </a:xfrm>
            <a:custGeom>
              <a:avLst/>
              <a:gdLst/>
              <a:ahLst/>
              <a:cxnLst/>
              <a:rect l="l" t="t" r="r" b="b"/>
              <a:pathLst>
                <a:path w="12193" h="3908" extrusionOk="0">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77" name="Google Shape;11077;p78"/>
          <p:cNvGrpSpPr/>
          <p:nvPr/>
        </p:nvGrpSpPr>
        <p:grpSpPr>
          <a:xfrm>
            <a:off x="4030643" y="3343080"/>
            <a:ext cx="450507" cy="447589"/>
            <a:chOff x="-15296200" y="3326900"/>
            <a:chExt cx="304850" cy="302875"/>
          </a:xfrm>
        </p:grpSpPr>
        <p:sp>
          <p:nvSpPr>
            <p:cNvPr id="11078" name="Google Shape;11078;p78"/>
            <p:cNvSpPr/>
            <p:nvPr/>
          </p:nvSpPr>
          <p:spPr>
            <a:xfrm>
              <a:off x="-15182775" y="3326900"/>
              <a:ext cx="77200" cy="157175"/>
            </a:xfrm>
            <a:custGeom>
              <a:avLst/>
              <a:gdLst/>
              <a:ahLst/>
              <a:cxnLst/>
              <a:rect l="l" t="t" r="r" b="b"/>
              <a:pathLst>
                <a:path w="3088" h="6287" extrusionOk="0">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9" name="Google Shape;11079;p78"/>
            <p:cNvSpPr/>
            <p:nvPr/>
          </p:nvSpPr>
          <p:spPr>
            <a:xfrm>
              <a:off x="-15260825" y="3363175"/>
              <a:ext cx="108800" cy="199650"/>
            </a:xfrm>
            <a:custGeom>
              <a:avLst/>
              <a:gdLst/>
              <a:ahLst/>
              <a:cxnLst/>
              <a:rect l="l" t="t" r="r" b="b"/>
              <a:pathLst>
                <a:path w="4352" h="7986" extrusionOk="0">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0" name="Google Shape;11080;p78"/>
            <p:cNvSpPr/>
            <p:nvPr/>
          </p:nvSpPr>
          <p:spPr>
            <a:xfrm>
              <a:off x="-15135525" y="3362475"/>
              <a:ext cx="109325" cy="200350"/>
            </a:xfrm>
            <a:custGeom>
              <a:avLst/>
              <a:gdLst/>
              <a:ahLst/>
              <a:cxnLst/>
              <a:rect l="l" t="t" r="r" b="b"/>
              <a:pathLst>
                <a:path w="4373" h="8014" extrusionOk="0">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1" name="Google Shape;11081;p78"/>
            <p:cNvSpPr/>
            <p:nvPr/>
          </p:nvSpPr>
          <p:spPr>
            <a:xfrm>
              <a:off x="-15296200" y="3416600"/>
              <a:ext cx="143375" cy="213175"/>
            </a:xfrm>
            <a:custGeom>
              <a:avLst/>
              <a:gdLst/>
              <a:ahLst/>
              <a:cxnLst/>
              <a:rect l="l" t="t" r="r" b="b"/>
              <a:pathLst>
                <a:path w="5735" h="8527" extrusionOk="0">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2" name="Google Shape;11082;p78"/>
            <p:cNvSpPr/>
            <p:nvPr/>
          </p:nvSpPr>
          <p:spPr>
            <a:xfrm>
              <a:off x="-15134725" y="3416100"/>
              <a:ext cx="143375" cy="213675"/>
            </a:xfrm>
            <a:custGeom>
              <a:avLst/>
              <a:gdLst/>
              <a:ahLst/>
              <a:cxnLst/>
              <a:rect l="l" t="t" r="r" b="b"/>
              <a:pathLst>
                <a:path w="5735" h="8547" extrusionOk="0">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83" name="Google Shape;11083;p78"/>
          <p:cNvGrpSpPr/>
          <p:nvPr/>
        </p:nvGrpSpPr>
        <p:grpSpPr>
          <a:xfrm>
            <a:off x="2946296" y="1706881"/>
            <a:ext cx="486566" cy="414708"/>
            <a:chOff x="-19835275" y="3330250"/>
            <a:chExt cx="329250" cy="280625"/>
          </a:xfrm>
        </p:grpSpPr>
        <p:sp>
          <p:nvSpPr>
            <p:cNvPr id="11084" name="Google Shape;11084;p78"/>
            <p:cNvSpPr/>
            <p:nvPr/>
          </p:nvSpPr>
          <p:spPr>
            <a:xfrm>
              <a:off x="-19768325" y="3361750"/>
              <a:ext cx="197725" cy="249125"/>
            </a:xfrm>
            <a:custGeom>
              <a:avLst/>
              <a:gdLst/>
              <a:ahLst/>
              <a:cxnLst/>
              <a:rect l="l" t="t" r="r" b="b"/>
              <a:pathLst>
                <a:path w="7909" h="9965" extrusionOk="0">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5" name="Google Shape;11085;p78"/>
            <p:cNvSpPr/>
            <p:nvPr/>
          </p:nvSpPr>
          <p:spPr>
            <a:xfrm>
              <a:off x="-19622625" y="3330250"/>
              <a:ext cx="116600" cy="189250"/>
            </a:xfrm>
            <a:custGeom>
              <a:avLst/>
              <a:gdLst/>
              <a:ahLst/>
              <a:cxnLst/>
              <a:rect l="l" t="t" r="r" b="b"/>
              <a:pathLst>
                <a:path w="4664" h="7570" extrusionOk="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6" name="Google Shape;11086;p78"/>
            <p:cNvSpPr/>
            <p:nvPr/>
          </p:nvSpPr>
          <p:spPr>
            <a:xfrm>
              <a:off x="-19835275" y="3330250"/>
              <a:ext cx="116600" cy="189250"/>
            </a:xfrm>
            <a:custGeom>
              <a:avLst/>
              <a:gdLst/>
              <a:ahLst/>
              <a:cxnLst/>
              <a:rect l="l" t="t" r="r" b="b"/>
              <a:pathLst>
                <a:path w="4664" h="7570" extrusionOk="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87" name="Google Shape;11087;p78"/>
          <p:cNvGrpSpPr/>
          <p:nvPr/>
        </p:nvGrpSpPr>
        <p:grpSpPr>
          <a:xfrm>
            <a:off x="2964325" y="2243470"/>
            <a:ext cx="450507" cy="449547"/>
            <a:chOff x="-19822675" y="3692750"/>
            <a:chExt cx="304850" cy="304200"/>
          </a:xfrm>
        </p:grpSpPr>
        <p:sp>
          <p:nvSpPr>
            <p:cNvPr id="11088" name="Google Shape;11088;p78"/>
            <p:cNvSpPr/>
            <p:nvPr/>
          </p:nvSpPr>
          <p:spPr>
            <a:xfrm>
              <a:off x="-19715550" y="3692750"/>
              <a:ext cx="90600" cy="60675"/>
            </a:xfrm>
            <a:custGeom>
              <a:avLst/>
              <a:gdLst/>
              <a:ahLst/>
              <a:cxnLst/>
              <a:rect l="l" t="t" r="r" b="b"/>
              <a:pathLst>
                <a:path w="3624" h="2427" extrusionOk="0">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9" name="Google Shape;11089;p78"/>
            <p:cNvSpPr/>
            <p:nvPr/>
          </p:nvSpPr>
          <p:spPr>
            <a:xfrm>
              <a:off x="-19660425" y="3766200"/>
              <a:ext cx="142600" cy="230750"/>
            </a:xfrm>
            <a:custGeom>
              <a:avLst/>
              <a:gdLst/>
              <a:ahLst/>
              <a:cxnLst/>
              <a:rect l="l" t="t" r="r" b="b"/>
              <a:pathLst>
                <a:path w="5704" h="9230" extrusionOk="0">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0" name="Google Shape;11090;p78"/>
            <p:cNvSpPr/>
            <p:nvPr/>
          </p:nvSpPr>
          <p:spPr>
            <a:xfrm>
              <a:off x="-19728150" y="3763650"/>
              <a:ext cx="114225" cy="54375"/>
            </a:xfrm>
            <a:custGeom>
              <a:avLst/>
              <a:gdLst/>
              <a:ahLst/>
              <a:cxnLst/>
              <a:rect l="l" t="t" r="r" b="b"/>
              <a:pathLst>
                <a:path w="4569" h="2175" extrusionOk="0">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1" name="Google Shape;11091;p78"/>
            <p:cNvSpPr/>
            <p:nvPr/>
          </p:nvSpPr>
          <p:spPr>
            <a:xfrm>
              <a:off x="-19695075" y="3868400"/>
              <a:ext cx="48075" cy="110300"/>
            </a:xfrm>
            <a:custGeom>
              <a:avLst/>
              <a:gdLst/>
              <a:ahLst/>
              <a:cxnLst/>
              <a:rect l="l" t="t" r="r" b="b"/>
              <a:pathLst>
                <a:path w="1923" h="4412" extrusionOk="0">
                  <a:moveTo>
                    <a:pt x="977" y="0"/>
                  </a:moveTo>
                  <a:lnTo>
                    <a:pt x="0" y="4285"/>
                  </a:lnTo>
                  <a:cubicBezTo>
                    <a:pt x="316" y="4380"/>
                    <a:pt x="631" y="4411"/>
                    <a:pt x="977" y="4411"/>
                  </a:cubicBezTo>
                  <a:cubicBezTo>
                    <a:pt x="1261" y="4411"/>
                    <a:pt x="1576" y="4380"/>
                    <a:pt x="1922" y="4285"/>
                  </a:cubicBez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2" name="Google Shape;11092;p78"/>
            <p:cNvSpPr/>
            <p:nvPr/>
          </p:nvSpPr>
          <p:spPr>
            <a:xfrm>
              <a:off x="-19822675" y="3764250"/>
              <a:ext cx="142575" cy="229550"/>
            </a:xfrm>
            <a:custGeom>
              <a:avLst/>
              <a:gdLst/>
              <a:ahLst/>
              <a:cxnLst/>
              <a:rect l="l" t="t" r="r" b="b"/>
              <a:pathLst>
                <a:path w="5703" h="9182" extrusionOk="0">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93" name="Google Shape;11093;p78"/>
          <p:cNvGrpSpPr/>
          <p:nvPr/>
        </p:nvGrpSpPr>
        <p:grpSpPr>
          <a:xfrm>
            <a:off x="2964916" y="2796278"/>
            <a:ext cx="449325" cy="450470"/>
            <a:chOff x="-19822675" y="4066875"/>
            <a:chExt cx="304050" cy="304825"/>
          </a:xfrm>
        </p:grpSpPr>
        <p:sp>
          <p:nvSpPr>
            <p:cNvPr id="11094" name="Google Shape;11094;p78"/>
            <p:cNvSpPr/>
            <p:nvPr/>
          </p:nvSpPr>
          <p:spPr>
            <a:xfrm>
              <a:off x="-19803775" y="4086925"/>
              <a:ext cx="71700" cy="68975"/>
            </a:xfrm>
            <a:custGeom>
              <a:avLst/>
              <a:gdLst/>
              <a:ahLst/>
              <a:cxnLst/>
              <a:rect l="l" t="t" r="r" b="b"/>
              <a:pathLst>
                <a:path w="2868" h="2759" extrusionOk="0">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5" name="Google Shape;11095;p78"/>
            <p:cNvSpPr/>
            <p:nvPr/>
          </p:nvSpPr>
          <p:spPr>
            <a:xfrm>
              <a:off x="-19822675" y="4174775"/>
              <a:ext cx="304050" cy="124475"/>
            </a:xfrm>
            <a:custGeom>
              <a:avLst/>
              <a:gdLst/>
              <a:ahLst/>
              <a:cxnLst/>
              <a:rect l="l" t="t" r="r" b="b"/>
              <a:pathLst>
                <a:path w="12162" h="4979" extrusionOk="0">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6" name="Google Shape;11096;p78"/>
            <p:cNvSpPr/>
            <p:nvPr/>
          </p:nvSpPr>
          <p:spPr>
            <a:xfrm>
              <a:off x="-19732100" y="4066875"/>
              <a:ext cx="122100" cy="89825"/>
            </a:xfrm>
            <a:custGeom>
              <a:avLst/>
              <a:gdLst/>
              <a:ahLst/>
              <a:cxnLst/>
              <a:rect l="l" t="t" r="r" b="b"/>
              <a:pathLst>
                <a:path w="4884" h="3593" extrusionOk="0">
                  <a:moveTo>
                    <a:pt x="2427" y="1"/>
                  </a:moveTo>
                  <a:cubicBezTo>
                    <a:pt x="1229" y="1"/>
                    <a:pt x="190" y="1796"/>
                    <a:pt x="1" y="3592"/>
                  </a:cubicBezTo>
                  <a:lnTo>
                    <a:pt x="4884" y="3592"/>
                  </a:lnTo>
                  <a:cubicBezTo>
                    <a:pt x="4695" y="1796"/>
                    <a:pt x="3687"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7" name="Google Shape;11097;p78"/>
            <p:cNvSpPr/>
            <p:nvPr/>
          </p:nvSpPr>
          <p:spPr>
            <a:xfrm>
              <a:off x="-19609225" y="4087725"/>
              <a:ext cx="71700" cy="69750"/>
            </a:xfrm>
            <a:custGeom>
              <a:avLst/>
              <a:gdLst/>
              <a:ahLst/>
              <a:cxnLst/>
              <a:rect l="l" t="t" r="r" b="b"/>
              <a:pathLst>
                <a:path w="2868" h="2790" extrusionOk="0">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8" name="Google Shape;11098;p78"/>
            <p:cNvSpPr/>
            <p:nvPr/>
          </p:nvSpPr>
          <p:spPr>
            <a:xfrm>
              <a:off x="-19643875" y="4308675"/>
              <a:ext cx="70900" cy="44125"/>
            </a:xfrm>
            <a:custGeom>
              <a:avLst/>
              <a:gdLst/>
              <a:ahLst/>
              <a:cxnLst/>
              <a:rect l="l" t="t" r="r" b="b"/>
              <a:pathLst>
                <a:path w="2836" h="1765" extrusionOk="0">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9" name="Google Shape;11099;p78"/>
            <p:cNvSpPr/>
            <p:nvPr/>
          </p:nvSpPr>
          <p:spPr>
            <a:xfrm>
              <a:off x="-19581650" y="4292925"/>
              <a:ext cx="63025" cy="78775"/>
            </a:xfrm>
            <a:custGeom>
              <a:avLst/>
              <a:gdLst/>
              <a:ahLst/>
              <a:cxnLst/>
              <a:rect l="l" t="t" r="r" b="b"/>
              <a:pathLst>
                <a:path w="2521" h="3151" extrusionOk="0">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00" name="Google Shape;11100;p78"/>
          <p:cNvGrpSpPr/>
          <p:nvPr/>
        </p:nvGrpSpPr>
        <p:grpSpPr>
          <a:xfrm>
            <a:off x="5773985" y="1689571"/>
            <a:ext cx="399302" cy="449325"/>
            <a:chOff x="-17878825" y="3334400"/>
            <a:chExt cx="270200" cy="304050"/>
          </a:xfrm>
        </p:grpSpPr>
        <p:sp>
          <p:nvSpPr>
            <p:cNvPr id="11101" name="Google Shape;11101;p78"/>
            <p:cNvSpPr/>
            <p:nvPr/>
          </p:nvSpPr>
          <p:spPr>
            <a:xfrm>
              <a:off x="-17683475" y="3334400"/>
              <a:ext cx="74850" cy="74050"/>
            </a:xfrm>
            <a:custGeom>
              <a:avLst/>
              <a:gdLst/>
              <a:ahLst/>
              <a:cxnLst/>
              <a:rect l="l" t="t" r="r" b="b"/>
              <a:pathLst>
                <a:path w="2994" h="2962" extrusionOk="0">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2" name="Google Shape;11102;p78"/>
            <p:cNvSpPr/>
            <p:nvPr/>
          </p:nvSpPr>
          <p:spPr>
            <a:xfrm>
              <a:off x="-17752000" y="3513975"/>
              <a:ext cx="16550" cy="16550"/>
            </a:xfrm>
            <a:custGeom>
              <a:avLst/>
              <a:gdLst/>
              <a:ahLst/>
              <a:cxnLst/>
              <a:rect l="l" t="t" r="r" b="b"/>
              <a:pathLst>
                <a:path w="662" h="662" extrusionOk="0">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3" name="Google Shape;11103;p78"/>
            <p:cNvSpPr/>
            <p:nvPr/>
          </p:nvSpPr>
          <p:spPr>
            <a:xfrm>
              <a:off x="-17860700" y="3405275"/>
              <a:ext cx="107150" cy="206225"/>
            </a:xfrm>
            <a:custGeom>
              <a:avLst/>
              <a:gdLst/>
              <a:ahLst/>
              <a:cxnLst/>
              <a:rect l="l" t="t" r="r" b="b"/>
              <a:pathLst>
                <a:path w="4286" h="8249" extrusionOk="0">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4" name="Google Shape;11104;p78"/>
            <p:cNvSpPr/>
            <p:nvPr/>
          </p:nvSpPr>
          <p:spPr>
            <a:xfrm>
              <a:off x="-17735475" y="3405275"/>
              <a:ext cx="107150" cy="206475"/>
            </a:xfrm>
            <a:custGeom>
              <a:avLst/>
              <a:gdLst/>
              <a:ahLst/>
              <a:cxnLst/>
              <a:rect l="l" t="t" r="r" b="b"/>
              <a:pathLst>
                <a:path w="4286" h="8259" extrusionOk="0">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5" name="Google Shape;11105;p78"/>
            <p:cNvSpPr/>
            <p:nvPr/>
          </p:nvSpPr>
          <p:spPr>
            <a:xfrm>
              <a:off x="-17812650" y="3353300"/>
              <a:ext cx="136275" cy="144150"/>
            </a:xfrm>
            <a:custGeom>
              <a:avLst/>
              <a:gdLst/>
              <a:ahLst/>
              <a:cxnLst/>
              <a:rect l="l" t="t" r="r" b="b"/>
              <a:pathLst>
                <a:path w="5451" h="5766" extrusionOk="0">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6" name="Google Shape;11106;p78"/>
            <p:cNvSpPr/>
            <p:nvPr/>
          </p:nvSpPr>
          <p:spPr>
            <a:xfrm>
              <a:off x="-17770900" y="3614000"/>
              <a:ext cx="52775" cy="24450"/>
            </a:xfrm>
            <a:custGeom>
              <a:avLst/>
              <a:gdLst/>
              <a:ahLst/>
              <a:cxnLst/>
              <a:rect l="l" t="t" r="r" b="b"/>
              <a:pathLst>
                <a:path w="2111" h="978" extrusionOk="0">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7" name="Google Shape;11107;p78"/>
            <p:cNvSpPr/>
            <p:nvPr/>
          </p:nvSpPr>
          <p:spPr>
            <a:xfrm>
              <a:off x="-17878825" y="3334400"/>
              <a:ext cx="74075" cy="74050"/>
            </a:xfrm>
            <a:custGeom>
              <a:avLst/>
              <a:gdLst/>
              <a:ahLst/>
              <a:cxnLst/>
              <a:rect l="l" t="t" r="r" b="b"/>
              <a:pathLst>
                <a:path w="2963" h="2962" extrusionOk="0">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08" name="Google Shape;11108;p78"/>
          <p:cNvGrpSpPr/>
          <p:nvPr/>
        </p:nvGrpSpPr>
        <p:grpSpPr>
          <a:xfrm>
            <a:off x="5747809" y="2242416"/>
            <a:ext cx="451653" cy="451653"/>
            <a:chOff x="-17896150" y="3709300"/>
            <a:chExt cx="305625" cy="305625"/>
          </a:xfrm>
        </p:grpSpPr>
        <p:sp>
          <p:nvSpPr>
            <p:cNvPr id="11109" name="Google Shape;11109;p78"/>
            <p:cNvSpPr/>
            <p:nvPr/>
          </p:nvSpPr>
          <p:spPr>
            <a:xfrm>
              <a:off x="-17896150" y="3709300"/>
              <a:ext cx="54375" cy="77200"/>
            </a:xfrm>
            <a:custGeom>
              <a:avLst/>
              <a:gdLst/>
              <a:ahLst/>
              <a:cxnLst/>
              <a:rect l="l" t="t" r="r" b="b"/>
              <a:pathLst>
                <a:path w="2175" h="3088" extrusionOk="0">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0" name="Google Shape;11110;p78"/>
            <p:cNvSpPr/>
            <p:nvPr/>
          </p:nvSpPr>
          <p:spPr>
            <a:xfrm>
              <a:off x="-17877250" y="3801075"/>
              <a:ext cx="286725" cy="213850"/>
            </a:xfrm>
            <a:custGeom>
              <a:avLst/>
              <a:gdLst/>
              <a:ahLst/>
              <a:cxnLst/>
              <a:rect l="l" t="t" r="r" b="b"/>
              <a:pathLst>
                <a:path w="11469" h="8554" extrusionOk="0">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1" name="Google Shape;11111;p78"/>
            <p:cNvSpPr/>
            <p:nvPr/>
          </p:nvSpPr>
          <p:spPr>
            <a:xfrm>
              <a:off x="-17783500" y="3763075"/>
              <a:ext cx="191400" cy="194350"/>
            </a:xfrm>
            <a:custGeom>
              <a:avLst/>
              <a:gdLst/>
              <a:ahLst/>
              <a:cxnLst/>
              <a:rect l="l" t="t" r="r" b="b"/>
              <a:pathLst>
                <a:path w="7656" h="7774" extrusionOk="0">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2" name="Google Shape;11112;p78"/>
            <p:cNvSpPr/>
            <p:nvPr/>
          </p:nvSpPr>
          <p:spPr>
            <a:xfrm>
              <a:off x="-17825250" y="3710075"/>
              <a:ext cx="54375" cy="76425"/>
            </a:xfrm>
            <a:custGeom>
              <a:avLst/>
              <a:gdLst/>
              <a:ahLst/>
              <a:cxnLst/>
              <a:rect l="l" t="t" r="r" b="b"/>
              <a:pathLst>
                <a:path w="2175" h="3057" extrusionOk="0">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13" name="Google Shape;11113;p78"/>
          <p:cNvGrpSpPr/>
          <p:nvPr/>
        </p:nvGrpSpPr>
        <p:grpSpPr>
          <a:xfrm>
            <a:off x="5775740" y="2795686"/>
            <a:ext cx="395792" cy="451653"/>
            <a:chOff x="-17878025" y="4082625"/>
            <a:chExt cx="267825" cy="305625"/>
          </a:xfrm>
        </p:grpSpPr>
        <p:sp>
          <p:nvSpPr>
            <p:cNvPr id="11114" name="Google Shape;11114;p78"/>
            <p:cNvSpPr/>
            <p:nvPr/>
          </p:nvSpPr>
          <p:spPr>
            <a:xfrm>
              <a:off x="-17660650" y="4191325"/>
              <a:ext cx="50450" cy="52000"/>
            </a:xfrm>
            <a:custGeom>
              <a:avLst/>
              <a:gdLst/>
              <a:ahLst/>
              <a:cxnLst/>
              <a:rect l="l" t="t" r="r" b="b"/>
              <a:pathLst>
                <a:path w="2018" h="2080" extrusionOk="0">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5" name="Google Shape;11115;p78"/>
            <p:cNvSpPr/>
            <p:nvPr/>
          </p:nvSpPr>
          <p:spPr>
            <a:xfrm>
              <a:off x="-17716575" y="4084200"/>
              <a:ext cx="88250" cy="103200"/>
            </a:xfrm>
            <a:custGeom>
              <a:avLst/>
              <a:gdLst/>
              <a:ahLst/>
              <a:cxnLst/>
              <a:rect l="l" t="t" r="r" b="b"/>
              <a:pathLst>
                <a:path w="3530" h="4128" extrusionOk="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6" name="Google Shape;11116;p78"/>
            <p:cNvSpPr/>
            <p:nvPr/>
          </p:nvSpPr>
          <p:spPr>
            <a:xfrm>
              <a:off x="-17860700" y="4082625"/>
              <a:ext cx="90600" cy="104000"/>
            </a:xfrm>
            <a:custGeom>
              <a:avLst/>
              <a:gdLst/>
              <a:ahLst/>
              <a:cxnLst/>
              <a:rect l="l" t="t" r="r" b="b"/>
              <a:pathLst>
                <a:path w="3624" h="4160" extrusionOk="0">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7" name="Google Shape;11117;p78"/>
            <p:cNvSpPr/>
            <p:nvPr/>
          </p:nvSpPr>
          <p:spPr>
            <a:xfrm>
              <a:off x="-17752000" y="4281300"/>
              <a:ext cx="16550" cy="16375"/>
            </a:xfrm>
            <a:custGeom>
              <a:avLst/>
              <a:gdLst/>
              <a:ahLst/>
              <a:cxnLst/>
              <a:rect l="l" t="t" r="r" b="b"/>
              <a:pathLst>
                <a:path w="662" h="655" extrusionOk="0">
                  <a:moveTo>
                    <a:pt x="319" y="1"/>
                  </a:moveTo>
                  <a:cubicBezTo>
                    <a:pt x="173" y="1"/>
                    <a:pt x="32" y="72"/>
                    <a:pt x="0" y="213"/>
                  </a:cubicBezTo>
                  <a:lnTo>
                    <a:pt x="347" y="655"/>
                  </a:lnTo>
                  <a:lnTo>
                    <a:pt x="662" y="213"/>
                  </a:lnTo>
                  <a:cubicBezTo>
                    <a:pt x="615" y="72"/>
                    <a:pt x="465" y="1"/>
                    <a:pt x="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8" name="Google Shape;11118;p78"/>
            <p:cNvSpPr/>
            <p:nvPr/>
          </p:nvSpPr>
          <p:spPr>
            <a:xfrm>
              <a:off x="-17825250" y="4173200"/>
              <a:ext cx="161475" cy="161500"/>
            </a:xfrm>
            <a:custGeom>
              <a:avLst/>
              <a:gdLst/>
              <a:ahLst/>
              <a:cxnLst/>
              <a:rect l="l" t="t" r="r" b="b"/>
              <a:pathLst>
                <a:path w="6459" h="6460" extrusionOk="0">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9" name="Google Shape;11119;p78"/>
            <p:cNvSpPr/>
            <p:nvPr/>
          </p:nvSpPr>
          <p:spPr>
            <a:xfrm>
              <a:off x="-17787450" y="4293725"/>
              <a:ext cx="84300" cy="94525"/>
            </a:xfrm>
            <a:custGeom>
              <a:avLst/>
              <a:gdLst/>
              <a:ahLst/>
              <a:cxnLst/>
              <a:rect l="l" t="t" r="r" b="b"/>
              <a:pathLst>
                <a:path w="3372" h="3781" extrusionOk="0">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0" name="Google Shape;11120;p78"/>
            <p:cNvSpPr/>
            <p:nvPr/>
          </p:nvSpPr>
          <p:spPr>
            <a:xfrm>
              <a:off x="-17878025" y="4191325"/>
              <a:ext cx="49650" cy="52000"/>
            </a:xfrm>
            <a:custGeom>
              <a:avLst/>
              <a:gdLst/>
              <a:ahLst/>
              <a:cxnLst/>
              <a:rect l="l" t="t" r="r" b="b"/>
              <a:pathLst>
                <a:path w="1986" h="2080" extrusionOk="0">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21" name="Google Shape;11121;p78"/>
          <p:cNvGrpSpPr/>
          <p:nvPr/>
        </p:nvGrpSpPr>
        <p:grpSpPr>
          <a:xfrm>
            <a:off x="2919632" y="3355015"/>
            <a:ext cx="450507" cy="423722"/>
            <a:chOff x="-16044450" y="3317850"/>
            <a:chExt cx="304850" cy="286725"/>
          </a:xfrm>
        </p:grpSpPr>
        <p:sp>
          <p:nvSpPr>
            <p:cNvPr id="11122" name="Google Shape;11122;p78"/>
            <p:cNvSpPr/>
            <p:nvPr/>
          </p:nvSpPr>
          <p:spPr>
            <a:xfrm>
              <a:off x="-15873525" y="3317850"/>
              <a:ext cx="133925" cy="115025"/>
            </a:xfrm>
            <a:custGeom>
              <a:avLst/>
              <a:gdLst/>
              <a:ahLst/>
              <a:cxnLst/>
              <a:rect l="l" t="t" r="r" b="b"/>
              <a:pathLst>
                <a:path w="5357" h="4601" extrusionOk="0">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3" name="Google Shape;11123;p78"/>
            <p:cNvSpPr/>
            <p:nvPr/>
          </p:nvSpPr>
          <p:spPr>
            <a:xfrm>
              <a:off x="-15915275" y="3459625"/>
              <a:ext cx="44125" cy="54375"/>
            </a:xfrm>
            <a:custGeom>
              <a:avLst/>
              <a:gdLst/>
              <a:ahLst/>
              <a:cxnLst/>
              <a:rect l="l" t="t" r="r" b="b"/>
              <a:pathLst>
                <a:path w="1765" h="2175" extrusionOk="0">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4" name="Google Shape;11124;p78"/>
            <p:cNvSpPr/>
            <p:nvPr/>
          </p:nvSpPr>
          <p:spPr>
            <a:xfrm>
              <a:off x="-16009000" y="3372200"/>
              <a:ext cx="232375" cy="232375"/>
            </a:xfrm>
            <a:custGeom>
              <a:avLst/>
              <a:gdLst/>
              <a:ahLst/>
              <a:cxnLst/>
              <a:rect l="l" t="t" r="r" b="b"/>
              <a:pathLst>
                <a:path w="9295" h="9295" extrusionOk="0">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5" name="Google Shape;11125;p78"/>
            <p:cNvSpPr/>
            <p:nvPr/>
          </p:nvSpPr>
          <p:spPr>
            <a:xfrm>
              <a:off x="-16044450" y="3317850"/>
              <a:ext cx="133150" cy="115025"/>
            </a:xfrm>
            <a:custGeom>
              <a:avLst/>
              <a:gdLst/>
              <a:ahLst/>
              <a:cxnLst/>
              <a:rect l="l" t="t" r="r" b="b"/>
              <a:pathLst>
                <a:path w="5326" h="4601" extrusionOk="0">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126" name="Google Shape;11126;p78"/>
          <p:cNvSpPr/>
          <p:nvPr/>
        </p:nvSpPr>
        <p:spPr>
          <a:xfrm>
            <a:off x="5164353" y="3341975"/>
            <a:ext cx="448180" cy="450507"/>
          </a:xfrm>
          <a:custGeom>
            <a:avLst/>
            <a:gdLst/>
            <a:ahLst/>
            <a:cxnLst/>
            <a:rect l="l" t="t" r="r" b="b"/>
            <a:pathLst>
              <a:path w="12131" h="12194" extrusionOk="0">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127" name="Google Shape;11127;p78"/>
          <p:cNvGrpSpPr/>
          <p:nvPr/>
        </p:nvGrpSpPr>
        <p:grpSpPr>
          <a:xfrm>
            <a:off x="8042149" y="2243724"/>
            <a:ext cx="373662" cy="449030"/>
            <a:chOff x="-16018450" y="4058400"/>
            <a:chExt cx="252850" cy="303850"/>
          </a:xfrm>
        </p:grpSpPr>
        <p:sp>
          <p:nvSpPr>
            <p:cNvPr id="11128" name="Google Shape;11128;p78"/>
            <p:cNvSpPr/>
            <p:nvPr/>
          </p:nvSpPr>
          <p:spPr>
            <a:xfrm>
              <a:off x="-15927875" y="4129900"/>
              <a:ext cx="88250" cy="89025"/>
            </a:xfrm>
            <a:custGeom>
              <a:avLst/>
              <a:gdLst/>
              <a:ahLst/>
              <a:cxnLst/>
              <a:rect l="l" t="t" r="r" b="b"/>
              <a:pathLst>
                <a:path w="3530" h="3561" extrusionOk="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9" name="Google Shape;11129;p78"/>
            <p:cNvSpPr/>
            <p:nvPr/>
          </p:nvSpPr>
          <p:spPr>
            <a:xfrm>
              <a:off x="-16002700" y="4058400"/>
              <a:ext cx="237100" cy="233575"/>
            </a:xfrm>
            <a:custGeom>
              <a:avLst/>
              <a:gdLst/>
              <a:ahLst/>
              <a:cxnLst/>
              <a:rect l="l" t="t" r="r" b="b"/>
              <a:pathLst>
                <a:path w="9484" h="9343" extrusionOk="0">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0" name="Google Shape;11130;p78"/>
            <p:cNvSpPr/>
            <p:nvPr/>
          </p:nvSpPr>
          <p:spPr>
            <a:xfrm>
              <a:off x="-16018450" y="4253550"/>
              <a:ext cx="129200" cy="108700"/>
            </a:xfrm>
            <a:custGeom>
              <a:avLst/>
              <a:gdLst/>
              <a:ahLst/>
              <a:cxnLst/>
              <a:rect l="l" t="t" r="r" b="b"/>
              <a:pathLst>
                <a:path w="5168" h="4348" extrusionOk="0">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1" name="Google Shape;11131;p78"/>
            <p:cNvSpPr/>
            <p:nvPr/>
          </p:nvSpPr>
          <p:spPr>
            <a:xfrm>
              <a:off x="-15876675" y="4254325"/>
              <a:ext cx="107925" cy="90600"/>
            </a:xfrm>
            <a:custGeom>
              <a:avLst/>
              <a:gdLst/>
              <a:ahLst/>
              <a:cxnLst/>
              <a:rect l="l" t="t" r="r" b="b"/>
              <a:pathLst>
                <a:path w="4317" h="3624" extrusionOk="0">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132" name="Google Shape;11132;p78"/>
          <p:cNvSpPr/>
          <p:nvPr/>
        </p:nvSpPr>
        <p:spPr>
          <a:xfrm>
            <a:off x="6274865" y="3343157"/>
            <a:ext cx="449288" cy="448143"/>
          </a:xfrm>
          <a:custGeom>
            <a:avLst/>
            <a:gdLst/>
            <a:ahLst/>
            <a:cxnLst/>
            <a:rect l="l" t="t" r="r" b="b"/>
            <a:pathLst>
              <a:path w="12161" h="12130" extrusionOk="0">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1136"/>
        <p:cNvGrpSpPr/>
        <p:nvPr/>
      </p:nvGrpSpPr>
      <p:grpSpPr>
        <a:xfrm>
          <a:off x="0" y="0"/>
          <a:ext cx="0" cy="0"/>
          <a:chOff x="0" y="0"/>
          <a:chExt cx="0" cy="0"/>
        </a:xfrm>
      </p:grpSpPr>
      <p:sp>
        <p:nvSpPr>
          <p:cNvPr id="11137" name="Google Shape;11137;p79"/>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SEO &amp; Marketing Icons</a:t>
            </a:r>
            <a:endParaRPr>
              <a:solidFill>
                <a:srgbClr val="FFFFFF"/>
              </a:solidFill>
              <a:latin typeface="Arial"/>
              <a:ea typeface="Arial"/>
              <a:cs typeface="Arial"/>
              <a:sym typeface="Arial"/>
            </a:endParaRPr>
          </a:p>
        </p:txBody>
      </p:sp>
      <p:grpSp>
        <p:nvGrpSpPr>
          <p:cNvPr id="11138" name="Google Shape;11138;p79"/>
          <p:cNvGrpSpPr/>
          <p:nvPr/>
        </p:nvGrpSpPr>
        <p:grpSpPr>
          <a:xfrm>
            <a:off x="845901" y="1689241"/>
            <a:ext cx="442337" cy="419623"/>
            <a:chOff x="-6696925" y="3272575"/>
            <a:chExt cx="307200" cy="291425"/>
          </a:xfrm>
        </p:grpSpPr>
        <p:sp>
          <p:nvSpPr>
            <p:cNvPr id="11139" name="Google Shape;11139;p79"/>
            <p:cNvSpPr/>
            <p:nvPr/>
          </p:nvSpPr>
          <p:spPr>
            <a:xfrm>
              <a:off x="-6696925" y="3371400"/>
              <a:ext cx="220575" cy="192600"/>
            </a:xfrm>
            <a:custGeom>
              <a:avLst/>
              <a:gdLst/>
              <a:ahLst/>
              <a:cxnLst/>
              <a:rect l="l" t="t" r="r" b="b"/>
              <a:pathLst>
                <a:path w="8823" h="7704" extrusionOk="0">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0" name="Google Shape;11140;p79"/>
            <p:cNvSpPr/>
            <p:nvPr/>
          </p:nvSpPr>
          <p:spPr>
            <a:xfrm>
              <a:off x="-6621300" y="3272575"/>
              <a:ext cx="231575" cy="194950"/>
            </a:xfrm>
            <a:custGeom>
              <a:avLst/>
              <a:gdLst/>
              <a:ahLst/>
              <a:cxnLst/>
              <a:rect l="l" t="t" r="r" b="b"/>
              <a:pathLst>
                <a:path w="9263" h="7798" extrusionOk="0">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41" name="Google Shape;11141;p79"/>
          <p:cNvGrpSpPr/>
          <p:nvPr/>
        </p:nvGrpSpPr>
        <p:grpSpPr>
          <a:xfrm>
            <a:off x="845884" y="2204636"/>
            <a:ext cx="442373" cy="420775"/>
            <a:chOff x="-6690625" y="3631325"/>
            <a:chExt cx="307225" cy="292225"/>
          </a:xfrm>
        </p:grpSpPr>
        <p:sp>
          <p:nvSpPr>
            <p:cNvPr id="11142" name="Google Shape;11142;p79"/>
            <p:cNvSpPr/>
            <p:nvPr/>
          </p:nvSpPr>
          <p:spPr>
            <a:xfrm>
              <a:off x="-6690625" y="3631325"/>
              <a:ext cx="222925" cy="292225"/>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3" name="Google Shape;11143;p79"/>
            <p:cNvSpPr/>
            <p:nvPr/>
          </p:nvSpPr>
          <p:spPr>
            <a:xfrm>
              <a:off x="-6604350" y="3832175"/>
              <a:ext cx="58675" cy="56550"/>
            </a:xfrm>
            <a:custGeom>
              <a:avLst/>
              <a:gdLst/>
              <a:ahLst/>
              <a:cxnLst/>
              <a:rect l="l" t="t" r="r" b="b"/>
              <a:pathLst>
                <a:path w="2347" h="2262" extrusionOk="0">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4" name="Google Shape;11144;p79"/>
            <p:cNvSpPr/>
            <p:nvPr/>
          </p:nvSpPr>
          <p:spPr>
            <a:xfrm>
              <a:off x="-6470875" y="3684775"/>
              <a:ext cx="87475" cy="71800"/>
            </a:xfrm>
            <a:custGeom>
              <a:avLst/>
              <a:gdLst/>
              <a:ahLst/>
              <a:cxnLst/>
              <a:rect l="l" t="t" r="r" b="b"/>
              <a:pathLst>
                <a:path w="3499" h="2872" extrusionOk="0">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5" name="Google Shape;11145;p79"/>
            <p:cNvSpPr/>
            <p:nvPr/>
          </p:nvSpPr>
          <p:spPr>
            <a:xfrm>
              <a:off x="-6578775" y="3721900"/>
              <a:ext cx="143375" cy="143375"/>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6" name="Google Shape;11146;p79"/>
            <p:cNvSpPr/>
            <p:nvPr/>
          </p:nvSpPr>
          <p:spPr>
            <a:xfrm>
              <a:off x="-6685100" y="3636850"/>
              <a:ext cx="47275" cy="46475"/>
            </a:xfrm>
            <a:custGeom>
              <a:avLst/>
              <a:gdLst/>
              <a:ahLst/>
              <a:cxnLst/>
              <a:rect l="l" t="t" r="r" b="b"/>
              <a:pathLst>
                <a:path w="1891" h="1859" extrusionOk="0">
                  <a:moveTo>
                    <a:pt x="1891" y="0"/>
                  </a:moveTo>
                  <a:lnTo>
                    <a:pt x="0" y="1859"/>
                  </a:lnTo>
                  <a:lnTo>
                    <a:pt x="1891" y="1859"/>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47" name="Google Shape;11147;p79"/>
          <p:cNvGrpSpPr/>
          <p:nvPr/>
        </p:nvGrpSpPr>
        <p:grpSpPr>
          <a:xfrm>
            <a:off x="868005" y="2756972"/>
            <a:ext cx="421927" cy="419371"/>
            <a:chOff x="-6689825" y="3992050"/>
            <a:chExt cx="293025" cy="291250"/>
          </a:xfrm>
        </p:grpSpPr>
        <p:sp>
          <p:nvSpPr>
            <p:cNvPr id="11148" name="Google Shape;11148;p79"/>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9" name="Google Shape;11149;p79"/>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0" name="Google Shape;11150;p79"/>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1" name="Google Shape;11151;p79"/>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2" name="Google Shape;11152;p79"/>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3" name="Google Shape;11153;p79"/>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4" name="Google Shape;11154;p79"/>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5" name="Google Shape;11155;p79"/>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6" name="Google Shape;11156;p79"/>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7" name="Google Shape;11157;p79"/>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8" name="Google Shape;11158;p79"/>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9" name="Google Shape;11159;p79"/>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160" name="Google Shape;11160;p79"/>
          <p:cNvSpPr/>
          <p:nvPr/>
        </p:nvSpPr>
        <p:spPr>
          <a:xfrm>
            <a:off x="3545854" y="1689199"/>
            <a:ext cx="434634" cy="419227"/>
          </a:xfrm>
          <a:custGeom>
            <a:avLst/>
            <a:gdLst/>
            <a:ahLst/>
            <a:cxnLst/>
            <a:rect l="l" t="t" r="r" b="b"/>
            <a:pathLst>
              <a:path w="12074" h="11646" extrusionOk="0">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161" name="Google Shape;11161;p79"/>
          <p:cNvGrpSpPr/>
          <p:nvPr/>
        </p:nvGrpSpPr>
        <p:grpSpPr>
          <a:xfrm>
            <a:off x="3551317" y="2205192"/>
            <a:ext cx="423043" cy="419659"/>
            <a:chOff x="-4837325" y="3612425"/>
            <a:chExt cx="293800" cy="291450"/>
          </a:xfrm>
        </p:grpSpPr>
        <p:sp>
          <p:nvSpPr>
            <p:cNvPr id="11162" name="Google Shape;11162;p79"/>
            <p:cNvSpPr/>
            <p:nvPr/>
          </p:nvSpPr>
          <p:spPr>
            <a:xfrm>
              <a:off x="-4836550" y="3612425"/>
              <a:ext cx="293025" cy="170925"/>
            </a:xfrm>
            <a:custGeom>
              <a:avLst/>
              <a:gdLst/>
              <a:ahLst/>
              <a:cxnLst/>
              <a:rect l="l" t="t" r="r" b="b"/>
              <a:pathLst>
                <a:path w="11721" h="6837" extrusionOk="0">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3" name="Google Shape;11163;p79"/>
            <p:cNvSpPr/>
            <p:nvPr/>
          </p:nvSpPr>
          <p:spPr>
            <a:xfrm>
              <a:off x="-4837325" y="3743950"/>
              <a:ext cx="291425" cy="159925"/>
            </a:xfrm>
            <a:custGeom>
              <a:avLst/>
              <a:gdLst/>
              <a:ahLst/>
              <a:cxnLst/>
              <a:rect l="l" t="t" r="r" b="b"/>
              <a:pathLst>
                <a:path w="11657" h="6397" extrusionOk="0">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4" name="Google Shape;11164;p79"/>
            <p:cNvSpPr/>
            <p:nvPr/>
          </p:nvSpPr>
          <p:spPr>
            <a:xfrm>
              <a:off x="-4716825" y="3799075"/>
              <a:ext cx="51225" cy="18950"/>
            </a:xfrm>
            <a:custGeom>
              <a:avLst/>
              <a:gdLst/>
              <a:ahLst/>
              <a:cxnLst/>
              <a:rect l="l" t="t" r="r" b="b"/>
              <a:pathLst>
                <a:path w="2049" h="758" extrusionOk="0">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65" name="Google Shape;11165;p79"/>
          <p:cNvGrpSpPr/>
          <p:nvPr/>
        </p:nvGrpSpPr>
        <p:grpSpPr>
          <a:xfrm>
            <a:off x="3564349" y="2756826"/>
            <a:ext cx="420775" cy="419659"/>
            <a:chOff x="-4837325" y="3971575"/>
            <a:chExt cx="292225" cy="291450"/>
          </a:xfrm>
        </p:grpSpPr>
        <p:sp>
          <p:nvSpPr>
            <p:cNvPr id="11166" name="Google Shape;11166;p79"/>
            <p:cNvSpPr/>
            <p:nvPr/>
          </p:nvSpPr>
          <p:spPr>
            <a:xfrm>
              <a:off x="-4734150" y="4073975"/>
              <a:ext cx="86650" cy="86650"/>
            </a:xfrm>
            <a:custGeom>
              <a:avLst/>
              <a:gdLst/>
              <a:ahLst/>
              <a:cxnLst/>
              <a:rect l="l" t="t" r="r" b="b"/>
              <a:pathLst>
                <a:path w="3466" h="3466" extrusionOk="0">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7" name="Google Shape;11167;p79"/>
            <p:cNvSpPr/>
            <p:nvPr/>
          </p:nvSpPr>
          <p:spPr>
            <a:xfrm>
              <a:off x="-4700300" y="4108625"/>
              <a:ext cx="18950" cy="17350"/>
            </a:xfrm>
            <a:custGeom>
              <a:avLst/>
              <a:gdLst/>
              <a:ahLst/>
              <a:cxnLst/>
              <a:rect l="l" t="t" r="r" b="b"/>
              <a:pathLst>
                <a:path w="758" h="694" extrusionOk="0">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8" name="Google Shape;11168;p79"/>
            <p:cNvSpPr/>
            <p:nvPr/>
          </p:nvSpPr>
          <p:spPr>
            <a:xfrm>
              <a:off x="-4748325" y="3971575"/>
              <a:ext cx="203225" cy="204025"/>
            </a:xfrm>
            <a:custGeom>
              <a:avLst/>
              <a:gdLst/>
              <a:ahLst/>
              <a:cxnLst/>
              <a:rect l="l" t="t" r="r" b="b"/>
              <a:pathLst>
                <a:path w="8129" h="8161" extrusionOk="0">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9" name="Google Shape;11169;p79"/>
            <p:cNvSpPr/>
            <p:nvPr/>
          </p:nvSpPr>
          <p:spPr>
            <a:xfrm>
              <a:off x="-4656175" y="4151950"/>
              <a:ext cx="91375" cy="91375"/>
            </a:xfrm>
            <a:custGeom>
              <a:avLst/>
              <a:gdLst/>
              <a:ahLst/>
              <a:cxnLst/>
              <a:rect l="l" t="t" r="r" b="b"/>
              <a:pathLst>
                <a:path w="3655" h="3655" extrusionOk="0">
                  <a:moveTo>
                    <a:pt x="599" y="0"/>
                  </a:moveTo>
                  <a:cubicBezTo>
                    <a:pt x="441" y="221"/>
                    <a:pt x="252" y="441"/>
                    <a:pt x="0" y="599"/>
                  </a:cubicBezTo>
                  <a:lnTo>
                    <a:pt x="1544" y="3655"/>
                  </a:lnTo>
                  <a:cubicBezTo>
                    <a:pt x="2395" y="3151"/>
                    <a:pt x="3151" y="2395"/>
                    <a:pt x="3655" y="1544"/>
                  </a:cubicBezTo>
                  <a:lnTo>
                    <a:pt x="59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0" name="Google Shape;11170;p79"/>
            <p:cNvSpPr/>
            <p:nvPr/>
          </p:nvSpPr>
          <p:spPr>
            <a:xfrm>
              <a:off x="-4817650" y="3991275"/>
              <a:ext cx="91400" cy="91375"/>
            </a:xfrm>
            <a:custGeom>
              <a:avLst/>
              <a:gdLst/>
              <a:ahLst/>
              <a:cxnLst/>
              <a:rect l="l" t="t" r="r" b="b"/>
              <a:pathLst>
                <a:path w="3656" h="3655" extrusionOk="0">
                  <a:moveTo>
                    <a:pt x="2143" y="0"/>
                  </a:moveTo>
                  <a:cubicBezTo>
                    <a:pt x="1261" y="504"/>
                    <a:pt x="536" y="1260"/>
                    <a:pt x="1" y="2111"/>
                  </a:cubicBezTo>
                  <a:lnTo>
                    <a:pt x="3088" y="3655"/>
                  </a:lnTo>
                  <a:cubicBezTo>
                    <a:pt x="3246" y="3434"/>
                    <a:pt x="3435" y="3214"/>
                    <a:pt x="3655" y="3088"/>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1" name="Google Shape;11171;p79"/>
            <p:cNvSpPr/>
            <p:nvPr/>
          </p:nvSpPr>
          <p:spPr>
            <a:xfrm>
              <a:off x="-4837325" y="4059000"/>
              <a:ext cx="204000" cy="204025"/>
            </a:xfrm>
            <a:custGeom>
              <a:avLst/>
              <a:gdLst/>
              <a:ahLst/>
              <a:cxnLst/>
              <a:rect l="l" t="t" r="r" b="b"/>
              <a:pathLst>
                <a:path w="8160" h="8161" extrusionOk="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72" name="Google Shape;11172;p79"/>
          <p:cNvGrpSpPr/>
          <p:nvPr/>
        </p:nvGrpSpPr>
        <p:grpSpPr>
          <a:xfrm>
            <a:off x="6256364" y="1714185"/>
            <a:ext cx="430998" cy="369730"/>
            <a:chOff x="-3037625" y="3254850"/>
            <a:chExt cx="299325" cy="256775"/>
          </a:xfrm>
        </p:grpSpPr>
        <p:sp>
          <p:nvSpPr>
            <p:cNvPr id="11173" name="Google Shape;11173;p79"/>
            <p:cNvSpPr/>
            <p:nvPr/>
          </p:nvSpPr>
          <p:spPr>
            <a:xfrm>
              <a:off x="-3037625" y="3460400"/>
              <a:ext cx="152825" cy="51225"/>
            </a:xfrm>
            <a:custGeom>
              <a:avLst/>
              <a:gdLst/>
              <a:ahLst/>
              <a:cxnLst/>
              <a:rect l="l" t="t" r="r" b="b"/>
              <a:pathLst>
                <a:path w="6113" h="2049" extrusionOk="0">
                  <a:moveTo>
                    <a:pt x="1356" y="1"/>
                  </a:moveTo>
                  <a:cubicBezTo>
                    <a:pt x="1" y="1"/>
                    <a:pt x="1" y="2049"/>
                    <a:pt x="1356" y="2049"/>
                  </a:cubicBezTo>
                  <a:lnTo>
                    <a:pt x="4758" y="2049"/>
                  </a:lnTo>
                  <a:cubicBezTo>
                    <a:pt x="6113" y="2049"/>
                    <a:pt x="6113"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4" name="Google Shape;11174;p79"/>
            <p:cNvSpPr/>
            <p:nvPr/>
          </p:nvSpPr>
          <p:spPr>
            <a:xfrm>
              <a:off x="-2884825" y="3460400"/>
              <a:ext cx="146525" cy="51225"/>
            </a:xfrm>
            <a:custGeom>
              <a:avLst/>
              <a:gdLst/>
              <a:ahLst/>
              <a:cxnLst/>
              <a:rect l="l" t="t" r="r" b="b"/>
              <a:pathLst>
                <a:path w="5861" h="2049" extrusionOk="0">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5" name="Google Shape;11175;p79"/>
            <p:cNvSpPr/>
            <p:nvPr/>
          </p:nvSpPr>
          <p:spPr>
            <a:xfrm>
              <a:off x="-2909225" y="3313125"/>
              <a:ext cx="59875" cy="72475"/>
            </a:xfrm>
            <a:custGeom>
              <a:avLst/>
              <a:gdLst/>
              <a:ahLst/>
              <a:cxnLst/>
              <a:rect l="l" t="t" r="r" b="b"/>
              <a:pathLst>
                <a:path w="2395" h="2899" extrusionOk="0">
                  <a:moveTo>
                    <a:pt x="0" y="1"/>
                  </a:moveTo>
                  <a:lnTo>
                    <a:pt x="0" y="2899"/>
                  </a:lnTo>
                  <a:lnTo>
                    <a:pt x="2395" y="145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6" name="Google Shape;11176;p79"/>
            <p:cNvSpPr/>
            <p:nvPr/>
          </p:nvSpPr>
          <p:spPr>
            <a:xfrm>
              <a:off x="-3029750" y="3254850"/>
              <a:ext cx="291450" cy="188250"/>
            </a:xfrm>
            <a:custGeom>
              <a:avLst/>
              <a:gdLst/>
              <a:ahLst/>
              <a:cxnLst/>
              <a:rect l="l" t="t" r="r" b="b"/>
              <a:pathLst>
                <a:path w="11658" h="7530" extrusionOk="0">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77" name="Google Shape;11177;p79"/>
          <p:cNvGrpSpPr/>
          <p:nvPr/>
        </p:nvGrpSpPr>
        <p:grpSpPr>
          <a:xfrm>
            <a:off x="6260324" y="2204615"/>
            <a:ext cx="423079" cy="420811"/>
            <a:chOff x="-3031325" y="3597450"/>
            <a:chExt cx="293825" cy="292250"/>
          </a:xfrm>
        </p:grpSpPr>
        <p:sp>
          <p:nvSpPr>
            <p:cNvPr id="11178" name="Google Shape;11178;p79"/>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9" name="Google Shape;11179;p79"/>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0" name="Google Shape;11180;p79"/>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1" name="Google Shape;11181;p79"/>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82" name="Google Shape;11182;p79"/>
          <p:cNvGrpSpPr/>
          <p:nvPr/>
        </p:nvGrpSpPr>
        <p:grpSpPr>
          <a:xfrm>
            <a:off x="6272798" y="2781214"/>
            <a:ext cx="421927" cy="370882"/>
            <a:chOff x="-3030525" y="3973150"/>
            <a:chExt cx="293025" cy="257575"/>
          </a:xfrm>
        </p:grpSpPr>
        <p:sp>
          <p:nvSpPr>
            <p:cNvPr id="11183" name="Google Shape;11183;p79"/>
            <p:cNvSpPr/>
            <p:nvPr/>
          </p:nvSpPr>
          <p:spPr>
            <a:xfrm>
              <a:off x="-3029750" y="3973150"/>
              <a:ext cx="292250" cy="68550"/>
            </a:xfrm>
            <a:custGeom>
              <a:avLst/>
              <a:gdLst/>
              <a:ahLst/>
              <a:cxnLst/>
              <a:rect l="l" t="t" r="r" b="b"/>
              <a:pathLst>
                <a:path w="11690" h="2742" extrusionOk="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4" name="Google Shape;11184;p79"/>
            <p:cNvSpPr/>
            <p:nvPr/>
          </p:nvSpPr>
          <p:spPr>
            <a:xfrm>
              <a:off x="-3030525" y="4059000"/>
              <a:ext cx="292225" cy="171725"/>
            </a:xfrm>
            <a:custGeom>
              <a:avLst/>
              <a:gdLst/>
              <a:ahLst/>
              <a:cxnLst/>
              <a:rect l="l" t="t" r="r" b="b"/>
              <a:pathLst>
                <a:path w="11689" h="6869" extrusionOk="0">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85" name="Google Shape;11185;p79"/>
          <p:cNvGrpSpPr/>
          <p:nvPr/>
        </p:nvGrpSpPr>
        <p:grpSpPr>
          <a:xfrm>
            <a:off x="1374391" y="3369426"/>
            <a:ext cx="421927" cy="297195"/>
            <a:chOff x="-1199300" y="3279250"/>
            <a:chExt cx="293025" cy="206400"/>
          </a:xfrm>
        </p:grpSpPr>
        <p:sp>
          <p:nvSpPr>
            <p:cNvPr id="11186" name="Google Shape;11186;p79"/>
            <p:cNvSpPr/>
            <p:nvPr/>
          </p:nvSpPr>
          <p:spPr>
            <a:xfrm>
              <a:off x="-1183550" y="3395050"/>
              <a:ext cx="261525" cy="90600"/>
            </a:xfrm>
            <a:custGeom>
              <a:avLst/>
              <a:gdLst/>
              <a:ahLst/>
              <a:cxnLst/>
              <a:rect l="l" t="t" r="r" b="b"/>
              <a:pathLst>
                <a:path w="10461" h="3624" extrusionOk="0">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7" name="Google Shape;11187;p79"/>
            <p:cNvSpPr/>
            <p:nvPr/>
          </p:nvSpPr>
          <p:spPr>
            <a:xfrm>
              <a:off x="-1184325" y="3279250"/>
              <a:ext cx="261500" cy="129400"/>
            </a:xfrm>
            <a:custGeom>
              <a:avLst/>
              <a:gdLst/>
              <a:ahLst/>
              <a:cxnLst/>
              <a:rect l="l" t="t" r="r" b="b"/>
              <a:pathLst>
                <a:path w="10460" h="5176" extrusionOk="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8" name="Google Shape;11188;p79"/>
            <p:cNvSpPr/>
            <p:nvPr/>
          </p:nvSpPr>
          <p:spPr>
            <a:xfrm>
              <a:off x="-1199300" y="3294225"/>
              <a:ext cx="90600" cy="175650"/>
            </a:xfrm>
            <a:custGeom>
              <a:avLst/>
              <a:gdLst/>
              <a:ahLst/>
              <a:cxnLst/>
              <a:rect l="l" t="t" r="r" b="b"/>
              <a:pathLst>
                <a:path w="3624" h="7026" extrusionOk="0">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9" name="Google Shape;11189;p79"/>
            <p:cNvSpPr/>
            <p:nvPr/>
          </p:nvSpPr>
          <p:spPr>
            <a:xfrm>
              <a:off x="-996875" y="3294225"/>
              <a:ext cx="90600" cy="177225"/>
            </a:xfrm>
            <a:custGeom>
              <a:avLst/>
              <a:gdLst/>
              <a:ahLst/>
              <a:cxnLst/>
              <a:rect l="l" t="t" r="r" b="b"/>
              <a:pathLst>
                <a:path w="3624" h="7089" extrusionOk="0">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90" name="Google Shape;11190;p79"/>
          <p:cNvGrpSpPr/>
          <p:nvPr/>
        </p:nvGrpSpPr>
        <p:grpSpPr>
          <a:xfrm>
            <a:off x="1381477" y="1688773"/>
            <a:ext cx="444605" cy="420559"/>
            <a:chOff x="-6338550" y="3272950"/>
            <a:chExt cx="308775" cy="292075"/>
          </a:xfrm>
        </p:grpSpPr>
        <p:sp>
          <p:nvSpPr>
            <p:cNvPr id="11191" name="Google Shape;11191;p79"/>
            <p:cNvSpPr/>
            <p:nvPr/>
          </p:nvSpPr>
          <p:spPr>
            <a:xfrm>
              <a:off x="-6338550" y="3272950"/>
              <a:ext cx="308775" cy="119750"/>
            </a:xfrm>
            <a:custGeom>
              <a:avLst/>
              <a:gdLst/>
              <a:ahLst/>
              <a:cxnLst/>
              <a:rect l="l" t="t" r="r" b="b"/>
              <a:pathLst>
                <a:path w="12351" h="4790" extrusionOk="0">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2" name="Google Shape;11192;p79"/>
            <p:cNvSpPr/>
            <p:nvPr/>
          </p:nvSpPr>
          <p:spPr>
            <a:xfrm>
              <a:off x="-6228275" y="3479325"/>
              <a:ext cx="86650" cy="85700"/>
            </a:xfrm>
            <a:custGeom>
              <a:avLst/>
              <a:gdLst/>
              <a:ahLst/>
              <a:cxnLst/>
              <a:rect l="l" t="t" r="r" b="b"/>
              <a:pathLst>
                <a:path w="3466" h="3428" extrusionOk="0">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3" name="Google Shape;11193;p79"/>
            <p:cNvSpPr/>
            <p:nvPr/>
          </p:nvSpPr>
          <p:spPr>
            <a:xfrm>
              <a:off x="-6292075" y="3410800"/>
              <a:ext cx="212675" cy="50425"/>
            </a:xfrm>
            <a:custGeom>
              <a:avLst/>
              <a:gdLst/>
              <a:ahLst/>
              <a:cxnLst/>
              <a:rect l="l" t="t" r="r" b="b"/>
              <a:pathLst>
                <a:path w="8507" h="2017" extrusionOk="0">
                  <a:moveTo>
                    <a:pt x="0" y="0"/>
                  </a:moveTo>
                  <a:lnTo>
                    <a:pt x="2048" y="2016"/>
                  </a:lnTo>
                  <a:lnTo>
                    <a:pt x="6459" y="2016"/>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94" name="Google Shape;11194;p79"/>
          <p:cNvGrpSpPr/>
          <p:nvPr/>
        </p:nvGrpSpPr>
        <p:grpSpPr>
          <a:xfrm>
            <a:off x="1392817" y="2205194"/>
            <a:ext cx="421927" cy="419659"/>
            <a:chOff x="-6329100" y="3632100"/>
            <a:chExt cx="293025" cy="291450"/>
          </a:xfrm>
        </p:grpSpPr>
        <p:sp>
          <p:nvSpPr>
            <p:cNvPr id="11195" name="Google Shape;11195;p79"/>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6" name="Google Shape;11196;p79"/>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7" name="Google Shape;11197;p79"/>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98" name="Google Shape;11198;p79"/>
          <p:cNvGrpSpPr/>
          <p:nvPr/>
        </p:nvGrpSpPr>
        <p:grpSpPr>
          <a:xfrm>
            <a:off x="1405867" y="2756828"/>
            <a:ext cx="419623" cy="419659"/>
            <a:chOff x="-6329875" y="3992050"/>
            <a:chExt cx="291425" cy="291450"/>
          </a:xfrm>
        </p:grpSpPr>
        <p:sp>
          <p:nvSpPr>
            <p:cNvPr id="11199" name="Google Shape;11199;p79"/>
            <p:cNvSpPr/>
            <p:nvPr/>
          </p:nvSpPr>
          <p:spPr>
            <a:xfrm>
              <a:off x="-6090450" y="4077900"/>
              <a:ext cx="52000" cy="34675"/>
            </a:xfrm>
            <a:custGeom>
              <a:avLst/>
              <a:gdLst/>
              <a:ahLst/>
              <a:cxnLst/>
              <a:rect l="l" t="t" r="r" b="b"/>
              <a:pathLst>
                <a:path w="2080" h="1387" extrusionOk="0">
                  <a:moveTo>
                    <a:pt x="1" y="1"/>
                  </a:moveTo>
                  <a:lnTo>
                    <a:pt x="1" y="1387"/>
                  </a:lnTo>
                  <a:lnTo>
                    <a:pt x="2080" y="1387"/>
                  </a:lnTo>
                  <a:lnTo>
                    <a:pt x="2080" y="1040"/>
                  </a:lnTo>
                  <a:cubicBezTo>
                    <a:pt x="2080" y="473"/>
                    <a:pt x="1607"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0" name="Google Shape;11200;p79"/>
            <p:cNvSpPr/>
            <p:nvPr/>
          </p:nvSpPr>
          <p:spPr>
            <a:xfrm>
              <a:off x="-6262925" y="3992050"/>
              <a:ext cx="154400" cy="155200"/>
            </a:xfrm>
            <a:custGeom>
              <a:avLst/>
              <a:gdLst/>
              <a:ahLst/>
              <a:cxnLst/>
              <a:rect l="l" t="t" r="r" b="b"/>
              <a:pathLst>
                <a:path w="6176" h="6208" extrusionOk="0">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1" name="Google Shape;11201;p79"/>
            <p:cNvSpPr/>
            <p:nvPr/>
          </p:nvSpPr>
          <p:spPr>
            <a:xfrm>
              <a:off x="-6329875" y="4044825"/>
              <a:ext cx="51200" cy="102425"/>
            </a:xfrm>
            <a:custGeom>
              <a:avLst/>
              <a:gdLst/>
              <a:ahLst/>
              <a:cxnLst/>
              <a:rect l="l" t="t" r="r" b="b"/>
              <a:pathLst>
                <a:path w="2048" h="4097" extrusionOk="0">
                  <a:moveTo>
                    <a:pt x="1040" y="0"/>
                  </a:moveTo>
                  <a:cubicBezTo>
                    <a:pt x="473" y="0"/>
                    <a:pt x="0" y="473"/>
                    <a:pt x="0" y="1009"/>
                  </a:cubicBezTo>
                  <a:lnTo>
                    <a:pt x="0" y="4096"/>
                  </a:lnTo>
                  <a:lnTo>
                    <a:pt x="2048" y="4096"/>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2" name="Google Shape;11202;p79"/>
            <p:cNvSpPr/>
            <p:nvPr/>
          </p:nvSpPr>
          <p:spPr>
            <a:xfrm>
              <a:off x="-6329875" y="4129900"/>
              <a:ext cx="291425" cy="153600"/>
            </a:xfrm>
            <a:custGeom>
              <a:avLst/>
              <a:gdLst/>
              <a:ahLst/>
              <a:cxnLst/>
              <a:rect l="l" t="t" r="r" b="b"/>
              <a:pathLst>
                <a:path w="11657" h="6144" extrusionOk="0">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03" name="Google Shape;11203;p79"/>
          <p:cNvGrpSpPr/>
          <p:nvPr/>
        </p:nvGrpSpPr>
        <p:grpSpPr>
          <a:xfrm>
            <a:off x="4092004" y="1687530"/>
            <a:ext cx="423079" cy="423043"/>
            <a:chOff x="-4478975" y="3251700"/>
            <a:chExt cx="293825" cy="293800"/>
          </a:xfrm>
        </p:grpSpPr>
        <p:sp>
          <p:nvSpPr>
            <p:cNvPr id="11204" name="Google Shape;11204;p79"/>
            <p:cNvSpPr/>
            <p:nvPr/>
          </p:nvSpPr>
          <p:spPr>
            <a:xfrm>
              <a:off x="-4375000" y="3365100"/>
              <a:ext cx="85075" cy="110900"/>
            </a:xfrm>
            <a:custGeom>
              <a:avLst/>
              <a:gdLst/>
              <a:ahLst/>
              <a:cxnLst/>
              <a:rect l="l" t="t" r="r" b="b"/>
              <a:pathLst>
                <a:path w="3403" h="4436" extrusionOk="0">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5" name="Google Shape;11205;p79"/>
            <p:cNvSpPr/>
            <p:nvPr/>
          </p:nvSpPr>
          <p:spPr>
            <a:xfrm>
              <a:off x="-4408875" y="3321800"/>
              <a:ext cx="154400" cy="148875"/>
            </a:xfrm>
            <a:custGeom>
              <a:avLst/>
              <a:gdLst/>
              <a:ahLst/>
              <a:cxnLst/>
              <a:rect l="l" t="t" r="r" b="b"/>
              <a:pathLst>
                <a:path w="6176" h="5955" extrusionOk="0">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6" name="Google Shape;11206;p79"/>
            <p:cNvSpPr/>
            <p:nvPr/>
          </p:nvSpPr>
          <p:spPr>
            <a:xfrm>
              <a:off x="-4478975" y="3251700"/>
              <a:ext cx="293825" cy="293800"/>
            </a:xfrm>
            <a:custGeom>
              <a:avLst/>
              <a:gdLst/>
              <a:ahLst/>
              <a:cxnLst/>
              <a:rect l="l" t="t" r="r" b="b"/>
              <a:pathLst>
                <a:path w="11753" h="11752" extrusionOk="0">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07" name="Google Shape;11207;p79"/>
          <p:cNvGrpSpPr/>
          <p:nvPr/>
        </p:nvGrpSpPr>
        <p:grpSpPr>
          <a:xfrm>
            <a:off x="4092004" y="2205192"/>
            <a:ext cx="423079" cy="419659"/>
            <a:chOff x="-4475825" y="3612425"/>
            <a:chExt cx="293825" cy="291450"/>
          </a:xfrm>
        </p:grpSpPr>
        <p:sp>
          <p:nvSpPr>
            <p:cNvPr id="11208" name="Google Shape;11208;p79"/>
            <p:cNvSpPr/>
            <p:nvPr/>
          </p:nvSpPr>
          <p:spPr>
            <a:xfrm>
              <a:off x="-4349800" y="3664400"/>
              <a:ext cx="34675" cy="33100"/>
            </a:xfrm>
            <a:custGeom>
              <a:avLst/>
              <a:gdLst/>
              <a:ahLst/>
              <a:cxnLst/>
              <a:rect l="l" t="t" r="r" b="b"/>
              <a:pathLst>
                <a:path w="1387" h="1324" extrusionOk="0">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9" name="Google Shape;11209;p79"/>
            <p:cNvSpPr/>
            <p:nvPr/>
          </p:nvSpPr>
          <p:spPr>
            <a:xfrm>
              <a:off x="-4366325" y="3714800"/>
              <a:ext cx="68525" cy="34700"/>
            </a:xfrm>
            <a:custGeom>
              <a:avLst/>
              <a:gdLst/>
              <a:ahLst/>
              <a:cxnLst/>
              <a:rect l="l" t="t" r="r" b="b"/>
              <a:pathLst>
                <a:path w="2741" h="1388" extrusionOk="0">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0" name="Google Shape;11210;p79"/>
            <p:cNvSpPr/>
            <p:nvPr/>
          </p:nvSpPr>
          <p:spPr>
            <a:xfrm>
              <a:off x="-4475825" y="3612425"/>
              <a:ext cx="293825" cy="291450"/>
            </a:xfrm>
            <a:custGeom>
              <a:avLst/>
              <a:gdLst/>
              <a:ahLst/>
              <a:cxnLst/>
              <a:rect l="l" t="t" r="r" b="b"/>
              <a:pathLst>
                <a:path w="11753" h="11658" extrusionOk="0">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11" name="Google Shape;11211;p79"/>
          <p:cNvGrpSpPr/>
          <p:nvPr/>
        </p:nvGrpSpPr>
        <p:grpSpPr>
          <a:xfrm>
            <a:off x="4101077" y="2756844"/>
            <a:ext cx="428730" cy="419623"/>
            <a:chOff x="-4480550" y="3970800"/>
            <a:chExt cx="297750" cy="291425"/>
          </a:xfrm>
        </p:grpSpPr>
        <p:sp>
          <p:nvSpPr>
            <p:cNvPr id="11212" name="Google Shape;11212;p79"/>
            <p:cNvSpPr/>
            <p:nvPr/>
          </p:nvSpPr>
          <p:spPr>
            <a:xfrm>
              <a:off x="-4426200" y="4058225"/>
              <a:ext cx="51225" cy="69325"/>
            </a:xfrm>
            <a:custGeom>
              <a:avLst/>
              <a:gdLst/>
              <a:ahLst/>
              <a:cxnLst/>
              <a:rect l="l" t="t" r="r" b="b"/>
              <a:pathLst>
                <a:path w="2049" h="2773" extrusionOk="0">
                  <a:moveTo>
                    <a:pt x="1" y="0"/>
                  </a:moveTo>
                  <a:lnTo>
                    <a:pt x="1" y="2773"/>
                  </a:lnTo>
                  <a:lnTo>
                    <a:pt x="2048" y="2773"/>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3" name="Google Shape;11213;p79"/>
            <p:cNvSpPr/>
            <p:nvPr/>
          </p:nvSpPr>
          <p:spPr>
            <a:xfrm>
              <a:off x="-4480550" y="3970800"/>
              <a:ext cx="297750" cy="291425"/>
            </a:xfrm>
            <a:custGeom>
              <a:avLst/>
              <a:gdLst/>
              <a:ahLst/>
              <a:cxnLst/>
              <a:rect l="l" t="t" r="r" b="b"/>
              <a:pathLst>
                <a:path w="11910" h="11657" extrusionOk="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14" name="Google Shape;11214;p79"/>
          <p:cNvGrpSpPr/>
          <p:nvPr/>
        </p:nvGrpSpPr>
        <p:grpSpPr>
          <a:xfrm>
            <a:off x="6804910" y="1689221"/>
            <a:ext cx="415123" cy="419659"/>
            <a:chOff x="-2668225" y="3239075"/>
            <a:chExt cx="288300" cy="291450"/>
          </a:xfrm>
        </p:grpSpPr>
        <p:sp>
          <p:nvSpPr>
            <p:cNvPr id="11215" name="Google Shape;11215;p79"/>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6" name="Google Shape;11216;p79"/>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7" name="Google Shape;11217;p79"/>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8" name="Google Shape;11218;p79"/>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9" name="Google Shape;11219;p79"/>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20" name="Google Shape;11220;p79"/>
          <p:cNvGrpSpPr/>
          <p:nvPr/>
        </p:nvGrpSpPr>
        <p:grpSpPr>
          <a:xfrm>
            <a:off x="6802066" y="2205191"/>
            <a:ext cx="420811" cy="419659"/>
            <a:chOff x="-2671375" y="3597450"/>
            <a:chExt cx="292250" cy="291450"/>
          </a:xfrm>
        </p:grpSpPr>
        <p:sp>
          <p:nvSpPr>
            <p:cNvPr id="11221" name="Google Shape;11221;p79"/>
            <p:cNvSpPr/>
            <p:nvPr/>
          </p:nvSpPr>
          <p:spPr>
            <a:xfrm>
              <a:off x="-2654050" y="3597450"/>
              <a:ext cx="260725" cy="51225"/>
            </a:xfrm>
            <a:custGeom>
              <a:avLst/>
              <a:gdLst/>
              <a:ahLst/>
              <a:cxnLst/>
              <a:rect l="l" t="t" r="r" b="b"/>
              <a:pathLst>
                <a:path w="10429" h="2049" extrusionOk="0">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2" name="Google Shape;11222;p79"/>
            <p:cNvSpPr/>
            <p:nvPr/>
          </p:nvSpPr>
          <p:spPr>
            <a:xfrm>
              <a:off x="-2671375" y="3667550"/>
              <a:ext cx="292250" cy="221350"/>
            </a:xfrm>
            <a:custGeom>
              <a:avLst/>
              <a:gdLst/>
              <a:ahLst/>
              <a:cxnLst/>
              <a:rect l="l" t="t" r="r" b="b"/>
              <a:pathLst>
                <a:path w="11690" h="8854" extrusionOk="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23" name="Google Shape;11223;p79"/>
          <p:cNvGrpSpPr/>
          <p:nvPr/>
        </p:nvGrpSpPr>
        <p:grpSpPr>
          <a:xfrm>
            <a:off x="6812849" y="2755691"/>
            <a:ext cx="423043" cy="421927"/>
            <a:chOff x="-2670575" y="3956600"/>
            <a:chExt cx="293800" cy="293025"/>
          </a:xfrm>
        </p:grpSpPr>
        <p:sp>
          <p:nvSpPr>
            <p:cNvPr id="11224" name="Google Shape;11224;p79"/>
            <p:cNvSpPr/>
            <p:nvPr/>
          </p:nvSpPr>
          <p:spPr>
            <a:xfrm>
              <a:off x="-2670575" y="3975525"/>
              <a:ext cx="116575" cy="34675"/>
            </a:xfrm>
            <a:custGeom>
              <a:avLst/>
              <a:gdLst/>
              <a:ahLst/>
              <a:cxnLst/>
              <a:rect l="l" t="t" r="r" b="b"/>
              <a:pathLst>
                <a:path w="4663" h="1387" extrusionOk="0">
                  <a:moveTo>
                    <a:pt x="1040" y="0"/>
                  </a:moveTo>
                  <a:cubicBezTo>
                    <a:pt x="473" y="0"/>
                    <a:pt x="0" y="473"/>
                    <a:pt x="0" y="1040"/>
                  </a:cubicBezTo>
                  <a:lnTo>
                    <a:pt x="0" y="1386"/>
                  </a:lnTo>
                  <a:lnTo>
                    <a:pt x="3781" y="1386"/>
                  </a:lnTo>
                  <a:cubicBezTo>
                    <a:pt x="4001" y="882"/>
                    <a:pt x="4316" y="41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5" name="Google Shape;11225;p79"/>
            <p:cNvSpPr/>
            <p:nvPr/>
          </p:nvSpPr>
          <p:spPr>
            <a:xfrm>
              <a:off x="-2669800" y="4026700"/>
              <a:ext cx="170950" cy="136300"/>
            </a:xfrm>
            <a:custGeom>
              <a:avLst/>
              <a:gdLst/>
              <a:ahLst/>
              <a:cxnLst/>
              <a:rect l="l" t="t" r="r" b="b"/>
              <a:pathLst>
                <a:path w="6838" h="5452" extrusionOk="0">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6" name="Google Shape;11226;p79"/>
            <p:cNvSpPr/>
            <p:nvPr/>
          </p:nvSpPr>
          <p:spPr>
            <a:xfrm>
              <a:off x="-2669800" y="4179500"/>
              <a:ext cx="170950" cy="70125"/>
            </a:xfrm>
            <a:custGeom>
              <a:avLst/>
              <a:gdLst/>
              <a:ahLst/>
              <a:cxnLst/>
              <a:rect l="l" t="t" r="r" b="b"/>
              <a:pathLst>
                <a:path w="6838" h="2805" extrusionOk="0">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7" name="Google Shape;11227;p79"/>
            <p:cNvSpPr/>
            <p:nvPr/>
          </p:nvSpPr>
          <p:spPr>
            <a:xfrm>
              <a:off x="-2566625" y="3956600"/>
              <a:ext cx="189850" cy="190650"/>
            </a:xfrm>
            <a:custGeom>
              <a:avLst/>
              <a:gdLst/>
              <a:ahLst/>
              <a:cxnLst/>
              <a:rect l="l" t="t" r="r" b="b"/>
              <a:pathLst>
                <a:path w="7594" h="7626" extrusionOk="0">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28" name="Google Shape;11228;p79"/>
          <p:cNvGrpSpPr/>
          <p:nvPr/>
        </p:nvGrpSpPr>
        <p:grpSpPr>
          <a:xfrm>
            <a:off x="3070370" y="3311947"/>
            <a:ext cx="426462" cy="418363"/>
            <a:chOff x="-1183550" y="3586525"/>
            <a:chExt cx="296175" cy="290550"/>
          </a:xfrm>
        </p:grpSpPr>
        <p:sp>
          <p:nvSpPr>
            <p:cNvPr id="11229" name="Google Shape;11229;p79"/>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0" name="Google Shape;11230;p79"/>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1" name="Google Shape;11231;p79"/>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2" name="Google Shape;11232;p79"/>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3" name="Google Shape;11233;p79"/>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4" name="Google Shape;11234;p79"/>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5" name="Google Shape;11235;p79"/>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6" name="Google Shape;11236;p79"/>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7" name="Google Shape;11237;p79"/>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38" name="Google Shape;11238;p79"/>
          <p:cNvGrpSpPr/>
          <p:nvPr/>
        </p:nvGrpSpPr>
        <p:grpSpPr>
          <a:xfrm>
            <a:off x="1928310" y="2203826"/>
            <a:ext cx="432150" cy="422395"/>
            <a:chOff x="-5974675" y="3632100"/>
            <a:chExt cx="300125" cy="293350"/>
          </a:xfrm>
        </p:grpSpPr>
        <p:sp>
          <p:nvSpPr>
            <p:cNvPr id="11239" name="Google Shape;11239;p79"/>
            <p:cNvSpPr/>
            <p:nvPr/>
          </p:nvSpPr>
          <p:spPr>
            <a:xfrm>
              <a:off x="-5974675" y="3701875"/>
              <a:ext cx="141025" cy="221650"/>
            </a:xfrm>
            <a:custGeom>
              <a:avLst/>
              <a:gdLst/>
              <a:ahLst/>
              <a:cxnLst/>
              <a:rect l="l" t="t" r="r" b="b"/>
              <a:pathLst>
                <a:path w="5641" h="8866" extrusionOk="0">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0" name="Google Shape;11240;p79"/>
            <p:cNvSpPr/>
            <p:nvPr/>
          </p:nvSpPr>
          <p:spPr>
            <a:xfrm>
              <a:off x="-5880150" y="3632100"/>
              <a:ext cx="108725" cy="68550"/>
            </a:xfrm>
            <a:custGeom>
              <a:avLst/>
              <a:gdLst/>
              <a:ahLst/>
              <a:cxnLst/>
              <a:rect l="l" t="t" r="r" b="b"/>
              <a:pathLst>
                <a:path w="4349" h="2742" extrusionOk="0">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1" name="Google Shape;11241;p79"/>
            <p:cNvSpPr/>
            <p:nvPr/>
          </p:nvSpPr>
          <p:spPr>
            <a:xfrm>
              <a:off x="-5814775" y="3702500"/>
              <a:ext cx="140225" cy="222950"/>
            </a:xfrm>
            <a:custGeom>
              <a:avLst/>
              <a:gdLst/>
              <a:ahLst/>
              <a:cxnLst/>
              <a:rect l="l" t="t" r="r" b="b"/>
              <a:pathLst>
                <a:path w="5609" h="8918" extrusionOk="0">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42" name="Google Shape;11242;p79"/>
          <p:cNvGrpSpPr/>
          <p:nvPr/>
        </p:nvGrpSpPr>
        <p:grpSpPr>
          <a:xfrm>
            <a:off x="1958351" y="2755694"/>
            <a:ext cx="395865" cy="421927"/>
            <a:chOff x="-5971525" y="3990475"/>
            <a:chExt cx="274925" cy="293025"/>
          </a:xfrm>
        </p:grpSpPr>
        <p:sp>
          <p:nvSpPr>
            <p:cNvPr id="11243" name="Google Shape;11243;p79"/>
            <p:cNvSpPr/>
            <p:nvPr/>
          </p:nvSpPr>
          <p:spPr>
            <a:xfrm>
              <a:off x="-5851000" y="4061375"/>
              <a:ext cx="102400" cy="33875"/>
            </a:xfrm>
            <a:custGeom>
              <a:avLst/>
              <a:gdLst/>
              <a:ahLst/>
              <a:cxnLst/>
              <a:rect l="l" t="t" r="r" b="b"/>
              <a:pathLst>
                <a:path w="4096" h="1355" extrusionOk="0">
                  <a:moveTo>
                    <a:pt x="0" y="0"/>
                  </a:moveTo>
                  <a:lnTo>
                    <a:pt x="0" y="1355"/>
                  </a:lnTo>
                  <a:lnTo>
                    <a:pt x="4096" y="1355"/>
                  </a:ln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4" name="Google Shape;11244;p79"/>
            <p:cNvSpPr/>
            <p:nvPr/>
          </p:nvSpPr>
          <p:spPr>
            <a:xfrm>
              <a:off x="-5971525" y="3990475"/>
              <a:ext cx="69350" cy="275700"/>
            </a:xfrm>
            <a:custGeom>
              <a:avLst/>
              <a:gdLst/>
              <a:ahLst/>
              <a:cxnLst/>
              <a:rect l="l" t="t" r="r" b="b"/>
              <a:pathLst>
                <a:path w="2774" h="11028" extrusionOk="0">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5" name="Google Shape;11245;p79"/>
            <p:cNvSpPr/>
            <p:nvPr/>
          </p:nvSpPr>
          <p:spPr>
            <a:xfrm>
              <a:off x="-5851000" y="4214950"/>
              <a:ext cx="103200" cy="68550"/>
            </a:xfrm>
            <a:custGeom>
              <a:avLst/>
              <a:gdLst/>
              <a:ahLst/>
              <a:cxnLst/>
              <a:rect l="l" t="t" r="r" b="b"/>
              <a:pathLst>
                <a:path w="4128" h="2742" extrusionOk="0">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6" name="Google Shape;11246;p79"/>
            <p:cNvSpPr/>
            <p:nvPr/>
          </p:nvSpPr>
          <p:spPr>
            <a:xfrm>
              <a:off x="-5885675" y="4010175"/>
              <a:ext cx="189075" cy="239450"/>
            </a:xfrm>
            <a:custGeom>
              <a:avLst/>
              <a:gdLst/>
              <a:ahLst/>
              <a:cxnLst/>
              <a:rect l="l" t="t" r="r" b="b"/>
              <a:pathLst>
                <a:path w="7563" h="9578" extrusionOk="0">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47" name="Google Shape;11247;p79"/>
          <p:cNvGrpSpPr/>
          <p:nvPr/>
        </p:nvGrpSpPr>
        <p:grpSpPr>
          <a:xfrm>
            <a:off x="4631558" y="1689798"/>
            <a:ext cx="420775" cy="418507"/>
            <a:chOff x="-4118225" y="3253275"/>
            <a:chExt cx="292225" cy="290650"/>
          </a:xfrm>
        </p:grpSpPr>
        <p:sp>
          <p:nvSpPr>
            <p:cNvPr id="11248" name="Google Shape;11248;p79"/>
            <p:cNvSpPr/>
            <p:nvPr/>
          </p:nvSpPr>
          <p:spPr>
            <a:xfrm>
              <a:off x="-4118225" y="3287125"/>
              <a:ext cx="256725" cy="256800"/>
            </a:xfrm>
            <a:custGeom>
              <a:avLst/>
              <a:gdLst/>
              <a:ahLst/>
              <a:cxnLst/>
              <a:rect l="l" t="t" r="r" b="b"/>
              <a:pathLst>
                <a:path w="10269" h="10272" extrusionOk="0">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9" name="Google Shape;11249;p79"/>
            <p:cNvSpPr/>
            <p:nvPr/>
          </p:nvSpPr>
          <p:spPr>
            <a:xfrm>
              <a:off x="-3963850" y="3253275"/>
              <a:ext cx="137850" cy="137850"/>
            </a:xfrm>
            <a:custGeom>
              <a:avLst/>
              <a:gdLst/>
              <a:ahLst/>
              <a:cxnLst/>
              <a:rect l="l" t="t" r="r" b="b"/>
              <a:pathLst>
                <a:path w="5514" h="5514" extrusionOk="0">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50" name="Google Shape;11250;p79"/>
          <p:cNvGrpSpPr/>
          <p:nvPr/>
        </p:nvGrpSpPr>
        <p:grpSpPr>
          <a:xfrm>
            <a:off x="4682008" y="2204922"/>
            <a:ext cx="319874" cy="420199"/>
            <a:chOff x="-4082800" y="3612425"/>
            <a:chExt cx="222150" cy="291825"/>
          </a:xfrm>
        </p:grpSpPr>
        <p:sp>
          <p:nvSpPr>
            <p:cNvPr id="11251" name="Google Shape;11251;p79"/>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2" name="Google Shape;11252;p79"/>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3" name="Google Shape;11253;p79"/>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54" name="Google Shape;11254;p79"/>
          <p:cNvGrpSpPr/>
          <p:nvPr/>
        </p:nvGrpSpPr>
        <p:grpSpPr>
          <a:xfrm>
            <a:off x="4643456" y="2769876"/>
            <a:ext cx="420775" cy="393561"/>
            <a:chOff x="-4118225" y="3990475"/>
            <a:chExt cx="292225" cy="273325"/>
          </a:xfrm>
        </p:grpSpPr>
        <p:sp>
          <p:nvSpPr>
            <p:cNvPr id="11255" name="Google Shape;11255;p79"/>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6" name="Google Shape;11256;p79"/>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7" name="Google Shape;11257;p79"/>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8" name="Google Shape;11258;p79"/>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59" name="Google Shape;11259;p79"/>
          <p:cNvGrpSpPr/>
          <p:nvPr/>
        </p:nvGrpSpPr>
        <p:grpSpPr>
          <a:xfrm>
            <a:off x="7354110" y="1688087"/>
            <a:ext cx="394713" cy="421927"/>
            <a:chOff x="-2312225" y="3238300"/>
            <a:chExt cx="274125" cy="293025"/>
          </a:xfrm>
        </p:grpSpPr>
        <p:sp>
          <p:nvSpPr>
            <p:cNvPr id="11260" name="Google Shape;11260;p79"/>
            <p:cNvSpPr/>
            <p:nvPr/>
          </p:nvSpPr>
          <p:spPr>
            <a:xfrm>
              <a:off x="-2241325" y="3289500"/>
              <a:ext cx="203225" cy="241825"/>
            </a:xfrm>
            <a:custGeom>
              <a:avLst/>
              <a:gdLst/>
              <a:ahLst/>
              <a:cxnLst/>
              <a:rect l="l" t="t" r="r" b="b"/>
              <a:pathLst>
                <a:path w="8129" h="9673" extrusionOk="0">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1" name="Google Shape;11261;p79"/>
            <p:cNvSpPr/>
            <p:nvPr/>
          </p:nvSpPr>
          <p:spPr>
            <a:xfrm>
              <a:off x="-2312225" y="3238300"/>
              <a:ext cx="241825" cy="241050"/>
            </a:xfrm>
            <a:custGeom>
              <a:avLst/>
              <a:gdLst/>
              <a:ahLst/>
              <a:cxnLst/>
              <a:rect l="l" t="t" r="r" b="b"/>
              <a:pathLst>
                <a:path w="9673" h="9642" extrusionOk="0">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62" name="Google Shape;11262;p79"/>
          <p:cNvGrpSpPr/>
          <p:nvPr/>
        </p:nvGrpSpPr>
        <p:grpSpPr>
          <a:xfrm>
            <a:off x="7341062" y="2153586"/>
            <a:ext cx="420811" cy="522864"/>
            <a:chOff x="-2310650" y="3525775"/>
            <a:chExt cx="292250" cy="363125"/>
          </a:xfrm>
        </p:grpSpPr>
        <p:sp>
          <p:nvSpPr>
            <p:cNvPr id="11263" name="Google Shape;11263;p79"/>
            <p:cNvSpPr/>
            <p:nvPr/>
          </p:nvSpPr>
          <p:spPr>
            <a:xfrm>
              <a:off x="-2053075" y="3648650"/>
              <a:ext cx="34675" cy="233950"/>
            </a:xfrm>
            <a:custGeom>
              <a:avLst/>
              <a:gdLst/>
              <a:ahLst/>
              <a:cxnLst/>
              <a:rect l="l" t="t" r="r" b="b"/>
              <a:pathLst>
                <a:path w="1387" h="9358" extrusionOk="0">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4" name="Google Shape;11264;p79"/>
            <p:cNvSpPr/>
            <p:nvPr/>
          </p:nvSpPr>
          <p:spPr>
            <a:xfrm>
              <a:off x="-2259450" y="3751825"/>
              <a:ext cx="51225" cy="51225"/>
            </a:xfrm>
            <a:custGeom>
              <a:avLst/>
              <a:gdLst/>
              <a:ahLst/>
              <a:cxnLst/>
              <a:rect l="l" t="t" r="r" b="b"/>
              <a:pathLst>
                <a:path w="2049" h="2049" extrusionOk="0">
                  <a:moveTo>
                    <a:pt x="1" y="1"/>
                  </a:moveTo>
                  <a:lnTo>
                    <a:pt x="1" y="2049"/>
                  </a:lnTo>
                  <a:lnTo>
                    <a:pt x="2049" y="2049"/>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5" name="Google Shape;11265;p79"/>
            <p:cNvSpPr/>
            <p:nvPr/>
          </p:nvSpPr>
          <p:spPr>
            <a:xfrm>
              <a:off x="-2259450" y="3649450"/>
              <a:ext cx="137075" cy="51200"/>
            </a:xfrm>
            <a:custGeom>
              <a:avLst/>
              <a:gdLst/>
              <a:ahLst/>
              <a:cxnLst/>
              <a:rect l="l" t="t" r="r" b="b"/>
              <a:pathLst>
                <a:path w="5483" h="2048" extrusionOk="0">
                  <a:moveTo>
                    <a:pt x="1" y="0"/>
                  </a:moveTo>
                  <a:lnTo>
                    <a:pt x="1" y="2048"/>
                  </a:lnTo>
                  <a:lnTo>
                    <a:pt x="5483" y="2048"/>
                  </a:lnTo>
                  <a:lnTo>
                    <a:pt x="54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6" name="Google Shape;11266;p79"/>
            <p:cNvSpPr/>
            <p:nvPr/>
          </p:nvSpPr>
          <p:spPr>
            <a:xfrm>
              <a:off x="-2310650" y="3525775"/>
              <a:ext cx="252075" cy="363125"/>
            </a:xfrm>
            <a:custGeom>
              <a:avLst/>
              <a:gdLst/>
              <a:ahLst/>
              <a:cxnLst/>
              <a:rect l="l" t="t" r="r" b="b"/>
              <a:pathLst>
                <a:path w="10083" h="14525" extrusionOk="0">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67" name="Google Shape;11267;p79"/>
          <p:cNvGrpSpPr/>
          <p:nvPr/>
        </p:nvGrpSpPr>
        <p:grpSpPr>
          <a:xfrm>
            <a:off x="7351827" y="2756825"/>
            <a:ext cx="423079" cy="419659"/>
            <a:chOff x="-2310650" y="3958175"/>
            <a:chExt cx="293825" cy="291450"/>
          </a:xfrm>
        </p:grpSpPr>
        <p:sp>
          <p:nvSpPr>
            <p:cNvPr id="11268" name="Google Shape;11268;p79"/>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9" name="Google Shape;11269;p79"/>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70" name="Google Shape;11270;p79"/>
          <p:cNvGrpSpPr/>
          <p:nvPr/>
        </p:nvGrpSpPr>
        <p:grpSpPr>
          <a:xfrm>
            <a:off x="4718688" y="3308459"/>
            <a:ext cx="424159" cy="419659"/>
            <a:chOff x="-1182750" y="3962900"/>
            <a:chExt cx="294575" cy="291450"/>
          </a:xfrm>
        </p:grpSpPr>
        <p:sp>
          <p:nvSpPr>
            <p:cNvPr id="11271" name="Google Shape;11271;p79"/>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2" name="Google Shape;11272;p79"/>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3" name="Google Shape;11273;p79"/>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4" name="Google Shape;11274;p79"/>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5" name="Google Shape;11275;p79"/>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6" name="Google Shape;11276;p79"/>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7" name="Google Shape;11277;p79"/>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78" name="Google Shape;11278;p79"/>
          <p:cNvGrpSpPr/>
          <p:nvPr/>
        </p:nvGrpSpPr>
        <p:grpSpPr>
          <a:xfrm>
            <a:off x="2471824" y="1689223"/>
            <a:ext cx="424195" cy="419659"/>
            <a:chOff x="-5611575" y="3272950"/>
            <a:chExt cx="294600" cy="291450"/>
          </a:xfrm>
        </p:grpSpPr>
        <p:sp>
          <p:nvSpPr>
            <p:cNvPr id="11279" name="Google Shape;11279;p79"/>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0" name="Google Shape;11280;p79"/>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1" name="Google Shape;11281;p79"/>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2" name="Google Shape;11282;p79"/>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3" name="Google Shape;11283;p79"/>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84" name="Google Shape;11284;p79"/>
          <p:cNvGrpSpPr/>
          <p:nvPr/>
        </p:nvGrpSpPr>
        <p:grpSpPr>
          <a:xfrm>
            <a:off x="2471824" y="2205770"/>
            <a:ext cx="424195" cy="418507"/>
            <a:chOff x="-5613150" y="3632900"/>
            <a:chExt cx="294600" cy="290650"/>
          </a:xfrm>
        </p:grpSpPr>
        <p:sp>
          <p:nvSpPr>
            <p:cNvPr id="11285" name="Google Shape;11285;p79"/>
            <p:cNvSpPr/>
            <p:nvPr/>
          </p:nvSpPr>
          <p:spPr>
            <a:xfrm>
              <a:off x="-5440825" y="3708275"/>
              <a:ext cx="49550" cy="41450"/>
            </a:xfrm>
            <a:custGeom>
              <a:avLst/>
              <a:gdLst/>
              <a:ahLst/>
              <a:cxnLst/>
              <a:rect l="l" t="t" r="r" b="b"/>
              <a:pathLst>
                <a:path w="1982" h="1658" extrusionOk="0">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6" name="Google Shape;11286;p79"/>
            <p:cNvSpPr/>
            <p:nvPr/>
          </p:nvSpPr>
          <p:spPr>
            <a:xfrm>
              <a:off x="-5613150" y="3632900"/>
              <a:ext cx="294600" cy="290650"/>
            </a:xfrm>
            <a:custGeom>
              <a:avLst/>
              <a:gdLst/>
              <a:ahLst/>
              <a:cxnLst/>
              <a:rect l="l" t="t" r="r" b="b"/>
              <a:pathLst>
                <a:path w="11784" h="11626" extrusionOk="0">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87" name="Google Shape;11287;p79"/>
          <p:cNvGrpSpPr/>
          <p:nvPr/>
        </p:nvGrpSpPr>
        <p:grpSpPr>
          <a:xfrm>
            <a:off x="5155210" y="1689438"/>
            <a:ext cx="434634" cy="419227"/>
            <a:chOff x="-3768700" y="3253275"/>
            <a:chExt cx="301850" cy="291150"/>
          </a:xfrm>
        </p:grpSpPr>
        <p:sp>
          <p:nvSpPr>
            <p:cNvPr id="11288" name="Google Shape;11288;p79"/>
            <p:cNvSpPr/>
            <p:nvPr/>
          </p:nvSpPr>
          <p:spPr>
            <a:xfrm>
              <a:off x="-3603925" y="3355650"/>
              <a:ext cx="69350" cy="33900"/>
            </a:xfrm>
            <a:custGeom>
              <a:avLst/>
              <a:gdLst/>
              <a:ahLst/>
              <a:cxnLst/>
              <a:rect l="l" t="t" r="r" b="b"/>
              <a:pathLst>
                <a:path w="2774" h="1356" extrusionOk="0">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9" name="Google Shape;11289;p79"/>
            <p:cNvSpPr/>
            <p:nvPr/>
          </p:nvSpPr>
          <p:spPr>
            <a:xfrm>
              <a:off x="-3586600" y="3305250"/>
              <a:ext cx="33125" cy="33100"/>
            </a:xfrm>
            <a:custGeom>
              <a:avLst/>
              <a:gdLst/>
              <a:ahLst/>
              <a:cxnLst/>
              <a:rect l="l" t="t" r="r" b="b"/>
              <a:pathLst>
                <a:path w="1325" h="1324" extrusionOk="0">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0" name="Google Shape;11290;p79"/>
            <p:cNvSpPr/>
            <p:nvPr/>
          </p:nvSpPr>
          <p:spPr>
            <a:xfrm>
              <a:off x="-3768700" y="3253275"/>
              <a:ext cx="301850" cy="291150"/>
            </a:xfrm>
            <a:custGeom>
              <a:avLst/>
              <a:gdLst/>
              <a:ahLst/>
              <a:cxnLst/>
              <a:rect l="l" t="t" r="r" b="b"/>
              <a:pathLst>
                <a:path w="12074" h="11646" extrusionOk="0">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91" name="Google Shape;11291;p79"/>
          <p:cNvGrpSpPr/>
          <p:nvPr/>
        </p:nvGrpSpPr>
        <p:grpSpPr>
          <a:xfrm>
            <a:off x="5159293" y="2217090"/>
            <a:ext cx="426462" cy="395865"/>
            <a:chOff x="-3808700" y="3628950"/>
            <a:chExt cx="296175" cy="274925"/>
          </a:xfrm>
        </p:grpSpPr>
        <p:sp>
          <p:nvSpPr>
            <p:cNvPr id="11292" name="Google Shape;11292;p79"/>
            <p:cNvSpPr/>
            <p:nvPr/>
          </p:nvSpPr>
          <p:spPr>
            <a:xfrm>
              <a:off x="-3665972" y="3680950"/>
              <a:ext cx="51200" cy="51225"/>
            </a:xfrm>
            <a:custGeom>
              <a:avLst/>
              <a:gdLst/>
              <a:ahLst/>
              <a:cxnLst/>
              <a:rect l="l" t="t" r="r" b="b"/>
              <a:pathLst>
                <a:path w="2048" h="2049" extrusionOk="0">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3" name="Google Shape;11293;p79"/>
            <p:cNvSpPr/>
            <p:nvPr/>
          </p:nvSpPr>
          <p:spPr>
            <a:xfrm>
              <a:off x="-3808700" y="3664400"/>
              <a:ext cx="296175" cy="239475"/>
            </a:xfrm>
            <a:custGeom>
              <a:avLst/>
              <a:gdLst/>
              <a:ahLst/>
              <a:cxnLst/>
              <a:rect l="l" t="t" r="r" b="b"/>
              <a:pathLst>
                <a:path w="11847" h="9579" extrusionOk="0">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4" name="Google Shape;11294;p79"/>
            <p:cNvSpPr/>
            <p:nvPr/>
          </p:nvSpPr>
          <p:spPr>
            <a:xfrm>
              <a:off x="-3718359" y="3628950"/>
              <a:ext cx="155975" cy="156775"/>
            </a:xfrm>
            <a:custGeom>
              <a:avLst/>
              <a:gdLst/>
              <a:ahLst/>
              <a:cxnLst/>
              <a:rect l="l" t="t" r="r" b="b"/>
              <a:pathLst>
                <a:path w="6239" h="6271" extrusionOk="0">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95" name="Google Shape;11295;p79"/>
          <p:cNvGrpSpPr/>
          <p:nvPr/>
        </p:nvGrpSpPr>
        <p:grpSpPr>
          <a:xfrm>
            <a:off x="5224504" y="2756412"/>
            <a:ext cx="419443" cy="420487"/>
            <a:chOff x="-3771675" y="3971775"/>
            <a:chExt cx="291300" cy="292025"/>
          </a:xfrm>
        </p:grpSpPr>
        <p:sp>
          <p:nvSpPr>
            <p:cNvPr id="11296" name="Google Shape;11296;p79"/>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7" name="Google Shape;11297;p79"/>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8" name="Google Shape;11298;p79"/>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9" name="Google Shape;11299;p79"/>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0" name="Google Shape;11300;p79"/>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01" name="Google Shape;11301;p79"/>
          <p:cNvGrpSpPr/>
          <p:nvPr/>
        </p:nvGrpSpPr>
        <p:grpSpPr>
          <a:xfrm>
            <a:off x="7885948" y="1716461"/>
            <a:ext cx="420271" cy="320774"/>
            <a:chOff x="-1951475" y="3273100"/>
            <a:chExt cx="291875" cy="222775"/>
          </a:xfrm>
        </p:grpSpPr>
        <p:sp>
          <p:nvSpPr>
            <p:cNvPr id="11302" name="Google Shape;11302;p79"/>
            <p:cNvSpPr/>
            <p:nvPr/>
          </p:nvSpPr>
          <p:spPr>
            <a:xfrm>
              <a:off x="-1951475" y="3325050"/>
              <a:ext cx="51225" cy="119250"/>
            </a:xfrm>
            <a:custGeom>
              <a:avLst/>
              <a:gdLst/>
              <a:ahLst/>
              <a:cxnLst/>
              <a:rect l="l" t="t" r="r" b="b"/>
              <a:pathLst>
                <a:path w="2049" h="4770" extrusionOk="0">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3" name="Google Shape;11303;p79"/>
            <p:cNvSpPr/>
            <p:nvPr/>
          </p:nvSpPr>
          <p:spPr>
            <a:xfrm>
              <a:off x="-1711250" y="3273100"/>
              <a:ext cx="51650" cy="221725"/>
            </a:xfrm>
            <a:custGeom>
              <a:avLst/>
              <a:gdLst/>
              <a:ahLst/>
              <a:cxnLst/>
              <a:rect l="l" t="t" r="r" b="b"/>
              <a:pathLst>
                <a:path w="2066" h="8869" extrusionOk="0">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4" name="Google Shape;11304;p79"/>
            <p:cNvSpPr/>
            <p:nvPr/>
          </p:nvSpPr>
          <p:spPr>
            <a:xfrm>
              <a:off x="-1886900" y="3296575"/>
              <a:ext cx="156775" cy="199300"/>
            </a:xfrm>
            <a:custGeom>
              <a:avLst/>
              <a:gdLst/>
              <a:ahLst/>
              <a:cxnLst/>
              <a:rect l="l" t="t" r="r" b="b"/>
              <a:pathLst>
                <a:path w="6271" h="7972" extrusionOk="0">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05" name="Google Shape;11305;p79"/>
          <p:cNvGrpSpPr/>
          <p:nvPr/>
        </p:nvGrpSpPr>
        <p:grpSpPr>
          <a:xfrm>
            <a:off x="7883429" y="2205191"/>
            <a:ext cx="425310" cy="419659"/>
            <a:chOff x="-1951475" y="3597450"/>
            <a:chExt cx="295375" cy="291450"/>
          </a:xfrm>
        </p:grpSpPr>
        <p:sp>
          <p:nvSpPr>
            <p:cNvPr id="11306" name="Google Shape;11306;p79"/>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7" name="Google Shape;11307;p79"/>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8" name="Google Shape;11308;p79"/>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9" name="Google Shape;11309;p79"/>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10" name="Google Shape;11310;p79"/>
          <p:cNvGrpSpPr/>
          <p:nvPr/>
        </p:nvGrpSpPr>
        <p:grpSpPr>
          <a:xfrm>
            <a:off x="7885680" y="2756825"/>
            <a:ext cx="444605" cy="419659"/>
            <a:chOff x="-1960150" y="3956600"/>
            <a:chExt cx="308775" cy="291450"/>
          </a:xfrm>
        </p:grpSpPr>
        <p:sp>
          <p:nvSpPr>
            <p:cNvPr id="11311" name="Google Shape;11311;p79"/>
            <p:cNvSpPr/>
            <p:nvPr/>
          </p:nvSpPr>
          <p:spPr>
            <a:xfrm>
              <a:off x="-1960150" y="3956600"/>
              <a:ext cx="308775" cy="51275"/>
            </a:xfrm>
            <a:custGeom>
              <a:avLst/>
              <a:gdLst/>
              <a:ahLst/>
              <a:cxnLst/>
              <a:rect l="l" t="t" r="r" b="b"/>
              <a:pathLst>
                <a:path w="12351" h="2051" extrusionOk="0">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2" name="Google Shape;11312;p79"/>
            <p:cNvSpPr/>
            <p:nvPr/>
          </p:nvSpPr>
          <p:spPr>
            <a:xfrm>
              <a:off x="-1934950" y="4025925"/>
              <a:ext cx="256000" cy="222125"/>
            </a:xfrm>
            <a:custGeom>
              <a:avLst/>
              <a:gdLst/>
              <a:ahLst/>
              <a:cxnLst/>
              <a:rect l="l" t="t" r="r" b="b"/>
              <a:pathLst>
                <a:path w="10240" h="8885" extrusionOk="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13" name="Google Shape;11313;p79"/>
          <p:cNvGrpSpPr/>
          <p:nvPr/>
        </p:nvGrpSpPr>
        <p:grpSpPr>
          <a:xfrm>
            <a:off x="1939718" y="3307636"/>
            <a:ext cx="420775" cy="420775"/>
            <a:chOff x="-804700" y="3226500"/>
            <a:chExt cx="292225" cy="292225"/>
          </a:xfrm>
        </p:grpSpPr>
        <p:sp>
          <p:nvSpPr>
            <p:cNvPr id="11314" name="Google Shape;11314;p79"/>
            <p:cNvSpPr/>
            <p:nvPr/>
          </p:nvSpPr>
          <p:spPr>
            <a:xfrm>
              <a:off x="-804700" y="3467500"/>
              <a:ext cx="85875" cy="51225"/>
            </a:xfrm>
            <a:custGeom>
              <a:avLst/>
              <a:gdLst/>
              <a:ahLst/>
              <a:cxnLst/>
              <a:rect l="l" t="t" r="r" b="b"/>
              <a:pathLst>
                <a:path w="3435" h="2049" extrusionOk="0">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5" name="Google Shape;11315;p79"/>
            <p:cNvSpPr/>
            <p:nvPr/>
          </p:nvSpPr>
          <p:spPr>
            <a:xfrm>
              <a:off x="-710975" y="3466700"/>
              <a:ext cx="196925" cy="51225"/>
            </a:xfrm>
            <a:custGeom>
              <a:avLst/>
              <a:gdLst/>
              <a:ahLst/>
              <a:cxnLst/>
              <a:rect l="l" t="t" r="r" b="b"/>
              <a:pathLst>
                <a:path w="7877" h="2049" extrusionOk="0">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6" name="Google Shape;11316;p79"/>
            <p:cNvSpPr/>
            <p:nvPr/>
          </p:nvSpPr>
          <p:spPr>
            <a:xfrm>
              <a:off x="-667650" y="3312350"/>
              <a:ext cx="18125" cy="17350"/>
            </a:xfrm>
            <a:custGeom>
              <a:avLst/>
              <a:gdLst/>
              <a:ahLst/>
              <a:cxnLst/>
              <a:rect l="l" t="t" r="r" b="b"/>
              <a:pathLst>
                <a:path w="725" h="694" extrusionOk="0">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7" name="Google Shape;11317;p79"/>
            <p:cNvSpPr/>
            <p:nvPr/>
          </p:nvSpPr>
          <p:spPr>
            <a:xfrm>
              <a:off x="-683400" y="3347775"/>
              <a:ext cx="48050" cy="16575"/>
            </a:xfrm>
            <a:custGeom>
              <a:avLst/>
              <a:gdLst/>
              <a:ahLst/>
              <a:cxnLst/>
              <a:rect l="l" t="t" r="r" b="b"/>
              <a:pathLst>
                <a:path w="1922" h="663" extrusionOk="0">
                  <a:moveTo>
                    <a:pt x="977" y="1"/>
                  </a:moveTo>
                  <a:cubicBezTo>
                    <a:pt x="567" y="1"/>
                    <a:pt x="158" y="253"/>
                    <a:pt x="0" y="662"/>
                  </a:cubicBezTo>
                  <a:lnTo>
                    <a:pt x="1922" y="662"/>
                  </a:lnTo>
                  <a:cubicBezTo>
                    <a:pt x="1796" y="253"/>
                    <a:pt x="1418" y="1"/>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8" name="Google Shape;11318;p79"/>
            <p:cNvSpPr/>
            <p:nvPr/>
          </p:nvSpPr>
          <p:spPr>
            <a:xfrm>
              <a:off x="-735400" y="3261925"/>
              <a:ext cx="153625" cy="187875"/>
            </a:xfrm>
            <a:custGeom>
              <a:avLst/>
              <a:gdLst/>
              <a:ahLst/>
              <a:cxnLst/>
              <a:rect l="l" t="t" r="r" b="b"/>
              <a:pathLst>
                <a:path w="6145" h="7515" extrusionOk="0">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9" name="Google Shape;11319;p79"/>
            <p:cNvSpPr/>
            <p:nvPr/>
          </p:nvSpPr>
          <p:spPr>
            <a:xfrm>
              <a:off x="-804700" y="3226500"/>
              <a:ext cx="118175" cy="170925"/>
            </a:xfrm>
            <a:custGeom>
              <a:avLst/>
              <a:gdLst/>
              <a:ahLst/>
              <a:cxnLst/>
              <a:rect l="l" t="t" r="r" b="b"/>
              <a:pathLst>
                <a:path w="4727" h="6837" extrusionOk="0">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0" name="Google Shape;11320;p79"/>
            <p:cNvSpPr/>
            <p:nvPr/>
          </p:nvSpPr>
          <p:spPr>
            <a:xfrm>
              <a:off x="-630625" y="3226500"/>
              <a:ext cx="118150" cy="170950"/>
            </a:xfrm>
            <a:custGeom>
              <a:avLst/>
              <a:gdLst/>
              <a:ahLst/>
              <a:cxnLst/>
              <a:rect l="l" t="t" r="r" b="b"/>
              <a:pathLst>
                <a:path w="4726" h="6838" extrusionOk="0">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21" name="Google Shape;11321;p79"/>
          <p:cNvGrpSpPr/>
          <p:nvPr/>
        </p:nvGrpSpPr>
        <p:grpSpPr>
          <a:xfrm>
            <a:off x="3019809" y="1688647"/>
            <a:ext cx="420775" cy="420811"/>
            <a:chOff x="-5251625" y="3272950"/>
            <a:chExt cx="292225" cy="292250"/>
          </a:xfrm>
        </p:grpSpPr>
        <p:sp>
          <p:nvSpPr>
            <p:cNvPr id="11322" name="Google Shape;11322;p79"/>
            <p:cNvSpPr/>
            <p:nvPr/>
          </p:nvSpPr>
          <p:spPr>
            <a:xfrm>
              <a:off x="-5156325" y="3462775"/>
              <a:ext cx="33900" cy="33100"/>
            </a:xfrm>
            <a:custGeom>
              <a:avLst/>
              <a:gdLst/>
              <a:ahLst/>
              <a:cxnLst/>
              <a:rect l="l" t="t" r="r" b="b"/>
              <a:pathLst>
                <a:path w="1356" h="1324" extrusionOk="0">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3" name="Google Shape;11323;p79"/>
            <p:cNvSpPr/>
            <p:nvPr/>
          </p:nvSpPr>
          <p:spPr>
            <a:xfrm>
              <a:off x="-5251625" y="3272950"/>
              <a:ext cx="292225" cy="292250"/>
            </a:xfrm>
            <a:custGeom>
              <a:avLst/>
              <a:gdLst/>
              <a:ahLst/>
              <a:cxnLst/>
              <a:rect l="l" t="t" r="r" b="b"/>
              <a:pathLst>
                <a:path w="11689" h="11690" extrusionOk="0">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4" name="Google Shape;11324;p79"/>
            <p:cNvSpPr/>
            <p:nvPr/>
          </p:nvSpPr>
          <p:spPr>
            <a:xfrm>
              <a:off x="-5011400" y="3350150"/>
              <a:ext cx="33900" cy="33875"/>
            </a:xfrm>
            <a:custGeom>
              <a:avLst/>
              <a:gdLst/>
              <a:ahLst/>
              <a:cxnLst/>
              <a:rect l="l" t="t" r="r" b="b"/>
              <a:pathLst>
                <a:path w="1356" h="1355" extrusionOk="0">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25" name="Google Shape;11325;p79"/>
          <p:cNvGrpSpPr/>
          <p:nvPr/>
        </p:nvGrpSpPr>
        <p:grpSpPr>
          <a:xfrm>
            <a:off x="3032265" y="2756270"/>
            <a:ext cx="419659" cy="420775"/>
            <a:chOff x="-5251625" y="3991275"/>
            <a:chExt cx="291450" cy="292225"/>
          </a:xfrm>
        </p:grpSpPr>
        <p:sp>
          <p:nvSpPr>
            <p:cNvPr id="11326" name="Google Shape;11326;p79"/>
            <p:cNvSpPr/>
            <p:nvPr/>
          </p:nvSpPr>
          <p:spPr>
            <a:xfrm>
              <a:off x="-5179950" y="4198400"/>
              <a:ext cx="145725" cy="85100"/>
            </a:xfrm>
            <a:custGeom>
              <a:avLst/>
              <a:gdLst/>
              <a:ahLst/>
              <a:cxnLst/>
              <a:rect l="l" t="t" r="r" b="b"/>
              <a:pathLst>
                <a:path w="5829" h="3404" extrusionOk="0">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7" name="Google Shape;11327;p79"/>
            <p:cNvSpPr/>
            <p:nvPr/>
          </p:nvSpPr>
          <p:spPr>
            <a:xfrm>
              <a:off x="-5203575" y="4129100"/>
              <a:ext cx="196925" cy="51225"/>
            </a:xfrm>
            <a:custGeom>
              <a:avLst/>
              <a:gdLst/>
              <a:ahLst/>
              <a:cxnLst/>
              <a:rect l="l" t="t" r="r" b="b"/>
              <a:pathLst>
                <a:path w="7877" h="2049" extrusionOk="0">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8" name="Google Shape;11328;p79"/>
            <p:cNvSpPr/>
            <p:nvPr/>
          </p:nvSpPr>
          <p:spPr>
            <a:xfrm>
              <a:off x="-5251625" y="3991275"/>
              <a:ext cx="291450" cy="172500"/>
            </a:xfrm>
            <a:custGeom>
              <a:avLst/>
              <a:gdLst/>
              <a:ahLst/>
              <a:cxnLst/>
              <a:rect l="l" t="t" r="r" b="b"/>
              <a:pathLst>
                <a:path w="11658" h="6900" extrusionOk="0">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9" name="Google Shape;11329;p79"/>
            <p:cNvSpPr/>
            <p:nvPr/>
          </p:nvSpPr>
          <p:spPr>
            <a:xfrm>
              <a:off x="-5139775" y="4096025"/>
              <a:ext cx="65400" cy="17350"/>
            </a:xfrm>
            <a:custGeom>
              <a:avLst/>
              <a:gdLst/>
              <a:ahLst/>
              <a:cxnLst/>
              <a:rect l="l" t="t" r="r" b="b"/>
              <a:pathLst>
                <a:path w="2616" h="694" extrusionOk="0">
                  <a:moveTo>
                    <a:pt x="1008" y="0"/>
                  </a:moveTo>
                  <a:cubicBezTo>
                    <a:pt x="567" y="0"/>
                    <a:pt x="158" y="315"/>
                    <a:pt x="0" y="693"/>
                  </a:cubicBezTo>
                  <a:lnTo>
                    <a:pt x="2615" y="693"/>
                  </a:lnTo>
                  <a:cubicBezTo>
                    <a:pt x="2489" y="252"/>
                    <a:pt x="2111"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0" name="Google Shape;11330;p79"/>
            <p:cNvSpPr/>
            <p:nvPr/>
          </p:nvSpPr>
          <p:spPr>
            <a:xfrm>
              <a:off x="-5122450" y="4044825"/>
              <a:ext cx="33100" cy="33100"/>
            </a:xfrm>
            <a:custGeom>
              <a:avLst/>
              <a:gdLst/>
              <a:ahLst/>
              <a:cxnLst/>
              <a:rect l="l" t="t" r="r" b="b"/>
              <a:pathLst>
                <a:path w="1324" h="1324" extrusionOk="0">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31" name="Google Shape;11331;p79"/>
          <p:cNvGrpSpPr/>
          <p:nvPr/>
        </p:nvGrpSpPr>
        <p:grpSpPr>
          <a:xfrm>
            <a:off x="5772848" y="1689240"/>
            <a:ext cx="319874" cy="419623"/>
            <a:chOff x="-3365275" y="3253275"/>
            <a:chExt cx="222150" cy="291425"/>
          </a:xfrm>
        </p:grpSpPr>
        <p:sp>
          <p:nvSpPr>
            <p:cNvPr id="11332" name="Google Shape;11332;p79"/>
            <p:cNvSpPr/>
            <p:nvPr/>
          </p:nvSpPr>
          <p:spPr>
            <a:xfrm>
              <a:off x="-3365275" y="3253275"/>
              <a:ext cx="222150" cy="291425"/>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3" name="Google Shape;11333;p79"/>
            <p:cNvSpPr/>
            <p:nvPr/>
          </p:nvSpPr>
          <p:spPr>
            <a:xfrm>
              <a:off x="-3314075" y="34761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34" name="Google Shape;11334;p79"/>
          <p:cNvGrpSpPr/>
          <p:nvPr/>
        </p:nvGrpSpPr>
        <p:grpSpPr>
          <a:xfrm>
            <a:off x="1933980" y="1689799"/>
            <a:ext cx="420811" cy="418507"/>
            <a:chOff x="-5971525" y="3273750"/>
            <a:chExt cx="292250" cy="290650"/>
          </a:xfrm>
        </p:grpSpPr>
        <p:sp>
          <p:nvSpPr>
            <p:cNvPr id="11335" name="Google Shape;11335;p79"/>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6" name="Google Shape;11336;p79"/>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37" name="Google Shape;11337;p79"/>
          <p:cNvGrpSpPr/>
          <p:nvPr/>
        </p:nvGrpSpPr>
        <p:grpSpPr>
          <a:xfrm>
            <a:off x="5746786" y="2204058"/>
            <a:ext cx="371998" cy="421927"/>
            <a:chOff x="-3383375" y="3611625"/>
            <a:chExt cx="258350" cy="293025"/>
          </a:xfrm>
        </p:grpSpPr>
        <p:sp>
          <p:nvSpPr>
            <p:cNvPr id="11338" name="Google Shape;11338;p79"/>
            <p:cNvSpPr/>
            <p:nvPr/>
          </p:nvSpPr>
          <p:spPr>
            <a:xfrm>
              <a:off x="-3383375" y="3611625"/>
              <a:ext cx="258350" cy="85175"/>
            </a:xfrm>
            <a:custGeom>
              <a:avLst/>
              <a:gdLst/>
              <a:ahLst/>
              <a:cxnLst/>
              <a:rect l="l" t="t" r="r" b="b"/>
              <a:pathLst>
                <a:path w="10334" h="3407" extrusionOk="0">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9" name="Google Shape;11339;p79"/>
            <p:cNvSpPr/>
            <p:nvPr/>
          </p:nvSpPr>
          <p:spPr>
            <a:xfrm>
              <a:off x="-3362900" y="3716375"/>
              <a:ext cx="218200" cy="188275"/>
            </a:xfrm>
            <a:custGeom>
              <a:avLst/>
              <a:gdLst/>
              <a:ahLst/>
              <a:cxnLst/>
              <a:rect l="l" t="t" r="r" b="b"/>
              <a:pathLst>
                <a:path w="8728" h="7531" extrusionOk="0">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40" name="Google Shape;11340;p79"/>
          <p:cNvGrpSpPr/>
          <p:nvPr/>
        </p:nvGrpSpPr>
        <p:grpSpPr>
          <a:xfrm>
            <a:off x="5809135" y="2756826"/>
            <a:ext cx="271097" cy="419659"/>
            <a:chOff x="-3347950" y="3971575"/>
            <a:chExt cx="188275" cy="291450"/>
          </a:xfrm>
        </p:grpSpPr>
        <p:sp>
          <p:nvSpPr>
            <p:cNvPr id="11341" name="Google Shape;11341;p79"/>
            <p:cNvSpPr/>
            <p:nvPr/>
          </p:nvSpPr>
          <p:spPr>
            <a:xfrm>
              <a:off x="-3246325" y="4032225"/>
              <a:ext cx="29950" cy="42550"/>
            </a:xfrm>
            <a:custGeom>
              <a:avLst/>
              <a:gdLst/>
              <a:ahLst/>
              <a:cxnLst/>
              <a:rect l="l" t="t" r="r" b="b"/>
              <a:pathLst>
                <a:path w="1198" h="1702" extrusionOk="0">
                  <a:moveTo>
                    <a:pt x="347" y="0"/>
                  </a:moveTo>
                  <a:lnTo>
                    <a:pt x="0" y="536"/>
                  </a:lnTo>
                  <a:lnTo>
                    <a:pt x="599" y="1702"/>
                  </a:lnTo>
                  <a:lnTo>
                    <a:pt x="1197" y="1702"/>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2" name="Google Shape;11342;p79"/>
            <p:cNvSpPr/>
            <p:nvPr/>
          </p:nvSpPr>
          <p:spPr>
            <a:xfrm>
              <a:off x="-3291225" y="4034575"/>
              <a:ext cx="40975" cy="40200"/>
            </a:xfrm>
            <a:custGeom>
              <a:avLst/>
              <a:gdLst/>
              <a:ahLst/>
              <a:cxnLst/>
              <a:rect l="l" t="t" r="r" b="b"/>
              <a:pathLst>
                <a:path w="1639" h="1608" extrusionOk="0">
                  <a:moveTo>
                    <a:pt x="819" y="1"/>
                  </a:moveTo>
                  <a:lnTo>
                    <a:pt x="0" y="1608"/>
                  </a:lnTo>
                  <a:lnTo>
                    <a:pt x="1639" y="1608"/>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3" name="Google Shape;11343;p79"/>
            <p:cNvSpPr/>
            <p:nvPr/>
          </p:nvSpPr>
          <p:spPr>
            <a:xfrm>
              <a:off x="-3347950" y="3971575"/>
              <a:ext cx="188275" cy="291450"/>
            </a:xfrm>
            <a:custGeom>
              <a:avLst/>
              <a:gdLst/>
              <a:ahLst/>
              <a:cxnLst/>
              <a:rect l="l" t="t" r="r" b="b"/>
              <a:pathLst>
                <a:path w="7531" h="11658" extrusionOk="0">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44" name="Google Shape;11344;p79"/>
          <p:cNvGrpSpPr/>
          <p:nvPr/>
        </p:nvGrpSpPr>
        <p:grpSpPr>
          <a:xfrm>
            <a:off x="858994" y="3307061"/>
            <a:ext cx="371998" cy="421927"/>
            <a:chOff x="-1575775" y="3238300"/>
            <a:chExt cx="258350" cy="293025"/>
          </a:xfrm>
        </p:grpSpPr>
        <p:sp>
          <p:nvSpPr>
            <p:cNvPr id="11345" name="Google Shape;11345;p79"/>
            <p:cNvSpPr/>
            <p:nvPr/>
          </p:nvSpPr>
          <p:spPr>
            <a:xfrm>
              <a:off x="-1489150" y="3306825"/>
              <a:ext cx="85875" cy="33100"/>
            </a:xfrm>
            <a:custGeom>
              <a:avLst/>
              <a:gdLst/>
              <a:ahLst/>
              <a:cxnLst/>
              <a:rect l="l" t="t" r="r" b="b"/>
              <a:pathLst>
                <a:path w="3435" h="1324" extrusionOk="0">
                  <a:moveTo>
                    <a:pt x="1" y="0"/>
                  </a:moveTo>
                  <a:lnTo>
                    <a:pt x="1702" y="1324"/>
                  </a:ln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6" name="Google Shape;11346;p79"/>
            <p:cNvSpPr/>
            <p:nvPr/>
          </p:nvSpPr>
          <p:spPr>
            <a:xfrm>
              <a:off x="-1506475" y="3316275"/>
              <a:ext cx="46500" cy="67750"/>
            </a:xfrm>
            <a:custGeom>
              <a:avLst/>
              <a:gdLst/>
              <a:ahLst/>
              <a:cxnLst/>
              <a:rect l="l" t="t" r="r" b="b"/>
              <a:pathLst>
                <a:path w="1860" h="2710" extrusionOk="0">
                  <a:moveTo>
                    <a:pt x="1" y="1"/>
                  </a:moveTo>
                  <a:lnTo>
                    <a:pt x="1" y="2710"/>
                  </a:lnTo>
                  <a:lnTo>
                    <a:pt x="1859" y="1324"/>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7" name="Google Shape;11347;p79"/>
            <p:cNvSpPr/>
            <p:nvPr/>
          </p:nvSpPr>
          <p:spPr>
            <a:xfrm>
              <a:off x="-1575775" y="3238300"/>
              <a:ext cx="258350" cy="293025"/>
            </a:xfrm>
            <a:custGeom>
              <a:avLst/>
              <a:gdLst/>
              <a:ahLst/>
              <a:cxnLst/>
              <a:rect l="l" t="t" r="r" b="b"/>
              <a:pathLst>
                <a:path w="10334" h="11721" extrusionOk="0">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8" name="Google Shape;11348;p79"/>
            <p:cNvSpPr/>
            <p:nvPr/>
          </p:nvSpPr>
          <p:spPr>
            <a:xfrm>
              <a:off x="-1489150" y="3360375"/>
              <a:ext cx="85875" cy="32325"/>
            </a:xfrm>
            <a:custGeom>
              <a:avLst/>
              <a:gdLst/>
              <a:ahLst/>
              <a:cxnLst/>
              <a:rect l="l" t="t" r="r" b="b"/>
              <a:pathLst>
                <a:path w="3435" h="1293" extrusionOk="0">
                  <a:moveTo>
                    <a:pt x="1702" y="1"/>
                  </a:moveTo>
                  <a:lnTo>
                    <a:pt x="1" y="1293"/>
                  </a:lnTo>
                  <a:lnTo>
                    <a:pt x="3435" y="1293"/>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9" name="Google Shape;11349;p79"/>
            <p:cNvSpPr/>
            <p:nvPr/>
          </p:nvSpPr>
          <p:spPr>
            <a:xfrm>
              <a:off x="-1431650" y="3316275"/>
              <a:ext cx="44925" cy="67750"/>
            </a:xfrm>
            <a:custGeom>
              <a:avLst/>
              <a:gdLst/>
              <a:ahLst/>
              <a:cxnLst/>
              <a:rect l="l" t="t" r="r" b="b"/>
              <a:pathLst>
                <a:path w="1797" h="2710" extrusionOk="0">
                  <a:moveTo>
                    <a:pt x="1796" y="1"/>
                  </a:moveTo>
                  <a:lnTo>
                    <a:pt x="0" y="1324"/>
                  </a:lnTo>
                  <a:lnTo>
                    <a:pt x="1796" y="2710"/>
                  </a:ln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50" name="Google Shape;11350;p79"/>
          <p:cNvGrpSpPr/>
          <p:nvPr/>
        </p:nvGrpSpPr>
        <p:grpSpPr>
          <a:xfrm>
            <a:off x="4153362" y="3318663"/>
            <a:ext cx="421927" cy="399248"/>
            <a:chOff x="-1592325" y="3957400"/>
            <a:chExt cx="293025" cy="277275"/>
          </a:xfrm>
        </p:grpSpPr>
        <p:sp>
          <p:nvSpPr>
            <p:cNvPr id="11351" name="Google Shape;11351;p79"/>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2" name="Google Shape;11352;p79"/>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3" name="Google Shape;11353;p79"/>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4" name="Google Shape;11354;p79"/>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55" name="Google Shape;11355;p79"/>
          <p:cNvGrpSpPr/>
          <p:nvPr/>
        </p:nvGrpSpPr>
        <p:grpSpPr>
          <a:xfrm>
            <a:off x="3640232" y="3310744"/>
            <a:ext cx="369730" cy="420775"/>
            <a:chOff x="-778700" y="3612425"/>
            <a:chExt cx="256775" cy="292225"/>
          </a:xfrm>
        </p:grpSpPr>
        <p:sp>
          <p:nvSpPr>
            <p:cNvPr id="11356" name="Google Shape;11356;p79"/>
            <p:cNvSpPr/>
            <p:nvPr/>
          </p:nvSpPr>
          <p:spPr>
            <a:xfrm>
              <a:off x="-692850" y="36990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7" name="Google Shape;11357;p79"/>
            <p:cNvSpPr/>
            <p:nvPr/>
          </p:nvSpPr>
          <p:spPr>
            <a:xfrm>
              <a:off x="-777925" y="3612425"/>
              <a:ext cx="204800" cy="34675"/>
            </a:xfrm>
            <a:custGeom>
              <a:avLst/>
              <a:gdLst/>
              <a:ahLst/>
              <a:cxnLst/>
              <a:rect l="l" t="t" r="r" b="b"/>
              <a:pathLst>
                <a:path w="8192" h="1387" extrusionOk="0">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8" name="Google Shape;11358;p79"/>
            <p:cNvSpPr/>
            <p:nvPr/>
          </p:nvSpPr>
          <p:spPr>
            <a:xfrm>
              <a:off x="-727525" y="3699050"/>
              <a:ext cx="17375" cy="17350"/>
            </a:xfrm>
            <a:custGeom>
              <a:avLst/>
              <a:gdLst/>
              <a:ahLst/>
              <a:cxnLst/>
              <a:rect l="l" t="t" r="r" b="b"/>
              <a:pathLst>
                <a:path w="695"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9" name="Google Shape;11359;p79"/>
            <p:cNvSpPr/>
            <p:nvPr/>
          </p:nvSpPr>
          <p:spPr>
            <a:xfrm>
              <a:off x="-778700" y="3664400"/>
              <a:ext cx="205575" cy="102425"/>
            </a:xfrm>
            <a:custGeom>
              <a:avLst/>
              <a:gdLst/>
              <a:ahLst/>
              <a:cxnLst/>
              <a:rect l="l" t="t" r="r" b="b"/>
              <a:pathLst>
                <a:path w="8223" h="4097" extrusionOk="0">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0" name="Google Shape;11360;p79"/>
            <p:cNvSpPr/>
            <p:nvPr/>
          </p:nvSpPr>
          <p:spPr>
            <a:xfrm>
              <a:off x="-659775" y="3835325"/>
              <a:ext cx="137850" cy="69325"/>
            </a:xfrm>
            <a:custGeom>
              <a:avLst/>
              <a:gdLst/>
              <a:ahLst/>
              <a:cxnLst/>
              <a:rect l="l" t="t" r="r" b="b"/>
              <a:pathLst>
                <a:path w="5514" h="2773" extrusionOk="0">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1" name="Google Shape;11361;p79"/>
            <p:cNvSpPr/>
            <p:nvPr/>
          </p:nvSpPr>
          <p:spPr>
            <a:xfrm>
              <a:off x="-658200" y="3669925"/>
              <a:ext cx="136275" cy="148875"/>
            </a:xfrm>
            <a:custGeom>
              <a:avLst/>
              <a:gdLst/>
              <a:ahLst/>
              <a:cxnLst/>
              <a:rect l="l" t="t" r="r" b="b"/>
              <a:pathLst>
                <a:path w="5451" h="5955" extrusionOk="0">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62" name="Google Shape;11362;p79"/>
          <p:cNvGrpSpPr/>
          <p:nvPr/>
        </p:nvGrpSpPr>
        <p:grpSpPr>
          <a:xfrm>
            <a:off x="6111733" y="3828305"/>
            <a:ext cx="340731" cy="387641"/>
            <a:chOff x="7728464" y="1561258"/>
            <a:chExt cx="349719" cy="397866"/>
          </a:xfrm>
        </p:grpSpPr>
        <p:sp>
          <p:nvSpPr>
            <p:cNvPr id="11363" name="Google Shape;11363;p79"/>
            <p:cNvSpPr/>
            <p:nvPr/>
          </p:nvSpPr>
          <p:spPr>
            <a:xfrm>
              <a:off x="7891642" y="1678585"/>
              <a:ext cx="23354" cy="23333"/>
            </a:xfrm>
            <a:custGeom>
              <a:avLst/>
              <a:gdLst/>
              <a:ahLst/>
              <a:cxnLst/>
              <a:rect l="l" t="t" r="r" b="b"/>
              <a:pathLst>
                <a:path w="1119" h="1118" extrusionOk="0">
                  <a:moveTo>
                    <a:pt x="0" y="1"/>
                  </a:moveTo>
                  <a:lnTo>
                    <a:pt x="0" y="1117"/>
                  </a:lnTo>
                  <a:lnTo>
                    <a:pt x="1118" y="1117"/>
                  </a:lnTo>
                  <a:lnTo>
                    <a:pt x="11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4" name="Google Shape;11364;p79"/>
            <p:cNvSpPr/>
            <p:nvPr/>
          </p:nvSpPr>
          <p:spPr>
            <a:xfrm>
              <a:off x="7728464" y="1561258"/>
              <a:ext cx="349719" cy="397866"/>
            </a:xfrm>
            <a:custGeom>
              <a:avLst/>
              <a:gdLst/>
              <a:ahLst/>
              <a:cxnLst/>
              <a:rect l="l" t="t" r="r" b="b"/>
              <a:pathLst>
                <a:path w="16757" h="19064" extrusionOk="0">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65" name="Google Shape;11365;p79"/>
          <p:cNvGrpSpPr/>
          <p:nvPr/>
        </p:nvGrpSpPr>
        <p:grpSpPr>
          <a:xfrm>
            <a:off x="4034702" y="3828305"/>
            <a:ext cx="387681" cy="387641"/>
            <a:chOff x="5611350" y="1561258"/>
            <a:chExt cx="397907" cy="397866"/>
          </a:xfrm>
        </p:grpSpPr>
        <p:sp>
          <p:nvSpPr>
            <p:cNvPr id="11366" name="Google Shape;11366;p79"/>
            <p:cNvSpPr/>
            <p:nvPr/>
          </p:nvSpPr>
          <p:spPr>
            <a:xfrm>
              <a:off x="5713589" y="1812337"/>
              <a:ext cx="38443" cy="39653"/>
            </a:xfrm>
            <a:custGeom>
              <a:avLst/>
              <a:gdLst/>
              <a:ahLst/>
              <a:cxnLst/>
              <a:rect l="l" t="t" r="r" b="b"/>
              <a:pathLst>
                <a:path w="1842" h="1900" extrusionOk="0">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7" name="Google Shape;11367;p79"/>
            <p:cNvSpPr/>
            <p:nvPr/>
          </p:nvSpPr>
          <p:spPr>
            <a:xfrm>
              <a:off x="5830124" y="1789047"/>
              <a:ext cx="38505" cy="39653"/>
            </a:xfrm>
            <a:custGeom>
              <a:avLst/>
              <a:gdLst/>
              <a:ahLst/>
              <a:cxnLst/>
              <a:rect l="l" t="t" r="r" b="b"/>
              <a:pathLst>
                <a:path w="1845" h="1900" extrusionOk="0">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8" name="Google Shape;11368;p79"/>
            <p:cNvSpPr/>
            <p:nvPr/>
          </p:nvSpPr>
          <p:spPr>
            <a:xfrm>
              <a:off x="5611350" y="1561258"/>
              <a:ext cx="397907" cy="397866"/>
            </a:xfrm>
            <a:custGeom>
              <a:avLst/>
              <a:gdLst/>
              <a:ahLst/>
              <a:cxnLst/>
              <a:rect l="l" t="t" r="r" b="b"/>
              <a:pathLst>
                <a:path w="19066" h="19064" extrusionOk="0">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9" name="Google Shape;11369;p79"/>
            <p:cNvSpPr/>
            <p:nvPr/>
          </p:nvSpPr>
          <p:spPr>
            <a:xfrm>
              <a:off x="5775341" y="1669507"/>
              <a:ext cx="93247" cy="41531"/>
            </a:xfrm>
            <a:custGeom>
              <a:avLst/>
              <a:gdLst/>
              <a:ahLst/>
              <a:cxnLst/>
              <a:rect l="l" t="t" r="r" b="b"/>
              <a:pathLst>
                <a:path w="4468" h="1990" extrusionOk="0">
                  <a:moveTo>
                    <a:pt x="4467" y="1"/>
                  </a:moveTo>
                  <a:lnTo>
                    <a:pt x="1" y="894"/>
                  </a:lnTo>
                  <a:lnTo>
                    <a:pt x="1" y="1989"/>
                  </a:lnTo>
                  <a:lnTo>
                    <a:pt x="4467" y="1096"/>
                  </a:lnTo>
                  <a:lnTo>
                    <a:pt x="4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70" name="Google Shape;11370;p79"/>
          <p:cNvGrpSpPr/>
          <p:nvPr/>
        </p:nvGrpSpPr>
        <p:grpSpPr>
          <a:xfrm>
            <a:off x="4553987" y="3925571"/>
            <a:ext cx="387610" cy="193109"/>
            <a:chOff x="6140660" y="1661097"/>
            <a:chExt cx="397835" cy="198202"/>
          </a:xfrm>
        </p:grpSpPr>
        <p:sp>
          <p:nvSpPr>
            <p:cNvPr id="11371" name="Google Shape;11371;p79"/>
            <p:cNvSpPr/>
            <p:nvPr/>
          </p:nvSpPr>
          <p:spPr>
            <a:xfrm>
              <a:off x="6281298" y="1707719"/>
              <a:ext cx="58290" cy="151579"/>
            </a:xfrm>
            <a:custGeom>
              <a:avLst/>
              <a:gdLst/>
              <a:ahLst/>
              <a:cxnLst/>
              <a:rect l="l" t="t" r="r" b="b"/>
              <a:pathLst>
                <a:path w="2793" h="7263" extrusionOk="0">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2" name="Google Shape;11372;p79"/>
            <p:cNvSpPr/>
            <p:nvPr/>
          </p:nvSpPr>
          <p:spPr>
            <a:xfrm>
              <a:off x="6480225" y="1742675"/>
              <a:ext cx="58269" cy="58332"/>
            </a:xfrm>
            <a:custGeom>
              <a:avLst/>
              <a:gdLst/>
              <a:ahLst/>
              <a:cxnLst/>
              <a:rect l="l" t="t" r="r" b="b"/>
              <a:pathLst>
                <a:path w="2792" h="2795" extrusionOk="0">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3" name="Google Shape;11373;p79"/>
            <p:cNvSpPr/>
            <p:nvPr/>
          </p:nvSpPr>
          <p:spPr>
            <a:xfrm>
              <a:off x="6352004" y="1661097"/>
              <a:ext cx="129206" cy="198202"/>
            </a:xfrm>
            <a:custGeom>
              <a:avLst/>
              <a:gdLst/>
              <a:ahLst/>
              <a:cxnLst/>
              <a:rect l="l" t="t" r="r" b="b"/>
              <a:pathLst>
                <a:path w="6191" h="9497" extrusionOk="0">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4" name="Google Shape;11374;p79"/>
            <p:cNvSpPr/>
            <p:nvPr/>
          </p:nvSpPr>
          <p:spPr>
            <a:xfrm>
              <a:off x="6140660" y="1661097"/>
              <a:ext cx="129185" cy="198202"/>
            </a:xfrm>
            <a:custGeom>
              <a:avLst/>
              <a:gdLst/>
              <a:ahLst/>
              <a:cxnLst/>
              <a:rect l="l" t="t" r="r" b="b"/>
              <a:pathLst>
                <a:path w="6190" h="9497" extrusionOk="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75" name="Google Shape;11375;p79"/>
          <p:cNvGrpSpPr/>
          <p:nvPr/>
        </p:nvGrpSpPr>
        <p:grpSpPr>
          <a:xfrm>
            <a:off x="5073202" y="3828305"/>
            <a:ext cx="387681" cy="387641"/>
            <a:chOff x="6669907" y="1561258"/>
            <a:chExt cx="397907" cy="397866"/>
          </a:xfrm>
        </p:grpSpPr>
        <p:sp>
          <p:nvSpPr>
            <p:cNvPr id="11376" name="Google Shape;11376;p79"/>
            <p:cNvSpPr/>
            <p:nvPr/>
          </p:nvSpPr>
          <p:spPr>
            <a:xfrm>
              <a:off x="6950454" y="1655253"/>
              <a:ext cx="23312" cy="23354"/>
            </a:xfrm>
            <a:custGeom>
              <a:avLst/>
              <a:gdLst/>
              <a:ahLst/>
              <a:cxnLst/>
              <a:rect l="l" t="t" r="r" b="b"/>
              <a:pathLst>
                <a:path w="1117" h="1119" extrusionOk="0">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7" name="Google Shape;11377;p79"/>
            <p:cNvSpPr/>
            <p:nvPr/>
          </p:nvSpPr>
          <p:spPr>
            <a:xfrm>
              <a:off x="6740633" y="1725228"/>
              <a:ext cx="36919" cy="39632"/>
            </a:xfrm>
            <a:custGeom>
              <a:avLst/>
              <a:gdLst/>
              <a:ahLst/>
              <a:cxnLst/>
              <a:rect l="l" t="t" r="r" b="b"/>
              <a:pathLst>
                <a:path w="1769" h="1899" extrusionOk="0">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8" name="Google Shape;11378;p79"/>
            <p:cNvSpPr/>
            <p:nvPr/>
          </p:nvSpPr>
          <p:spPr>
            <a:xfrm>
              <a:off x="6763944" y="1725228"/>
              <a:ext cx="209827" cy="139892"/>
            </a:xfrm>
            <a:custGeom>
              <a:avLst/>
              <a:gdLst/>
              <a:ahLst/>
              <a:cxnLst/>
              <a:rect l="l" t="t" r="r" b="b"/>
              <a:pathLst>
                <a:path w="10054" h="6703" extrusionOk="0">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9" name="Google Shape;11379;p79"/>
            <p:cNvSpPr/>
            <p:nvPr/>
          </p:nvSpPr>
          <p:spPr>
            <a:xfrm>
              <a:off x="6669907" y="1561258"/>
              <a:ext cx="397907" cy="397866"/>
            </a:xfrm>
            <a:custGeom>
              <a:avLst/>
              <a:gdLst/>
              <a:ahLst/>
              <a:cxnLst/>
              <a:rect l="l" t="t" r="r" b="b"/>
              <a:pathLst>
                <a:path w="19066" h="19064" extrusionOk="0">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0" name="Google Shape;11380;p79"/>
            <p:cNvSpPr/>
            <p:nvPr/>
          </p:nvSpPr>
          <p:spPr>
            <a:xfrm>
              <a:off x="6960158" y="1725228"/>
              <a:ext cx="36940" cy="39632"/>
            </a:xfrm>
            <a:custGeom>
              <a:avLst/>
              <a:gdLst/>
              <a:ahLst/>
              <a:cxnLst/>
              <a:rect l="l" t="t" r="r" b="b"/>
              <a:pathLst>
                <a:path w="1770" h="1899" extrusionOk="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81" name="Google Shape;11381;p79"/>
          <p:cNvGrpSpPr/>
          <p:nvPr/>
        </p:nvGrpSpPr>
        <p:grpSpPr>
          <a:xfrm>
            <a:off x="5592488" y="3828305"/>
            <a:ext cx="387641" cy="387641"/>
            <a:chOff x="7199196" y="1561258"/>
            <a:chExt cx="397866" cy="397866"/>
          </a:xfrm>
        </p:grpSpPr>
        <p:sp>
          <p:nvSpPr>
            <p:cNvPr id="11382" name="Google Shape;11382;p79"/>
            <p:cNvSpPr/>
            <p:nvPr/>
          </p:nvSpPr>
          <p:spPr>
            <a:xfrm>
              <a:off x="7363167" y="1701896"/>
              <a:ext cx="69935" cy="69977"/>
            </a:xfrm>
            <a:custGeom>
              <a:avLst/>
              <a:gdLst/>
              <a:ahLst/>
              <a:cxnLst/>
              <a:rect l="l" t="t" r="r" b="b"/>
              <a:pathLst>
                <a:path w="3351" h="3353" extrusionOk="0">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3" name="Google Shape;11383;p79"/>
            <p:cNvSpPr/>
            <p:nvPr/>
          </p:nvSpPr>
          <p:spPr>
            <a:xfrm>
              <a:off x="7316523" y="1655253"/>
              <a:ext cx="163203" cy="209869"/>
            </a:xfrm>
            <a:custGeom>
              <a:avLst/>
              <a:gdLst/>
              <a:ahLst/>
              <a:cxnLst/>
              <a:rect l="l" t="t" r="r" b="b"/>
              <a:pathLst>
                <a:path w="7820" h="10056" extrusionOk="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4" name="Google Shape;11384;p79"/>
            <p:cNvSpPr/>
            <p:nvPr/>
          </p:nvSpPr>
          <p:spPr>
            <a:xfrm>
              <a:off x="7199196" y="1561258"/>
              <a:ext cx="397866" cy="397866"/>
            </a:xfrm>
            <a:custGeom>
              <a:avLst/>
              <a:gdLst/>
              <a:ahLst/>
              <a:cxnLst/>
              <a:rect l="l" t="t" r="r" b="b"/>
              <a:pathLst>
                <a:path w="19064" h="19064" extrusionOk="0">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85" name="Google Shape;11385;p79"/>
          <p:cNvGrpSpPr/>
          <p:nvPr/>
        </p:nvGrpSpPr>
        <p:grpSpPr>
          <a:xfrm>
            <a:off x="1958433" y="3885842"/>
            <a:ext cx="387681" cy="272572"/>
            <a:chOff x="3386036" y="1746339"/>
            <a:chExt cx="397907" cy="279762"/>
          </a:xfrm>
        </p:grpSpPr>
        <p:sp>
          <p:nvSpPr>
            <p:cNvPr id="11386" name="Google Shape;11386;p79"/>
            <p:cNvSpPr/>
            <p:nvPr/>
          </p:nvSpPr>
          <p:spPr>
            <a:xfrm>
              <a:off x="3561652" y="1848954"/>
              <a:ext cx="59646" cy="74506"/>
            </a:xfrm>
            <a:custGeom>
              <a:avLst/>
              <a:gdLst/>
              <a:ahLst/>
              <a:cxnLst/>
              <a:rect l="l" t="t" r="r" b="b"/>
              <a:pathLst>
                <a:path w="2858" h="3570" extrusionOk="0">
                  <a:moveTo>
                    <a:pt x="1" y="0"/>
                  </a:moveTo>
                  <a:lnTo>
                    <a:pt x="1" y="3570"/>
                  </a:lnTo>
                  <a:lnTo>
                    <a:pt x="2858" y="1785"/>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7" name="Google Shape;11387;p79"/>
            <p:cNvSpPr/>
            <p:nvPr/>
          </p:nvSpPr>
          <p:spPr>
            <a:xfrm>
              <a:off x="3386036" y="1746339"/>
              <a:ext cx="397907" cy="279762"/>
            </a:xfrm>
            <a:custGeom>
              <a:avLst/>
              <a:gdLst/>
              <a:ahLst/>
              <a:cxnLst/>
              <a:rect l="l" t="t" r="r" b="b"/>
              <a:pathLst>
                <a:path w="19066" h="13405" extrusionOk="0">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88" name="Google Shape;11388;p79"/>
          <p:cNvGrpSpPr/>
          <p:nvPr/>
        </p:nvGrpSpPr>
        <p:grpSpPr>
          <a:xfrm>
            <a:off x="2483722" y="2756270"/>
            <a:ext cx="424195" cy="420775"/>
            <a:chOff x="-5613150" y="3991275"/>
            <a:chExt cx="294600" cy="292225"/>
          </a:xfrm>
        </p:grpSpPr>
        <p:sp>
          <p:nvSpPr>
            <p:cNvPr id="11389" name="Google Shape;11389;p79"/>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0" name="Google Shape;11390;p79"/>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1" name="Google Shape;11391;p79"/>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2" name="Google Shape;11392;p79"/>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3" name="Google Shape;11393;p79"/>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4" name="Google Shape;11394;p79"/>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5" name="Google Shape;11395;p79"/>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6" name="Google Shape;11396;p79"/>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7" name="Google Shape;11397;p79"/>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98" name="Google Shape;11398;p79"/>
          <p:cNvGrpSpPr/>
          <p:nvPr/>
        </p:nvGrpSpPr>
        <p:grpSpPr>
          <a:xfrm>
            <a:off x="2996130" y="3828288"/>
            <a:ext cx="387681" cy="387681"/>
            <a:chOff x="4417380" y="1687279"/>
            <a:chExt cx="397907" cy="397907"/>
          </a:xfrm>
        </p:grpSpPr>
        <p:sp>
          <p:nvSpPr>
            <p:cNvPr id="11399" name="Google Shape;11399;p79"/>
            <p:cNvSpPr/>
            <p:nvPr/>
          </p:nvSpPr>
          <p:spPr>
            <a:xfrm>
              <a:off x="4417380" y="1687279"/>
              <a:ext cx="397907" cy="397907"/>
            </a:xfrm>
            <a:custGeom>
              <a:avLst/>
              <a:gdLst/>
              <a:ahLst/>
              <a:cxnLst/>
              <a:rect l="l" t="t" r="r" b="b"/>
              <a:pathLst>
                <a:path w="19066" h="19066" extrusionOk="0">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0" name="Google Shape;11400;p79"/>
            <p:cNvSpPr/>
            <p:nvPr/>
          </p:nvSpPr>
          <p:spPr>
            <a:xfrm>
              <a:off x="4492363" y="1768878"/>
              <a:ext cx="248270" cy="234704"/>
            </a:xfrm>
            <a:custGeom>
              <a:avLst/>
              <a:gdLst/>
              <a:ahLst/>
              <a:cxnLst/>
              <a:rect l="l" t="t" r="r" b="b"/>
              <a:pathLst>
                <a:path w="11896" h="11246" extrusionOk="0">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01" name="Google Shape;11401;p79"/>
          <p:cNvGrpSpPr/>
          <p:nvPr/>
        </p:nvGrpSpPr>
        <p:grpSpPr>
          <a:xfrm>
            <a:off x="7942611" y="3308537"/>
            <a:ext cx="387661" cy="387661"/>
            <a:chOff x="2869999" y="1687279"/>
            <a:chExt cx="397887" cy="397887"/>
          </a:xfrm>
        </p:grpSpPr>
        <p:sp>
          <p:nvSpPr>
            <p:cNvPr id="11402" name="Google Shape;11402;p79"/>
            <p:cNvSpPr/>
            <p:nvPr/>
          </p:nvSpPr>
          <p:spPr>
            <a:xfrm>
              <a:off x="2994590" y="1833740"/>
              <a:ext cx="148657" cy="81685"/>
            </a:xfrm>
            <a:custGeom>
              <a:avLst/>
              <a:gdLst/>
              <a:ahLst/>
              <a:cxnLst/>
              <a:rect l="l" t="t" r="r" b="b"/>
              <a:pathLst>
                <a:path w="7123" h="3914" extrusionOk="0">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3" name="Google Shape;11403;p79"/>
            <p:cNvSpPr/>
            <p:nvPr/>
          </p:nvSpPr>
          <p:spPr>
            <a:xfrm>
              <a:off x="2869999" y="1687279"/>
              <a:ext cx="397887" cy="397887"/>
            </a:xfrm>
            <a:custGeom>
              <a:avLst/>
              <a:gdLst/>
              <a:ahLst/>
              <a:cxnLst/>
              <a:rect l="l" t="t" r="r" b="b"/>
              <a:pathLst>
                <a:path w="19065" h="19065" extrusionOk="0">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04" name="Google Shape;11404;p79"/>
          <p:cNvGrpSpPr/>
          <p:nvPr/>
        </p:nvGrpSpPr>
        <p:grpSpPr>
          <a:xfrm>
            <a:off x="2477718" y="3828664"/>
            <a:ext cx="386807" cy="386929"/>
            <a:chOff x="3902887" y="1687655"/>
            <a:chExt cx="397010" cy="397135"/>
          </a:xfrm>
        </p:grpSpPr>
        <p:sp>
          <p:nvSpPr>
            <p:cNvPr id="11405" name="Google Shape;11405;p79"/>
            <p:cNvSpPr/>
            <p:nvPr/>
          </p:nvSpPr>
          <p:spPr>
            <a:xfrm>
              <a:off x="4023345" y="1785845"/>
              <a:ext cx="156275" cy="200269"/>
            </a:xfrm>
            <a:custGeom>
              <a:avLst/>
              <a:gdLst/>
              <a:ahLst/>
              <a:cxnLst/>
              <a:rect l="l" t="t" r="r" b="b"/>
              <a:pathLst>
                <a:path w="7488" h="9596" extrusionOk="0">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6" name="Google Shape;11406;p79"/>
            <p:cNvSpPr/>
            <p:nvPr/>
          </p:nvSpPr>
          <p:spPr>
            <a:xfrm>
              <a:off x="3902887" y="1687655"/>
              <a:ext cx="397010" cy="397135"/>
            </a:xfrm>
            <a:custGeom>
              <a:avLst/>
              <a:gdLst/>
              <a:ahLst/>
              <a:cxnLst/>
              <a:rect l="l" t="t" r="r" b="b"/>
              <a:pathLst>
                <a:path w="19023" h="19029" extrusionOk="0">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07" name="Google Shape;11407;p79"/>
          <p:cNvGrpSpPr/>
          <p:nvPr/>
        </p:nvGrpSpPr>
        <p:grpSpPr>
          <a:xfrm>
            <a:off x="3515416" y="3828288"/>
            <a:ext cx="387681" cy="387681"/>
            <a:chOff x="4933458" y="1687279"/>
            <a:chExt cx="397907" cy="397907"/>
          </a:xfrm>
        </p:grpSpPr>
        <p:sp>
          <p:nvSpPr>
            <p:cNvPr id="11408" name="Google Shape;11408;p79"/>
            <p:cNvSpPr/>
            <p:nvPr/>
          </p:nvSpPr>
          <p:spPr>
            <a:xfrm>
              <a:off x="5071801" y="1766541"/>
              <a:ext cx="125867" cy="241215"/>
            </a:xfrm>
            <a:custGeom>
              <a:avLst/>
              <a:gdLst/>
              <a:ahLst/>
              <a:cxnLst/>
              <a:rect l="l" t="t" r="r" b="b"/>
              <a:pathLst>
                <a:path w="6031" h="11558" extrusionOk="0">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9" name="Google Shape;11409;p79"/>
            <p:cNvSpPr/>
            <p:nvPr/>
          </p:nvSpPr>
          <p:spPr>
            <a:xfrm>
              <a:off x="4933458" y="1687279"/>
              <a:ext cx="397907" cy="397907"/>
            </a:xfrm>
            <a:custGeom>
              <a:avLst/>
              <a:gdLst/>
              <a:ahLst/>
              <a:cxnLst/>
              <a:rect l="l" t="t" r="r" b="b"/>
              <a:pathLst>
                <a:path w="19066" h="19066" extrusionOk="0">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10" name="Google Shape;11410;p79"/>
          <p:cNvGrpSpPr/>
          <p:nvPr/>
        </p:nvGrpSpPr>
        <p:grpSpPr>
          <a:xfrm>
            <a:off x="6348367" y="3308537"/>
            <a:ext cx="387661" cy="387661"/>
            <a:chOff x="1379798" y="1723250"/>
            <a:chExt cx="397887" cy="397887"/>
          </a:xfrm>
        </p:grpSpPr>
        <p:sp>
          <p:nvSpPr>
            <p:cNvPr id="11411" name="Google Shape;11411;p79"/>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2" name="Google Shape;11412;p79"/>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3" name="Google Shape;11413;p79"/>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4" name="Google Shape;11414;p79"/>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15" name="Google Shape;11415;p79"/>
          <p:cNvGrpSpPr/>
          <p:nvPr/>
        </p:nvGrpSpPr>
        <p:grpSpPr>
          <a:xfrm>
            <a:off x="5286246" y="3308537"/>
            <a:ext cx="387681" cy="387661"/>
            <a:chOff x="266768" y="1721375"/>
            <a:chExt cx="397907" cy="397887"/>
          </a:xfrm>
        </p:grpSpPr>
        <p:sp>
          <p:nvSpPr>
            <p:cNvPr id="11416" name="Google Shape;11416;p79"/>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7" name="Google Shape;11417;p79"/>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18" name="Google Shape;11418;p79"/>
          <p:cNvGrpSpPr/>
          <p:nvPr/>
        </p:nvGrpSpPr>
        <p:grpSpPr>
          <a:xfrm>
            <a:off x="5817327" y="3308537"/>
            <a:ext cx="387641" cy="387661"/>
            <a:chOff x="864491" y="1723250"/>
            <a:chExt cx="397866" cy="397887"/>
          </a:xfrm>
        </p:grpSpPr>
        <p:sp>
          <p:nvSpPr>
            <p:cNvPr id="11419" name="Google Shape;11419;p79"/>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0" name="Google Shape;11420;p79"/>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1" name="Google Shape;11421;p79"/>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422" name="Google Shape;11422;p79"/>
          <p:cNvSpPr/>
          <p:nvPr/>
        </p:nvSpPr>
        <p:spPr>
          <a:xfrm>
            <a:off x="6879427" y="3343765"/>
            <a:ext cx="388846" cy="31714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423" name="Google Shape;11423;p79"/>
          <p:cNvGrpSpPr/>
          <p:nvPr/>
        </p:nvGrpSpPr>
        <p:grpSpPr>
          <a:xfrm>
            <a:off x="3016407" y="2204348"/>
            <a:ext cx="427578" cy="421351"/>
            <a:chOff x="-5254775" y="3631325"/>
            <a:chExt cx="296950" cy="292625"/>
          </a:xfrm>
        </p:grpSpPr>
        <p:sp>
          <p:nvSpPr>
            <p:cNvPr id="11424" name="Google Shape;11424;p79"/>
            <p:cNvSpPr/>
            <p:nvPr/>
          </p:nvSpPr>
          <p:spPr>
            <a:xfrm>
              <a:off x="-5246900" y="3766400"/>
              <a:ext cx="58300" cy="55150"/>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5" name="Google Shape;11425;p79"/>
            <p:cNvSpPr/>
            <p:nvPr/>
          </p:nvSpPr>
          <p:spPr>
            <a:xfrm>
              <a:off x="-5216175" y="3795550"/>
              <a:ext cx="58300" cy="55950"/>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6" name="Google Shape;11426;p79"/>
            <p:cNvSpPr/>
            <p:nvPr/>
          </p:nvSpPr>
          <p:spPr>
            <a:xfrm>
              <a:off x="-5185475" y="3826250"/>
              <a:ext cx="57525" cy="55750"/>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7" name="Google Shape;11427;p79"/>
            <p:cNvSpPr/>
            <p:nvPr/>
          </p:nvSpPr>
          <p:spPr>
            <a:xfrm>
              <a:off x="-5156325" y="3856375"/>
              <a:ext cx="58300" cy="55750"/>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8" name="Google Shape;11428;p79"/>
            <p:cNvSpPr/>
            <p:nvPr/>
          </p:nvSpPr>
          <p:spPr>
            <a:xfrm>
              <a:off x="-5105925" y="3886525"/>
              <a:ext cx="37050" cy="37425"/>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9" name="Google Shape;11429;p79"/>
            <p:cNvSpPr/>
            <p:nvPr/>
          </p:nvSpPr>
          <p:spPr>
            <a:xfrm>
              <a:off x="-5254775" y="3648050"/>
              <a:ext cx="278050" cy="24832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0" name="Google Shape;11430;p79"/>
            <p:cNvSpPr/>
            <p:nvPr/>
          </p:nvSpPr>
          <p:spPr>
            <a:xfrm>
              <a:off x="-5163425" y="3631325"/>
              <a:ext cx="205600" cy="150450"/>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31" name="Google Shape;11431;p79"/>
          <p:cNvGrpSpPr/>
          <p:nvPr/>
        </p:nvGrpSpPr>
        <p:grpSpPr>
          <a:xfrm>
            <a:off x="7411672" y="3308924"/>
            <a:ext cx="387539" cy="386888"/>
            <a:chOff x="2408992" y="1722875"/>
            <a:chExt cx="397761" cy="397093"/>
          </a:xfrm>
        </p:grpSpPr>
        <p:sp>
          <p:nvSpPr>
            <p:cNvPr id="11432" name="Google Shape;11432;p79"/>
            <p:cNvSpPr/>
            <p:nvPr/>
          </p:nvSpPr>
          <p:spPr>
            <a:xfrm>
              <a:off x="2492135" y="1827639"/>
              <a:ext cx="213667" cy="185326"/>
            </a:xfrm>
            <a:custGeom>
              <a:avLst/>
              <a:gdLst/>
              <a:ahLst/>
              <a:cxnLst/>
              <a:rect l="l" t="t" r="r" b="b"/>
              <a:pathLst>
                <a:path w="10238" h="8880" extrusionOk="0">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3" name="Google Shape;11433;p79"/>
            <p:cNvSpPr/>
            <p:nvPr/>
          </p:nvSpPr>
          <p:spPr>
            <a:xfrm>
              <a:off x="2408992" y="1722875"/>
              <a:ext cx="397761" cy="397093"/>
            </a:xfrm>
            <a:custGeom>
              <a:avLst/>
              <a:gdLst/>
              <a:ahLst/>
              <a:cxnLst/>
              <a:rect l="l" t="t" r="r" b="b"/>
              <a:pathLst>
                <a:path w="19059" h="19027" extrusionOk="0">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34" name="Google Shape;11434;p79"/>
          <p:cNvGrpSpPr/>
          <p:nvPr/>
        </p:nvGrpSpPr>
        <p:grpSpPr>
          <a:xfrm>
            <a:off x="2503892" y="3309051"/>
            <a:ext cx="423079" cy="424159"/>
            <a:chOff x="-1591550" y="3597475"/>
            <a:chExt cx="293825" cy="294575"/>
          </a:xfrm>
        </p:grpSpPr>
        <p:sp>
          <p:nvSpPr>
            <p:cNvPr id="11435" name="Google Shape;11435;p79"/>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6" name="Google Shape;11436;p79"/>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7" name="Google Shape;11437;p79"/>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1441"/>
        <p:cNvGrpSpPr/>
        <p:nvPr/>
      </p:nvGrpSpPr>
      <p:grpSpPr>
        <a:xfrm>
          <a:off x="0" y="0"/>
          <a:ext cx="0" cy="0"/>
          <a:chOff x="0" y="0"/>
          <a:chExt cx="0" cy="0"/>
        </a:xfrm>
      </p:grpSpPr>
      <p:pic>
        <p:nvPicPr>
          <p:cNvPr id="11442" name="Google Shape;11442;p80" descr="im10">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128"/>
        <p:cNvGrpSpPr/>
        <p:nvPr/>
      </p:nvGrpSpPr>
      <p:grpSpPr>
        <a:xfrm>
          <a:off x="0" y="0"/>
          <a:ext cx="0" cy="0"/>
          <a:chOff x="0" y="0"/>
          <a:chExt cx="0" cy="0"/>
        </a:xfrm>
      </p:grpSpPr>
      <p:grpSp>
        <p:nvGrpSpPr>
          <p:cNvPr id="3131" name="Google Shape;3131;p36"/>
          <p:cNvGrpSpPr/>
          <p:nvPr/>
        </p:nvGrpSpPr>
        <p:grpSpPr>
          <a:xfrm>
            <a:off x="7346197" y="3649610"/>
            <a:ext cx="1216200" cy="1216200"/>
            <a:chOff x="3963900" y="1535675"/>
            <a:chExt cx="1216200" cy="1216200"/>
          </a:xfrm>
        </p:grpSpPr>
        <p:sp>
          <p:nvSpPr>
            <p:cNvPr id="3132" name="Google Shape;3132;p36"/>
            <p:cNvSpPr/>
            <p:nvPr/>
          </p:nvSpPr>
          <p:spPr>
            <a:xfrm>
              <a:off x="3963900" y="1535675"/>
              <a:ext cx="1216200" cy="12162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33" name="Google Shape;3133;p36"/>
            <p:cNvGrpSpPr/>
            <p:nvPr/>
          </p:nvGrpSpPr>
          <p:grpSpPr>
            <a:xfrm>
              <a:off x="4161046" y="1844190"/>
              <a:ext cx="821908" cy="599170"/>
              <a:chOff x="4154118" y="3868888"/>
              <a:chExt cx="736411" cy="536939"/>
            </a:xfrm>
          </p:grpSpPr>
          <p:sp>
            <p:nvSpPr>
              <p:cNvPr id="3134" name="Google Shape;3134;p36"/>
              <p:cNvSpPr/>
              <p:nvPr/>
            </p:nvSpPr>
            <p:spPr>
              <a:xfrm>
                <a:off x="4154118" y="4006426"/>
                <a:ext cx="352087" cy="399400"/>
              </a:xfrm>
              <a:custGeom>
                <a:avLst/>
                <a:gdLst/>
                <a:ahLst/>
                <a:cxnLst/>
                <a:rect l="l" t="t" r="r" b="b"/>
                <a:pathLst>
                  <a:path w="3758" h="4263" extrusionOk="0">
                    <a:moveTo>
                      <a:pt x="142" y="0"/>
                    </a:moveTo>
                    <a:cubicBezTo>
                      <a:pt x="132" y="0"/>
                      <a:pt x="122" y="0"/>
                      <a:pt x="112" y="1"/>
                    </a:cubicBezTo>
                    <a:cubicBezTo>
                      <a:pt x="46" y="5"/>
                      <a:pt x="0" y="67"/>
                      <a:pt x="14" y="131"/>
                    </a:cubicBezTo>
                    <a:lnTo>
                      <a:pt x="522" y="2415"/>
                    </a:lnTo>
                    <a:cubicBezTo>
                      <a:pt x="569" y="2640"/>
                      <a:pt x="720" y="2828"/>
                      <a:pt x="927" y="2926"/>
                    </a:cubicBezTo>
                    <a:lnTo>
                      <a:pt x="1848" y="3360"/>
                    </a:lnTo>
                    <a:cubicBezTo>
                      <a:pt x="2040" y="3451"/>
                      <a:pt x="2163" y="3643"/>
                      <a:pt x="2163" y="3855"/>
                    </a:cubicBezTo>
                    <a:lnTo>
                      <a:pt x="2163" y="4263"/>
                    </a:lnTo>
                    <a:lnTo>
                      <a:pt x="3757" y="4263"/>
                    </a:lnTo>
                    <a:lnTo>
                      <a:pt x="3757" y="2526"/>
                    </a:lnTo>
                    <a:cubicBezTo>
                      <a:pt x="3757" y="2352"/>
                      <a:pt x="3677" y="2188"/>
                      <a:pt x="3538" y="2081"/>
                    </a:cubicBezTo>
                    <a:lnTo>
                      <a:pt x="2621" y="1373"/>
                    </a:lnTo>
                    <a:cubicBezTo>
                      <a:pt x="2569" y="1333"/>
                      <a:pt x="2510" y="1315"/>
                      <a:pt x="2451" y="1315"/>
                    </a:cubicBezTo>
                    <a:cubicBezTo>
                      <a:pt x="2330" y="1315"/>
                      <a:pt x="2213" y="1394"/>
                      <a:pt x="2178" y="1525"/>
                    </a:cubicBezTo>
                    <a:cubicBezTo>
                      <a:pt x="2150" y="1629"/>
                      <a:pt x="2186" y="1743"/>
                      <a:pt x="2268" y="1811"/>
                    </a:cubicBezTo>
                    <a:lnTo>
                      <a:pt x="2623" y="2109"/>
                    </a:lnTo>
                    <a:cubicBezTo>
                      <a:pt x="2682" y="2159"/>
                      <a:pt x="2717" y="2232"/>
                      <a:pt x="2717" y="2308"/>
                    </a:cubicBezTo>
                    <a:lnTo>
                      <a:pt x="2717" y="2709"/>
                    </a:lnTo>
                    <a:lnTo>
                      <a:pt x="1275" y="2065"/>
                    </a:lnTo>
                    <a:lnTo>
                      <a:pt x="609" y="321"/>
                    </a:lnTo>
                    <a:cubicBezTo>
                      <a:pt x="535" y="126"/>
                      <a:pt x="347" y="0"/>
                      <a:pt x="1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36"/>
              <p:cNvSpPr/>
              <p:nvPr/>
            </p:nvSpPr>
            <p:spPr>
              <a:xfrm>
                <a:off x="4538254" y="4006426"/>
                <a:ext cx="352274" cy="399400"/>
              </a:xfrm>
              <a:custGeom>
                <a:avLst/>
                <a:gdLst/>
                <a:ahLst/>
                <a:cxnLst/>
                <a:rect l="l" t="t" r="r" b="b"/>
                <a:pathLst>
                  <a:path w="3760" h="4263" extrusionOk="0">
                    <a:moveTo>
                      <a:pt x="3617" y="0"/>
                    </a:moveTo>
                    <a:cubicBezTo>
                      <a:pt x="3412" y="0"/>
                      <a:pt x="3224" y="126"/>
                      <a:pt x="3150" y="321"/>
                    </a:cubicBezTo>
                    <a:lnTo>
                      <a:pt x="2484" y="2065"/>
                    </a:lnTo>
                    <a:lnTo>
                      <a:pt x="1043" y="2709"/>
                    </a:lnTo>
                    <a:lnTo>
                      <a:pt x="1043" y="2308"/>
                    </a:lnTo>
                    <a:cubicBezTo>
                      <a:pt x="1043" y="2232"/>
                      <a:pt x="1077" y="2159"/>
                      <a:pt x="1136" y="2109"/>
                    </a:cubicBezTo>
                    <a:lnTo>
                      <a:pt x="1490" y="1811"/>
                    </a:lnTo>
                    <a:cubicBezTo>
                      <a:pt x="1574" y="1743"/>
                      <a:pt x="1609" y="1629"/>
                      <a:pt x="1581" y="1525"/>
                    </a:cubicBezTo>
                    <a:cubicBezTo>
                      <a:pt x="1546" y="1394"/>
                      <a:pt x="1430" y="1315"/>
                      <a:pt x="1308" y="1315"/>
                    </a:cubicBezTo>
                    <a:cubicBezTo>
                      <a:pt x="1250" y="1315"/>
                      <a:pt x="1190" y="1333"/>
                      <a:pt x="1138" y="1373"/>
                    </a:cubicBezTo>
                    <a:lnTo>
                      <a:pt x="220" y="2081"/>
                    </a:lnTo>
                    <a:cubicBezTo>
                      <a:pt x="82" y="2188"/>
                      <a:pt x="1" y="2352"/>
                      <a:pt x="1" y="2526"/>
                    </a:cubicBezTo>
                    <a:lnTo>
                      <a:pt x="1" y="4263"/>
                    </a:lnTo>
                    <a:lnTo>
                      <a:pt x="1596" y="4263"/>
                    </a:lnTo>
                    <a:lnTo>
                      <a:pt x="1596" y="3855"/>
                    </a:lnTo>
                    <a:cubicBezTo>
                      <a:pt x="1596" y="3643"/>
                      <a:pt x="1719" y="3451"/>
                      <a:pt x="1911" y="3360"/>
                    </a:cubicBezTo>
                    <a:lnTo>
                      <a:pt x="2832" y="2926"/>
                    </a:lnTo>
                    <a:cubicBezTo>
                      <a:pt x="3039" y="2828"/>
                      <a:pt x="3190" y="2640"/>
                      <a:pt x="3237" y="2415"/>
                    </a:cubicBezTo>
                    <a:lnTo>
                      <a:pt x="3745" y="131"/>
                    </a:lnTo>
                    <a:cubicBezTo>
                      <a:pt x="3759" y="67"/>
                      <a:pt x="3713" y="5"/>
                      <a:pt x="3648" y="1"/>
                    </a:cubicBezTo>
                    <a:cubicBezTo>
                      <a:pt x="3637" y="0"/>
                      <a:pt x="3627" y="0"/>
                      <a:pt x="36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36"/>
              <p:cNvSpPr/>
              <p:nvPr/>
            </p:nvSpPr>
            <p:spPr>
              <a:xfrm>
                <a:off x="4436599" y="3868888"/>
                <a:ext cx="171172" cy="249403"/>
              </a:xfrm>
              <a:custGeom>
                <a:avLst/>
                <a:gdLst/>
                <a:ahLst/>
                <a:cxnLst/>
                <a:rect l="l" t="t" r="r" b="b"/>
                <a:pathLst>
                  <a:path w="1827" h="2662" extrusionOk="0">
                    <a:moveTo>
                      <a:pt x="914" y="1"/>
                    </a:moveTo>
                    <a:cubicBezTo>
                      <a:pt x="914" y="1"/>
                      <a:pt x="0" y="599"/>
                      <a:pt x="0" y="1339"/>
                    </a:cubicBezTo>
                    <a:cubicBezTo>
                      <a:pt x="0" y="2009"/>
                      <a:pt x="337" y="2564"/>
                      <a:pt x="776" y="2661"/>
                    </a:cubicBezTo>
                    <a:cubicBezTo>
                      <a:pt x="724" y="2490"/>
                      <a:pt x="690" y="2225"/>
                      <a:pt x="690" y="1926"/>
                    </a:cubicBezTo>
                    <a:cubicBezTo>
                      <a:pt x="690" y="1411"/>
                      <a:pt x="913" y="991"/>
                      <a:pt x="913" y="991"/>
                    </a:cubicBezTo>
                    <a:cubicBezTo>
                      <a:pt x="913" y="991"/>
                      <a:pt x="1135" y="1410"/>
                      <a:pt x="1135" y="1926"/>
                    </a:cubicBezTo>
                    <a:cubicBezTo>
                      <a:pt x="1135" y="2224"/>
                      <a:pt x="1101" y="2490"/>
                      <a:pt x="1049" y="2661"/>
                    </a:cubicBezTo>
                    <a:cubicBezTo>
                      <a:pt x="1488" y="2564"/>
                      <a:pt x="1825" y="2009"/>
                      <a:pt x="1825" y="1339"/>
                    </a:cubicBezTo>
                    <a:cubicBezTo>
                      <a:pt x="1827" y="599"/>
                      <a:pt x="914" y="1"/>
                      <a:pt x="9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129" name="Google Shape;3129;p36"/>
          <p:cNvSpPr txBox="1">
            <a:spLocks noGrp="1"/>
          </p:cNvSpPr>
          <p:nvPr>
            <p:ph type="body" idx="1"/>
          </p:nvPr>
        </p:nvSpPr>
        <p:spPr>
          <a:xfrm>
            <a:off x="1273518" y="1774074"/>
            <a:ext cx="6698559" cy="2029793"/>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US" sz="2800" dirty="0"/>
              <a:t>The main issue that this study pertains is the flood damage to property and how it differs in countries of the SEA and how will they be able to reduce flood damage.</a:t>
            </a:r>
            <a:endParaRPr sz="2800" dirty="0"/>
          </a:p>
        </p:txBody>
      </p:sp>
      <p:sp>
        <p:nvSpPr>
          <p:cNvPr id="3130" name="Google Shape;3130;p36"/>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Statement of the Problem</a:t>
            </a:r>
            <a:endParaRPr dirty="0"/>
          </a:p>
        </p:txBody>
      </p:sp>
    </p:spTree>
    <p:extLst>
      <p:ext uri="{BB962C8B-B14F-4D97-AF65-F5344CB8AC3E}">
        <p14:creationId xmlns:p14="http://schemas.microsoft.com/office/powerpoint/2010/main" val="819056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128"/>
        <p:cNvGrpSpPr/>
        <p:nvPr/>
      </p:nvGrpSpPr>
      <p:grpSpPr>
        <a:xfrm>
          <a:off x="0" y="0"/>
          <a:ext cx="0" cy="0"/>
          <a:chOff x="0" y="0"/>
          <a:chExt cx="0" cy="0"/>
        </a:xfrm>
      </p:grpSpPr>
      <p:grpSp>
        <p:nvGrpSpPr>
          <p:cNvPr id="3131" name="Google Shape;3131;p36"/>
          <p:cNvGrpSpPr/>
          <p:nvPr/>
        </p:nvGrpSpPr>
        <p:grpSpPr>
          <a:xfrm>
            <a:off x="7346197" y="3649610"/>
            <a:ext cx="1216200" cy="1216200"/>
            <a:chOff x="3963900" y="1535675"/>
            <a:chExt cx="1216200" cy="1216200"/>
          </a:xfrm>
        </p:grpSpPr>
        <p:sp>
          <p:nvSpPr>
            <p:cNvPr id="3132" name="Google Shape;3132;p36"/>
            <p:cNvSpPr/>
            <p:nvPr/>
          </p:nvSpPr>
          <p:spPr>
            <a:xfrm>
              <a:off x="3963900" y="1535675"/>
              <a:ext cx="1216200" cy="12162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33" name="Google Shape;3133;p36"/>
            <p:cNvGrpSpPr/>
            <p:nvPr/>
          </p:nvGrpSpPr>
          <p:grpSpPr>
            <a:xfrm>
              <a:off x="4161046" y="1844190"/>
              <a:ext cx="821908" cy="599170"/>
              <a:chOff x="4154118" y="3868888"/>
              <a:chExt cx="736411" cy="536939"/>
            </a:xfrm>
          </p:grpSpPr>
          <p:sp>
            <p:nvSpPr>
              <p:cNvPr id="3134" name="Google Shape;3134;p36"/>
              <p:cNvSpPr/>
              <p:nvPr/>
            </p:nvSpPr>
            <p:spPr>
              <a:xfrm>
                <a:off x="4154118" y="4006426"/>
                <a:ext cx="352087" cy="399400"/>
              </a:xfrm>
              <a:custGeom>
                <a:avLst/>
                <a:gdLst/>
                <a:ahLst/>
                <a:cxnLst/>
                <a:rect l="l" t="t" r="r" b="b"/>
                <a:pathLst>
                  <a:path w="3758" h="4263" extrusionOk="0">
                    <a:moveTo>
                      <a:pt x="142" y="0"/>
                    </a:moveTo>
                    <a:cubicBezTo>
                      <a:pt x="132" y="0"/>
                      <a:pt x="122" y="0"/>
                      <a:pt x="112" y="1"/>
                    </a:cubicBezTo>
                    <a:cubicBezTo>
                      <a:pt x="46" y="5"/>
                      <a:pt x="0" y="67"/>
                      <a:pt x="14" y="131"/>
                    </a:cubicBezTo>
                    <a:lnTo>
                      <a:pt x="522" y="2415"/>
                    </a:lnTo>
                    <a:cubicBezTo>
                      <a:pt x="569" y="2640"/>
                      <a:pt x="720" y="2828"/>
                      <a:pt x="927" y="2926"/>
                    </a:cubicBezTo>
                    <a:lnTo>
                      <a:pt x="1848" y="3360"/>
                    </a:lnTo>
                    <a:cubicBezTo>
                      <a:pt x="2040" y="3451"/>
                      <a:pt x="2163" y="3643"/>
                      <a:pt x="2163" y="3855"/>
                    </a:cubicBezTo>
                    <a:lnTo>
                      <a:pt x="2163" y="4263"/>
                    </a:lnTo>
                    <a:lnTo>
                      <a:pt x="3757" y="4263"/>
                    </a:lnTo>
                    <a:lnTo>
                      <a:pt x="3757" y="2526"/>
                    </a:lnTo>
                    <a:cubicBezTo>
                      <a:pt x="3757" y="2352"/>
                      <a:pt x="3677" y="2188"/>
                      <a:pt x="3538" y="2081"/>
                    </a:cubicBezTo>
                    <a:lnTo>
                      <a:pt x="2621" y="1373"/>
                    </a:lnTo>
                    <a:cubicBezTo>
                      <a:pt x="2569" y="1333"/>
                      <a:pt x="2510" y="1315"/>
                      <a:pt x="2451" y="1315"/>
                    </a:cubicBezTo>
                    <a:cubicBezTo>
                      <a:pt x="2330" y="1315"/>
                      <a:pt x="2213" y="1394"/>
                      <a:pt x="2178" y="1525"/>
                    </a:cubicBezTo>
                    <a:cubicBezTo>
                      <a:pt x="2150" y="1629"/>
                      <a:pt x="2186" y="1743"/>
                      <a:pt x="2268" y="1811"/>
                    </a:cubicBezTo>
                    <a:lnTo>
                      <a:pt x="2623" y="2109"/>
                    </a:lnTo>
                    <a:cubicBezTo>
                      <a:pt x="2682" y="2159"/>
                      <a:pt x="2717" y="2232"/>
                      <a:pt x="2717" y="2308"/>
                    </a:cubicBezTo>
                    <a:lnTo>
                      <a:pt x="2717" y="2709"/>
                    </a:lnTo>
                    <a:lnTo>
                      <a:pt x="1275" y="2065"/>
                    </a:lnTo>
                    <a:lnTo>
                      <a:pt x="609" y="321"/>
                    </a:lnTo>
                    <a:cubicBezTo>
                      <a:pt x="535" y="126"/>
                      <a:pt x="347" y="0"/>
                      <a:pt x="1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36"/>
              <p:cNvSpPr/>
              <p:nvPr/>
            </p:nvSpPr>
            <p:spPr>
              <a:xfrm>
                <a:off x="4538254" y="4006426"/>
                <a:ext cx="352274" cy="399400"/>
              </a:xfrm>
              <a:custGeom>
                <a:avLst/>
                <a:gdLst/>
                <a:ahLst/>
                <a:cxnLst/>
                <a:rect l="l" t="t" r="r" b="b"/>
                <a:pathLst>
                  <a:path w="3760" h="4263" extrusionOk="0">
                    <a:moveTo>
                      <a:pt x="3617" y="0"/>
                    </a:moveTo>
                    <a:cubicBezTo>
                      <a:pt x="3412" y="0"/>
                      <a:pt x="3224" y="126"/>
                      <a:pt x="3150" y="321"/>
                    </a:cubicBezTo>
                    <a:lnTo>
                      <a:pt x="2484" y="2065"/>
                    </a:lnTo>
                    <a:lnTo>
                      <a:pt x="1043" y="2709"/>
                    </a:lnTo>
                    <a:lnTo>
                      <a:pt x="1043" y="2308"/>
                    </a:lnTo>
                    <a:cubicBezTo>
                      <a:pt x="1043" y="2232"/>
                      <a:pt x="1077" y="2159"/>
                      <a:pt x="1136" y="2109"/>
                    </a:cubicBezTo>
                    <a:lnTo>
                      <a:pt x="1490" y="1811"/>
                    </a:lnTo>
                    <a:cubicBezTo>
                      <a:pt x="1574" y="1743"/>
                      <a:pt x="1609" y="1629"/>
                      <a:pt x="1581" y="1525"/>
                    </a:cubicBezTo>
                    <a:cubicBezTo>
                      <a:pt x="1546" y="1394"/>
                      <a:pt x="1430" y="1315"/>
                      <a:pt x="1308" y="1315"/>
                    </a:cubicBezTo>
                    <a:cubicBezTo>
                      <a:pt x="1250" y="1315"/>
                      <a:pt x="1190" y="1333"/>
                      <a:pt x="1138" y="1373"/>
                    </a:cubicBezTo>
                    <a:lnTo>
                      <a:pt x="220" y="2081"/>
                    </a:lnTo>
                    <a:cubicBezTo>
                      <a:pt x="82" y="2188"/>
                      <a:pt x="1" y="2352"/>
                      <a:pt x="1" y="2526"/>
                    </a:cubicBezTo>
                    <a:lnTo>
                      <a:pt x="1" y="4263"/>
                    </a:lnTo>
                    <a:lnTo>
                      <a:pt x="1596" y="4263"/>
                    </a:lnTo>
                    <a:lnTo>
                      <a:pt x="1596" y="3855"/>
                    </a:lnTo>
                    <a:cubicBezTo>
                      <a:pt x="1596" y="3643"/>
                      <a:pt x="1719" y="3451"/>
                      <a:pt x="1911" y="3360"/>
                    </a:cubicBezTo>
                    <a:lnTo>
                      <a:pt x="2832" y="2926"/>
                    </a:lnTo>
                    <a:cubicBezTo>
                      <a:pt x="3039" y="2828"/>
                      <a:pt x="3190" y="2640"/>
                      <a:pt x="3237" y="2415"/>
                    </a:cubicBezTo>
                    <a:lnTo>
                      <a:pt x="3745" y="131"/>
                    </a:lnTo>
                    <a:cubicBezTo>
                      <a:pt x="3759" y="67"/>
                      <a:pt x="3713" y="5"/>
                      <a:pt x="3648" y="1"/>
                    </a:cubicBezTo>
                    <a:cubicBezTo>
                      <a:pt x="3637" y="0"/>
                      <a:pt x="3627" y="0"/>
                      <a:pt x="36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36"/>
              <p:cNvSpPr/>
              <p:nvPr/>
            </p:nvSpPr>
            <p:spPr>
              <a:xfrm>
                <a:off x="4436599" y="3868888"/>
                <a:ext cx="171172" cy="249403"/>
              </a:xfrm>
              <a:custGeom>
                <a:avLst/>
                <a:gdLst/>
                <a:ahLst/>
                <a:cxnLst/>
                <a:rect l="l" t="t" r="r" b="b"/>
                <a:pathLst>
                  <a:path w="1827" h="2662" extrusionOk="0">
                    <a:moveTo>
                      <a:pt x="914" y="1"/>
                    </a:moveTo>
                    <a:cubicBezTo>
                      <a:pt x="914" y="1"/>
                      <a:pt x="0" y="599"/>
                      <a:pt x="0" y="1339"/>
                    </a:cubicBezTo>
                    <a:cubicBezTo>
                      <a:pt x="0" y="2009"/>
                      <a:pt x="337" y="2564"/>
                      <a:pt x="776" y="2661"/>
                    </a:cubicBezTo>
                    <a:cubicBezTo>
                      <a:pt x="724" y="2490"/>
                      <a:pt x="690" y="2225"/>
                      <a:pt x="690" y="1926"/>
                    </a:cubicBezTo>
                    <a:cubicBezTo>
                      <a:pt x="690" y="1411"/>
                      <a:pt x="913" y="991"/>
                      <a:pt x="913" y="991"/>
                    </a:cubicBezTo>
                    <a:cubicBezTo>
                      <a:pt x="913" y="991"/>
                      <a:pt x="1135" y="1410"/>
                      <a:pt x="1135" y="1926"/>
                    </a:cubicBezTo>
                    <a:cubicBezTo>
                      <a:pt x="1135" y="2224"/>
                      <a:pt x="1101" y="2490"/>
                      <a:pt x="1049" y="2661"/>
                    </a:cubicBezTo>
                    <a:cubicBezTo>
                      <a:pt x="1488" y="2564"/>
                      <a:pt x="1825" y="2009"/>
                      <a:pt x="1825" y="1339"/>
                    </a:cubicBezTo>
                    <a:cubicBezTo>
                      <a:pt x="1827" y="599"/>
                      <a:pt x="914" y="1"/>
                      <a:pt x="9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129" name="Google Shape;3129;p36"/>
          <p:cNvSpPr txBox="1">
            <a:spLocks noGrp="1"/>
          </p:cNvSpPr>
          <p:nvPr>
            <p:ph type="body" idx="1"/>
          </p:nvPr>
        </p:nvSpPr>
        <p:spPr>
          <a:xfrm>
            <a:off x="1041266" y="1219496"/>
            <a:ext cx="6698559" cy="2029793"/>
          </a:xfrm>
          <a:prstGeom prst="rect">
            <a:avLst/>
          </a:prstGeom>
        </p:spPr>
        <p:txBody>
          <a:bodyPr spcFirstLastPara="1" wrap="square" lIns="91425" tIns="91425" rIns="91425" bIns="91425" anchor="ctr" anchorCtr="0">
            <a:noAutofit/>
          </a:bodyPr>
          <a:lstStyle/>
          <a:p>
            <a:pPr marL="0" marR="0" algn="just">
              <a:lnSpc>
                <a:spcPct val="200000"/>
              </a:lnSpc>
              <a:spcBef>
                <a:spcPts val="0"/>
              </a:spcBef>
              <a:spcAft>
                <a:spcPts val="10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1.From 2001 to 2020, determine the top 5 countries in Southeast Asia in terms of the most damaged country based on overall damage down to the least damaged country.</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130" name="Google Shape;3130;p36"/>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Objectives of the Study</a:t>
            </a:r>
            <a:endParaRPr dirty="0"/>
          </a:p>
        </p:txBody>
      </p:sp>
    </p:spTree>
    <p:extLst>
      <p:ext uri="{BB962C8B-B14F-4D97-AF65-F5344CB8AC3E}">
        <p14:creationId xmlns:p14="http://schemas.microsoft.com/office/powerpoint/2010/main" val="4798448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103"/>
        <p:cNvGrpSpPr/>
        <p:nvPr/>
      </p:nvGrpSpPr>
      <p:grpSpPr>
        <a:xfrm>
          <a:off x="0" y="0"/>
          <a:ext cx="0" cy="0"/>
          <a:chOff x="0" y="0"/>
          <a:chExt cx="0" cy="0"/>
        </a:xfrm>
      </p:grpSpPr>
      <p:sp>
        <p:nvSpPr>
          <p:cNvPr id="3104" name="Google Shape;3104;p34"/>
          <p:cNvSpPr/>
          <p:nvPr/>
        </p:nvSpPr>
        <p:spPr>
          <a:xfrm rot="10800000" flipH="1">
            <a:off x="6741700" y="4234550"/>
            <a:ext cx="2402299" cy="880409"/>
          </a:xfrm>
          <a:custGeom>
            <a:avLst/>
            <a:gdLst/>
            <a:ahLst/>
            <a:cxnLst/>
            <a:rect l="l" t="t" r="r" b="b"/>
            <a:pathLst>
              <a:path w="22045" h="8079" extrusionOk="0">
                <a:moveTo>
                  <a:pt x="89" y="0"/>
                </a:moveTo>
                <a:cubicBezTo>
                  <a:pt x="0" y="926"/>
                  <a:pt x="320" y="2541"/>
                  <a:pt x="2608" y="2541"/>
                </a:cubicBezTo>
                <a:cubicBezTo>
                  <a:pt x="2986" y="2541"/>
                  <a:pt x="3418" y="2497"/>
                  <a:pt x="3910" y="2399"/>
                </a:cubicBezTo>
                <a:cubicBezTo>
                  <a:pt x="4064" y="2369"/>
                  <a:pt x="4211" y="2354"/>
                  <a:pt x="4354" y="2354"/>
                </a:cubicBezTo>
                <a:cubicBezTo>
                  <a:pt x="6794" y="2354"/>
                  <a:pt x="7754" y="6507"/>
                  <a:pt x="11082" y="6507"/>
                </a:cubicBezTo>
                <a:cubicBezTo>
                  <a:pt x="11391" y="6507"/>
                  <a:pt x="11722" y="6471"/>
                  <a:pt x="12075" y="6392"/>
                </a:cubicBezTo>
                <a:cubicBezTo>
                  <a:pt x="13137" y="6153"/>
                  <a:pt x="13980" y="6055"/>
                  <a:pt x="14671" y="6055"/>
                </a:cubicBezTo>
                <a:cubicBezTo>
                  <a:pt x="17810" y="6055"/>
                  <a:pt x="17820" y="8078"/>
                  <a:pt x="21081" y="8078"/>
                </a:cubicBezTo>
                <a:cubicBezTo>
                  <a:pt x="21374" y="8078"/>
                  <a:pt x="21694" y="8062"/>
                  <a:pt x="22044" y="8026"/>
                </a:cubicBezTo>
                <a:lnTo>
                  <a:pt x="2204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34"/>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endParaRPr dirty="0"/>
          </a:p>
        </p:txBody>
      </p:sp>
      <p:sp>
        <p:nvSpPr>
          <p:cNvPr id="3106" name="Google Shape;3106;p34"/>
          <p:cNvSpPr txBox="1">
            <a:spLocks noGrp="1"/>
          </p:cNvSpPr>
          <p:nvPr>
            <p:ph type="body" idx="1"/>
          </p:nvPr>
        </p:nvSpPr>
        <p:spPr>
          <a:xfrm>
            <a:off x="720000" y="887175"/>
            <a:ext cx="7704000" cy="363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lang="en-US" sz="6000" dirty="0"/>
          </a:p>
        </p:txBody>
      </p:sp>
      <p:pic>
        <p:nvPicPr>
          <p:cNvPr id="7" name="Picture 6">
            <a:extLst>
              <a:ext uri="{FF2B5EF4-FFF2-40B4-BE49-F238E27FC236}">
                <a16:creationId xmlns:a16="http://schemas.microsoft.com/office/drawing/2014/main" id="{A8CC1346-955D-8B61-E15F-389BEB162BCC}"/>
              </a:ext>
            </a:extLst>
          </p:cNvPr>
          <p:cNvPicPr>
            <a:picLocks noChangeAspect="1"/>
          </p:cNvPicPr>
          <p:nvPr/>
        </p:nvPicPr>
        <p:blipFill>
          <a:blip r:embed="rId3"/>
          <a:stretch>
            <a:fillRect/>
          </a:stretch>
        </p:blipFill>
        <p:spPr>
          <a:xfrm>
            <a:off x="0" y="226756"/>
            <a:ext cx="8701548" cy="4689987"/>
          </a:xfrm>
          <a:prstGeom prst="rect">
            <a:avLst/>
          </a:prstGeom>
        </p:spPr>
      </p:pic>
    </p:spTree>
    <p:extLst>
      <p:ext uri="{BB962C8B-B14F-4D97-AF65-F5344CB8AC3E}">
        <p14:creationId xmlns:p14="http://schemas.microsoft.com/office/powerpoint/2010/main" val="41660553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128"/>
        <p:cNvGrpSpPr/>
        <p:nvPr/>
      </p:nvGrpSpPr>
      <p:grpSpPr>
        <a:xfrm>
          <a:off x="0" y="0"/>
          <a:ext cx="0" cy="0"/>
          <a:chOff x="0" y="0"/>
          <a:chExt cx="0" cy="0"/>
        </a:xfrm>
      </p:grpSpPr>
      <p:grpSp>
        <p:nvGrpSpPr>
          <p:cNvPr id="3131" name="Google Shape;3131;p36"/>
          <p:cNvGrpSpPr/>
          <p:nvPr/>
        </p:nvGrpSpPr>
        <p:grpSpPr>
          <a:xfrm>
            <a:off x="7346197" y="3649610"/>
            <a:ext cx="1216200" cy="1216200"/>
            <a:chOff x="3963900" y="1535675"/>
            <a:chExt cx="1216200" cy="1216200"/>
          </a:xfrm>
        </p:grpSpPr>
        <p:sp>
          <p:nvSpPr>
            <p:cNvPr id="3132" name="Google Shape;3132;p36"/>
            <p:cNvSpPr/>
            <p:nvPr/>
          </p:nvSpPr>
          <p:spPr>
            <a:xfrm>
              <a:off x="3963900" y="1535675"/>
              <a:ext cx="1216200" cy="12162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33" name="Google Shape;3133;p36"/>
            <p:cNvGrpSpPr/>
            <p:nvPr/>
          </p:nvGrpSpPr>
          <p:grpSpPr>
            <a:xfrm>
              <a:off x="4161046" y="1844190"/>
              <a:ext cx="821908" cy="599170"/>
              <a:chOff x="4154118" y="3868888"/>
              <a:chExt cx="736411" cy="536939"/>
            </a:xfrm>
          </p:grpSpPr>
          <p:sp>
            <p:nvSpPr>
              <p:cNvPr id="3134" name="Google Shape;3134;p36"/>
              <p:cNvSpPr/>
              <p:nvPr/>
            </p:nvSpPr>
            <p:spPr>
              <a:xfrm>
                <a:off x="4154118" y="4006426"/>
                <a:ext cx="352087" cy="399400"/>
              </a:xfrm>
              <a:custGeom>
                <a:avLst/>
                <a:gdLst/>
                <a:ahLst/>
                <a:cxnLst/>
                <a:rect l="l" t="t" r="r" b="b"/>
                <a:pathLst>
                  <a:path w="3758" h="4263" extrusionOk="0">
                    <a:moveTo>
                      <a:pt x="142" y="0"/>
                    </a:moveTo>
                    <a:cubicBezTo>
                      <a:pt x="132" y="0"/>
                      <a:pt x="122" y="0"/>
                      <a:pt x="112" y="1"/>
                    </a:cubicBezTo>
                    <a:cubicBezTo>
                      <a:pt x="46" y="5"/>
                      <a:pt x="0" y="67"/>
                      <a:pt x="14" y="131"/>
                    </a:cubicBezTo>
                    <a:lnTo>
                      <a:pt x="522" y="2415"/>
                    </a:lnTo>
                    <a:cubicBezTo>
                      <a:pt x="569" y="2640"/>
                      <a:pt x="720" y="2828"/>
                      <a:pt x="927" y="2926"/>
                    </a:cubicBezTo>
                    <a:lnTo>
                      <a:pt x="1848" y="3360"/>
                    </a:lnTo>
                    <a:cubicBezTo>
                      <a:pt x="2040" y="3451"/>
                      <a:pt x="2163" y="3643"/>
                      <a:pt x="2163" y="3855"/>
                    </a:cubicBezTo>
                    <a:lnTo>
                      <a:pt x="2163" y="4263"/>
                    </a:lnTo>
                    <a:lnTo>
                      <a:pt x="3757" y="4263"/>
                    </a:lnTo>
                    <a:lnTo>
                      <a:pt x="3757" y="2526"/>
                    </a:lnTo>
                    <a:cubicBezTo>
                      <a:pt x="3757" y="2352"/>
                      <a:pt x="3677" y="2188"/>
                      <a:pt x="3538" y="2081"/>
                    </a:cubicBezTo>
                    <a:lnTo>
                      <a:pt x="2621" y="1373"/>
                    </a:lnTo>
                    <a:cubicBezTo>
                      <a:pt x="2569" y="1333"/>
                      <a:pt x="2510" y="1315"/>
                      <a:pt x="2451" y="1315"/>
                    </a:cubicBezTo>
                    <a:cubicBezTo>
                      <a:pt x="2330" y="1315"/>
                      <a:pt x="2213" y="1394"/>
                      <a:pt x="2178" y="1525"/>
                    </a:cubicBezTo>
                    <a:cubicBezTo>
                      <a:pt x="2150" y="1629"/>
                      <a:pt x="2186" y="1743"/>
                      <a:pt x="2268" y="1811"/>
                    </a:cubicBezTo>
                    <a:lnTo>
                      <a:pt x="2623" y="2109"/>
                    </a:lnTo>
                    <a:cubicBezTo>
                      <a:pt x="2682" y="2159"/>
                      <a:pt x="2717" y="2232"/>
                      <a:pt x="2717" y="2308"/>
                    </a:cubicBezTo>
                    <a:lnTo>
                      <a:pt x="2717" y="2709"/>
                    </a:lnTo>
                    <a:lnTo>
                      <a:pt x="1275" y="2065"/>
                    </a:lnTo>
                    <a:lnTo>
                      <a:pt x="609" y="321"/>
                    </a:lnTo>
                    <a:cubicBezTo>
                      <a:pt x="535" y="126"/>
                      <a:pt x="347" y="0"/>
                      <a:pt x="1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36"/>
              <p:cNvSpPr/>
              <p:nvPr/>
            </p:nvSpPr>
            <p:spPr>
              <a:xfrm>
                <a:off x="4538254" y="4006426"/>
                <a:ext cx="352274" cy="399400"/>
              </a:xfrm>
              <a:custGeom>
                <a:avLst/>
                <a:gdLst/>
                <a:ahLst/>
                <a:cxnLst/>
                <a:rect l="l" t="t" r="r" b="b"/>
                <a:pathLst>
                  <a:path w="3760" h="4263" extrusionOk="0">
                    <a:moveTo>
                      <a:pt x="3617" y="0"/>
                    </a:moveTo>
                    <a:cubicBezTo>
                      <a:pt x="3412" y="0"/>
                      <a:pt x="3224" y="126"/>
                      <a:pt x="3150" y="321"/>
                    </a:cubicBezTo>
                    <a:lnTo>
                      <a:pt x="2484" y="2065"/>
                    </a:lnTo>
                    <a:lnTo>
                      <a:pt x="1043" y="2709"/>
                    </a:lnTo>
                    <a:lnTo>
                      <a:pt x="1043" y="2308"/>
                    </a:lnTo>
                    <a:cubicBezTo>
                      <a:pt x="1043" y="2232"/>
                      <a:pt x="1077" y="2159"/>
                      <a:pt x="1136" y="2109"/>
                    </a:cubicBezTo>
                    <a:lnTo>
                      <a:pt x="1490" y="1811"/>
                    </a:lnTo>
                    <a:cubicBezTo>
                      <a:pt x="1574" y="1743"/>
                      <a:pt x="1609" y="1629"/>
                      <a:pt x="1581" y="1525"/>
                    </a:cubicBezTo>
                    <a:cubicBezTo>
                      <a:pt x="1546" y="1394"/>
                      <a:pt x="1430" y="1315"/>
                      <a:pt x="1308" y="1315"/>
                    </a:cubicBezTo>
                    <a:cubicBezTo>
                      <a:pt x="1250" y="1315"/>
                      <a:pt x="1190" y="1333"/>
                      <a:pt x="1138" y="1373"/>
                    </a:cubicBezTo>
                    <a:lnTo>
                      <a:pt x="220" y="2081"/>
                    </a:lnTo>
                    <a:cubicBezTo>
                      <a:pt x="82" y="2188"/>
                      <a:pt x="1" y="2352"/>
                      <a:pt x="1" y="2526"/>
                    </a:cubicBezTo>
                    <a:lnTo>
                      <a:pt x="1" y="4263"/>
                    </a:lnTo>
                    <a:lnTo>
                      <a:pt x="1596" y="4263"/>
                    </a:lnTo>
                    <a:lnTo>
                      <a:pt x="1596" y="3855"/>
                    </a:lnTo>
                    <a:cubicBezTo>
                      <a:pt x="1596" y="3643"/>
                      <a:pt x="1719" y="3451"/>
                      <a:pt x="1911" y="3360"/>
                    </a:cubicBezTo>
                    <a:lnTo>
                      <a:pt x="2832" y="2926"/>
                    </a:lnTo>
                    <a:cubicBezTo>
                      <a:pt x="3039" y="2828"/>
                      <a:pt x="3190" y="2640"/>
                      <a:pt x="3237" y="2415"/>
                    </a:cubicBezTo>
                    <a:lnTo>
                      <a:pt x="3745" y="131"/>
                    </a:lnTo>
                    <a:cubicBezTo>
                      <a:pt x="3759" y="67"/>
                      <a:pt x="3713" y="5"/>
                      <a:pt x="3648" y="1"/>
                    </a:cubicBezTo>
                    <a:cubicBezTo>
                      <a:pt x="3637" y="0"/>
                      <a:pt x="3627" y="0"/>
                      <a:pt x="36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36"/>
              <p:cNvSpPr/>
              <p:nvPr/>
            </p:nvSpPr>
            <p:spPr>
              <a:xfrm>
                <a:off x="4436599" y="3868888"/>
                <a:ext cx="171172" cy="249403"/>
              </a:xfrm>
              <a:custGeom>
                <a:avLst/>
                <a:gdLst/>
                <a:ahLst/>
                <a:cxnLst/>
                <a:rect l="l" t="t" r="r" b="b"/>
                <a:pathLst>
                  <a:path w="1827" h="2662" extrusionOk="0">
                    <a:moveTo>
                      <a:pt x="914" y="1"/>
                    </a:moveTo>
                    <a:cubicBezTo>
                      <a:pt x="914" y="1"/>
                      <a:pt x="0" y="599"/>
                      <a:pt x="0" y="1339"/>
                    </a:cubicBezTo>
                    <a:cubicBezTo>
                      <a:pt x="0" y="2009"/>
                      <a:pt x="337" y="2564"/>
                      <a:pt x="776" y="2661"/>
                    </a:cubicBezTo>
                    <a:cubicBezTo>
                      <a:pt x="724" y="2490"/>
                      <a:pt x="690" y="2225"/>
                      <a:pt x="690" y="1926"/>
                    </a:cubicBezTo>
                    <a:cubicBezTo>
                      <a:pt x="690" y="1411"/>
                      <a:pt x="913" y="991"/>
                      <a:pt x="913" y="991"/>
                    </a:cubicBezTo>
                    <a:cubicBezTo>
                      <a:pt x="913" y="991"/>
                      <a:pt x="1135" y="1410"/>
                      <a:pt x="1135" y="1926"/>
                    </a:cubicBezTo>
                    <a:cubicBezTo>
                      <a:pt x="1135" y="2224"/>
                      <a:pt x="1101" y="2490"/>
                      <a:pt x="1049" y="2661"/>
                    </a:cubicBezTo>
                    <a:cubicBezTo>
                      <a:pt x="1488" y="2564"/>
                      <a:pt x="1825" y="2009"/>
                      <a:pt x="1825" y="1339"/>
                    </a:cubicBezTo>
                    <a:cubicBezTo>
                      <a:pt x="1827" y="599"/>
                      <a:pt x="914" y="1"/>
                      <a:pt x="9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129" name="Google Shape;3129;p36"/>
          <p:cNvSpPr txBox="1">
            <a:spLocks noGrp="1"/>
          </p:cNvSpPr>
          <p:nvPr>
            <p:ph type="body" idx="1"/>
          </p:nvPr>
        </p:nvSpPr>
        <p:spPr>
          <a:xfrm>
            <a:off x="1041266" y="1219496"/>
            <a:ext cx="6698559" cy="2029793"/>
          </a:xfrm>
          <a:prstGeom prst="rect">
            <a:avLst/>
          </a:prstGeom>
        </p:spPr>
        <p:txBody>
          <a:bodyPr spcFirstLastPara="1" wrap="square" lIns="91425" tIns="91425" rIns="91425" bIns="91425" anchor="ctr" anchorCtr="0">
            <a:noAutofit/>
          </a:bodyPr>
          <a:lstStyle/>
          <a:p>
            <a:pPr marL="0" marR="0" algn="just">
              <a:lnSpc>
                <a:spcPct val="200000"/>
              </a:lnSpc>
              <a:spcBef>
                <a:spcPts val="0"/>
              </a:spcBef>
              <a:spcAft>
                <a:spcPts val="10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2. Obtain information with relation to the data about the countries of Southeast Asia, which will be ranked from </a:t>
            </a:r>
            <a:r>
              <a:rPr lang="en-US" sz="18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lowest</a:t>
            </a:r>
            <a:r>
              <a:rPr lang="en-US" sz="18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to </a:t>
            </a:r>
            <a:r>
              <a:rPr lang="en-US" sz="18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highest</a:t>
            </a:r>
            <a:r>
              <a:rPr lang="en-US" sz="18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in terms of overall property damage.</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130" name="Google Shape;3130;p36"/>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Objectives of the Study</a:t>
            </a:r>
            <a:endParaRPr dirty="0"/>
          </a:p>
        </p:txBody>
      </p:sp>
    </p:spTree>
    <p:extLst>
      <p:ext uri="{BB962C8B-B14F-4D97-AF65-F5344CB8AC3E}">
        <p14:creationId xmlns:p14="http://schemas.microsoft.com/office/powerpoint/2010/main" val="1464146723"/>
      </p:ext>
    </p:extLst>
  </p:cSld>
  <p:clrMapOvr>
    <a:masterClrMapping/>
  </p:clrMapOvr>
</p:sld>
</file>

<file path=ppt/theme/theme1.xml><?xml version="1.0" encoding="utf-8"?>
<a:theme xmlns:a="http://schemas.openxmlformats.org/drawingml/2006/main" name="Water Thesis by Slidesgo">
  <a:themeElements>
    <a:clrScheme name="Simple Light">
      <a:dk1>
        <a:srgbClr val="FFFFFF"/>
      </a:dk1>
      <a:lt1>
        <a:srgbClr val="3EB6D8"/>
      </a:lt1>
      <a:dk2>
        <a:srgbClr val="000000"/>
      </a:dk2>
      <a:lt2>
        <a:srgbClr val="51BFDF"/>
      </a:lt2>
      <a:accent1>
        <a:srgbClr val="35B1D6"/>
      </a:accent1>
      <a:accent2>
        <a:srgbClr val="3BAECF"/>
      </a:accent2>
      <a:accent3>
        <a:srgbClr val="70CBE6"/>
      </a:accent3>
      <a:accent4>
        <a:srgbClr val="78D7F1"/>
      </a:accent4>
      <a:accent5>
        <a:srgbClr val="4298B8"/>
      </a:accent5>
      <a:accent6>
        <a:srgbClr val="26647B"/>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77</TotalTime>
  <Words>1598</Words>
  <Application>Microsoft Office PowerPoint</Application>
  <PresentationFormat>On-screen Show (16:9)</PresentationFormat>
  <Paragraphs>274</Paragraphs>
  <Slides>58</Slides>
  <Notes>55</Notes>
  <HiddenSlides>0</HiddenSlides>
  <MMClips>0</MMClips>
  <ScaleCrop>false</ScaleCrop>
  <HeadingPairs>
    <vt:vector size="6" baseType="variant">
      <vt:variant>
        <vt:lpstr>Fonts Used</vt:lpstr>
      </vt:variant>
      <vt:variant>
        <vt:i4>16</vt:i4>
      </vt:variant>
      <vt:variant>
        <vt:lpstr>Theme</vt:lpstr>
      </vt:variant>
      <vt:variant>
        <vt:i4>2</vt:i4>
      </vt:variant>
      <vt:variant>
        <vt:lpstr>Slide Titles</vt:lpstr>
      </vt:variant>
      <vt:variant>
        <vt:i4>58</vt:i4>
      </vt:variant>
    </vt:vector>
  </HeadingPairs>
  <TitlesOfParts>
    <vt:vector size="76" baseType="lpstr">
      <vt:lpstr>Amatic SC</vt:lpstr>
      <vt:lpstr>-apple-system</vt:lpstr>
      <vt:lpstr>Arial</vt:lpstr>
      <vt:lpstr>Calibri</vt:lpstr>
      <vt:lpstr>Manjari</vt:lpstr>
      <vt:lpstr>Montserrat</vt:lpstr>
      <vt:lpstr>Montserrat Black</vt:lpstr>
      <vt:lpstr>Open Sans</vt:lpstr>
      <vt:lpstr>Oswald</vt:lpstr>
      <vt:lpstr>Proxima Nova</vt:lpstr>
      <vt:lpstr>Proxima Nova Semibold</vt:lpstr>
      <vt:lpstr>Raleway</vt:lpstr>
      <vt:lpstr>Roboto Condensed Light</vt:lpstr>
      <vt:lpstr>Roboto Medium</vt:lpstr>
      <vt:lpstr>Staatliches</vt:lpstr>
      <vt:lpstr>Times New Roman</vt:lpstr>
      <vt:lpstr>Water Thesis by Slidesgo</vt:lpstr>
      <vt:lpstr>Slidesgo Final Pages</vt:lpstr>
      <vt:lpstr>DATA BASED OUTLOOK TO REDUCE FLOOD DAMAGE TO PROPERTY</vt:lpstr>
      <vt:lpstr>   TOPICS</vt:lpstr>
      <vt:lpstr>PowerPoint Presentation</vt:lpstr>
      <vt:lpstr>Sustainable Development Goals</vt:lpstr>
      <vt:lpstr>Introduction</vt:lpstr>
      <vt:lpstr>Statement of the Problem</vt:lpstr>
      <vt:lpstr>Objectives of the Study</vt:lpstr>
      <vt:lpstr>PowerPoint Presentation</vt:lpstr>
      <vt:lpstr>Objectives of the Study</vt:lpstr>
      <vt:lpstr>PowerPoint Presentation</vt:lpstr>
      <vt:lpstr>Objectives of the Study</vt:lpstr>
      <vt:lpstr>PowerPoint Presentation</vt:lpstr>
      <vt:lpstr>Objectives of the Study</vt:lpstr>
      <vt:lpstr>PowerPoint Presentation</vt:lpstr>
      <vt:lpstr>—Someone Famous</vt:lpstr>
      <vt:lpstr>Objectives</vt:lpstr>
      <vt:lpstr>Study objectives</vt:lpstr>
      <vt:lpstr>Schedule</vt:lpstr>
      <vt:lpstr>Results analysis</vt:lpstr>
      <vt:lpstr>Literature review</vt:lpstr>
      <vt:lpstr>Methodology</vt:lpstr>
      <vt:lpstr>Table</vt:lpstr>
      <vt:lpstr>A picture is worth a thousand words</vt:lpstr>
      <vt:lpstr>80,000,000</vt:lpstr>
      <vt:lpstr>333,000.00</vt:lpstr>
      <vt:lpstr>This is a map</vt:lpstr>
      <vt:lpstr>Maybe you need to divide the content</vt:lpstr>
      <vt:lpstr>This is a tittle</vt:lpstr>
      <vt:lpstr>Analysis</vt:lpstr>
      <vt:lpstr>Use a graph to show your data</vt:lpstr>
      <vt:lpstr>Conclusions</vt:lpstr>
      <vt:lpstr>Awesome words</vt:lpstr>
      <vt:lpstr>Desktop software</vt:lpstr>
      <vt:lpstr>Tablet App</vt:lpstr>
      <vt:lpstr>Mobile Web</vt:lpstr>
      <vt:lpstr>Our solutions</vt:lpstr>
      <vt:lpstr>The slide title goes here!</vt:lpstr>
      <vt:lpstr>Bibliographical references</vt:lpstr>
      <vt:lpstr>Thanks</vt:lpstr>
      <vt:lpstr>Alternative resources</vt:lpstr>
      <vt:lpstr>Resources</vt:lpstr>
      <vt:lpstr>Instructions for use</vt:lpstr>
      <vt:lpstr>Fonts &amp; colors used</vt:lpstr>
      <vt:lpstr>Stories by Freepik</vt:lpstr>
      <vt:lpstr>Use our editable graphic resources... </vt:lpstr>
      <vt:lpstr>PowerPoint Presentation</vt:lpstr>
      <vt:lpstr>PowerPoint Presentation</vt:lpstr>
      <vt:lpstr>PowerPoint Presentation</vt:lpstr>
      <vt:lpstr>PowerPoint Presentation</vt:lpstr>
      <vt:lpstr>PowerPoint Presentation</vt:lpstr>
      <vt:lpstr>...and our sets of editable icons</vt:lpstr>
      <vt:lpstr>Educational Icons</vt:lpstr>
      <vt:lpstr>Business Icons</vt:lpstr>
      <vt:lpstr>Help &amp; Support Icons</vt:lpstr>
      <vt:lpstr>Creative Process Icons</vt:lpstr>
      <vt:lpstr>Nature Icons</vt:lpstr>
      <vt:lpstr>SEO &amp; Marketing Icons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BASED OUTLOOK TO REDUCE FLOOD DAMAGE TO PROPERTY</dc:title>
  <dc:creator>Administrator</dc:creator>
  <cp:lastModifiedBy>John Azer O. Asi</cp:lastModifiedBy>
  <cp:revision>19</cp:revision>
  <dcterms:modified xsi:type="dcterms:W3CDTF">2022-06-07T16:09:03Z</dcterms:modified>
</cp:coreProperties>
</file>